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43815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AFC5"/>
    <a:srgbClr val="9ED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21" autoAdjust="0"/>
    <p:restoredTop sz="94660"/>
  </p:normalViewPr>
  <p:slideViewPr>
    <p:cSldViewPr snapToGrid="0">
      <p:cViewPr>
        <p:scale>
          <a:sx n="75" d="100"/>
          <a:sy n="75" d="100"/>
        </p:scale>
        <p:origin x="21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3" y="1496484"/>
            <a:ext cx="3724275" cy="3183467"/>
          </a:xfrm>
        </p:spPr>
        <p:txBody>
          <a:bodyPr anchor="b"/>
          <a:lstStyle>
            <a:lvl1pPr algn="ctr">
              <a:defRPr sz="28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688" y="4802717"/>
            <a:ext cx="3286125" cy="2207683"/>
          </a:xfrm>
        </p:spPr>
        <p:txBody>
          <a:bodyPr/>
          <a:lstStyle>
            <a:lvl1pPr marL="0" indent="0" algn="ctr">
              <a:buNone/>
              <a:defRPr sz="1150"/>
            </a:lvl1pPr>
            <a:lvl2pPr marL="219090" indent="0" algn="ctr">
              <a:buNone/>
              <a:defRPr sz="958"/>
            </a:lvl2pPr>
            <a:lvl3pPr marL="438180" indent="0" algn="ctr">
              <a:buNone/>
              <a:defRPr sz="863"/>
            </a:lvl3pPr>
            <a:lvl4pPr marL="657271" indent="0" algn="ctr">
              <a:buNone/>
              <a:defRPr sz="767"/>
            </a:lvl4pPr>
            <a:lvl5pPr marL="876361" indent="0" algn="ctr">
              <a:buNone/>
              <a:defRPr sz="767"/>
            </a:lvl5pPr>
            <a:lvl6pPr marL="1095451" indent="0" algn="ctr">
              <a:buNone/>
              <a:defRPr sz="767"/>
            </a:lvl6pPr>
            <a:lvl7pPr marL="1314541" indent="0" algn="ctr">
              <a:buNone/>
              <a:defRPr sz="767"/>
            </a:lvl7pPr>
            <a:lvl8pPr marL="1533632" indent="0" algn="ctr">
              <a:buNone/>
              <a:defRPr sz="767"/>
            </a:lvl8pPr>
            <a:lvl9pPr marL="1752722" indent="0" algn="ctr">
              <a:buNone/>
              <a:defRPr sz="7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3B82-98A1-49BF-944A-2CF472AE7254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C628-2819-4B58-A110-88E9CA4F6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25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3B82-98A1-49BF-944A-2CF472AE7254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C628-2819-4B58-A110-88E9CA4F6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5511" y="486834"/>
            <a:ext cx="944761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228" y="486834"/>
            <a:ext cx="277951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3B82-98A1-49BF-944A-2CF472AE7254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C628-2819-4B58-A110-88E9CA4F6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11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3B82-98A1-49BF-944A-2CF472AE7254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C628-2819-4B58-A110-88E9CA4F6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98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46" y="2279653"/>
            <a:ext cx="3779044" cy="3803649"/>
          </a:xfrm>
        </p:spPr>
        <p:txBody>
          <a:bodyPr anchor="b"/>
          <a:lstStyle>
            <a:lvl1pPr>
              <a:defRPr sz="28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946" y="6119286"/>
            <a:ext cx="3779044" cy="2000249"/>
          </a:xfrm>
        </p:spPr>
        <p:txBody>
          <a:bodyPr/>
          <a:lstStyle>
            <a:lvl1pPr marL="0" indent="0">
              <a:buNone/>
              <a:defRPr sz="1150">
                <a:solidFill>
                  <a:schemeClr val="tx1"/>
                </a:solidFill>
              </a:defRPr>
            </a:lvl1pPr>
            <a:lvl2pPr marL="219090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2pPr>
            <a:lvl3pPr marL="438180" indent="0">
              <a:buNone/>
              <a:defRPr sz="863">
                <a:solidFill>
                  <a:schemeClr val="tx1">
                    <a:tint val="75000"/>
                  </a:schemeClr>
                </a:solidFill>
              </a:defRPr>
            </a:lvl3pPr>
            <a:lvl4pPr marL="657271" indent="0">
              <a:buNone/>
              <a:defRPr sz="767">
                <a:solidFill>
                  <a:schemeClr val="tx1">
                    <a:tint val="75000"/>
                  </a:schemeClr>
                </a:solidFill>
              </a:defRPr>
            </a:lvl4pPr>
            <a:lvl5pPr marL="876361" indent="0">
              <a:buNone/>
              <a:defRPr sz="767">
                <a:solidFill>
                  <a:schemeClr val="tx1">
                    <a:tint val="75000"/>
                  </a:schemeClr>
                </a:solidFill>
              </a:defRPr>
            </a:lvl5pPr>
            <a:lvl6pPr marL="1095451" indent="0">
              <a:buNone/>
              <a:defRPr sz="767">
                <a:solidFill>
                  <a:schemeClr val="tx1">
                    <a:tint val="75000"/>
                  </a:schemeClr>
                </a:solidFill>
              </a:defRPr>
            </a:lvl6pPr>
            <a:lvl7pPr marL="1314541" indent="0">
              <a:buNone/>
              <a:defRPr sz="767">
                <a:solidFill>
                  <a:schemeClr val="tx1">
                    <a:tint val="75000"/>
                  </a:schemeClr>
                </a:solidFill>
              </a:defRPr>
            </a:lvl7pPr>
            <a:lvl8pPr marL="1533632" indent="0">
              <a:buNone/>
              <a:defRPr sz="767">
                <a:solidFill>
                  <a:schemeClr val="tx1">
                    <a:tint val="75000"/>
                  </a:schemeClr>
                </a:solidFill>
              </a:defRPr>
            </a:lvl8pPr>
            <a:lvl9pPr marL="1752722" indent="0">
              <a:buNone/>
              <a:defRPr sz="7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3B82-98A1-49BF-944A-2CF472AE7254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C628-2819-4B58-A110-88E9CA4F6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3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228" y="2434167"/>
            <a:ext cx="1862138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8134" y="2434167"/>
            <a:ext cx="1862138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3B82-98A1-49BF-944A-2CF472AE7254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C628-2819-4B58-A110-88E9CA4F6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8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99" y="486836"/>
            <a:ext cx="3779044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99" y="2241551"/>
            <a:ext cx="1853580" cy="1098549"/>
          </a:xfrm>
        </p:spPr>
        <p:txBody>
          <a:bodyPr anchor="b"/>
          <a:lstStyle>
            <a:lvl1pPr marL="0" indent="0">
              <a:buNone/>
              <a:defRPr sz="1150" b="1"/>
            </a:lvl1pPr>
            <a:lvl2pPr marL="219090" indent="0">
              <a:buNone/>
              <a:defRPr sz="958" b="1"/>
            </a:lvl2pPr>
            <a:lvl3pPr marL="438180" indent="0">
              <a:buNone/>
              <a:defRPr sz="863" b="1"/>
            </a:lvl3pPr>
            <a:lvl4pPr marL="657271" indent="0">
              <a:buNone/>
              <a:defRPr sz="767" b="1"/>
            </a:lvl4pPr>
            <a:lvl5pPr marL="876361" indent="0">
              <a:buNone/>
              <a:defRPr sz="767" b="1"/>
            </a:lvl5pPr>
            <a:lvl6pPr marL="1095451" indent="0">
              <a:buNone/>
              <a:defRPr sz="767" b="1"/>
            </a:lvl6pPr>
            <a:lvl7pPr marL="1314541" indent="0">
              <a:buNone/>
              <a:defRPr sz="767" b="1"/>
            </a:lvl7pPr>
            <a:lvl8pPr marL="1533632" indent="0">
              <a:buNone/>
              <a:defRPr sz="767" b="1"/>
            </a:lvl8pPr>
            <a:lvl9pPr marL="1752722" indent="0">
              <a:buNone/>
              <a:defRPr sz="7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799" y="3340100"/>
            <a:ext cx="185358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18135" y="2241551"/>
            <a:ext cx="1862708" cy="1098549"/>
          </a:xfrm>
        </p:spPr>
        <p:txBody>
          <a:bodyPr anchor="b"/>
          <a:lstStyle>
            <a:lvl1pPr marL="0" indent="0">
              <a:buNone/>
              <a:defRPr sz="1150" b="1"/>
            </a:lvl1pPr>
            <a:lvl2pPr marL="219090" indent="0">
              <a:buNone/>
              <a:defRPr sz="958" b="1"/>
            </a:lvl2pPr>
            <a:lvl3pPr marL="438180" indent="0">
              <a:buNone/>
              <a:defRPr sz="863" b="1"/>
            </a:lvl3pPr>
            <a:lvl4pPr marL="657271" indent="0">
              <a:buNone/>
              <a:defRPr sz="767" b="1"/>
            </a:lvl4pPr>
            <a:lvl5pPr marL="876361" indent="0">
              <a:buNone/>
              <a:defRPr sz="767" b="1"/>
            </a:lvl5pPr>
            <a:lvl6pPr marL="1095451" indent="0">
              <a:buNone/>
              <a:defRPr sz="767" b="1"/>
            </a:lvl6pPr>
            <a:lvl7pPr marL="1314541" indent="0">
              <a:buNone/>
              <a:defRPr sz="767" b="1"/>
            </a:lvl7pPr>
            <a:lvl8pPr marL="1533632" indent="0">
              <a:buNone/>
              <a:defRPr sz="767" b="1"/>
            </a:lvl8pPr>
            <a:lvl9pPr marL="1752722" indent="0">
              <a:buNone/>
              <a:defRPr sz="7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18135" y="3340100"/>
            <a:ext cx="1862708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3B82-98A1-49BF-944A-2CF472AE7254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C628-2819-4B58-A110-88E9CA4F6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33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3B82-98A1-49BF-944A-2CF472AE7254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C628-2819-4B58-A110-88E9CA4F6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3B82-98A1-49BF-944A-2CF472AE7254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C628-2819-4B58-A110-88E9CA4F6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71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99" y="609600"/>
            <a:ext cx="1413148" cy="2133600"/>
          </a:xfrm>
        </p:spPr>
        <p:txBody>
          <a:bodyPr anchor="b"/>
          <a:lstStyle>
            <a:lvl1pPr>
              <a:defRPr sz="1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708" y="1316569"/>
            <a:ext cx="2218134" cy="6498167"/>
          </a:xfrm>
        </p:spPr>
        <p:txBody>
          <a:bodyPr/>
          <a:lstStyle>
            <a:lvl1pPr>
              <a:defRPr sz="1533"/>
            </a:lvl1pPr>
            <a:lvl2pPr>
              <a:defRPr sz="1342"/>
            </a:lvl2pPr>
            <a:lvl3pPr>
              <a:defRPr sz="1150"/>
            </a:lvl3pPr>
            <a:lvl4pPr>
              <a:defRPr sz="958"/>
            </a:lvl4pPr>
            <a:lvl5pPr>
              <a:defRPr sz="958"/>
            </a:lvl5pPr>
            <a:lvl6pPr>
              <a:defRPr sz="958"/>
            </a:lvl6pPr>
            <a:lvl7pPr>
              <a:defRPr sz="958"/>
            </a:lvl7pPr>
            <a:lvl8pPr>
              <a:defRPr sz="958"/>
            </a:lvl8pPr>
            <a:lvl9pPr>
              <a:defRPr sz="9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99" y="2743200"/>
            <a:ext cx="1413148" cy="5082117"/>
          </a:xfrm>
        </p:spPr>
        <p:txBody>
          <a:bodyPr/>
          <a:lstStyle>
            <a:lvl1pPr marL="0" indent="0">
              <a:buNone/>
              <a:defRPr sz="767"/>
            </a:lvl1pPr>
            <a:lvl2pPr marL="219090" indent="0">
              <a:buNone/>
              <a:defRPr sz="671"/>
            </a:lvl2pPr>
            <a:lvl3pPr marL="438180" indent="0">
              <a:buNone/>
              <a:defRPr sz="575"/>
            </a:lvl3pPr>
            <a:lvl4pPr marL="657271" indent="0">
              <a:buNone/>
              <a:defRPr sz="479"/>
            </a:lvl4pPr>
            <a:lvl5pPr marL="876361" indent="0">
              <a:buNone/>
              <a:defRPr sz="479"/>
            </a:lvl5pPr>
            <a:lvl6pPr marL="1095451" indent="0">
              <a:buNone/>
              <a:defRPr sz="479"/>
            </a:lvl6pPr>
            <a:lvl7pPr marL="1314541" indent="0">
              <a:buNone/>
              <a:defRPr sz="479"/>
            </a:lvl7pPr>
            <a:lvl8pPr marL="1533632" indent="0">
              <a:buNone/>
              <a:defRPr sz="479"/>
            </a:lvl8pPr>
            <a:lvl9pPr marL="1752722" indent="0">
              <a:buNone/>
              <a:defRPr sz="47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3B82-98A1-49BF-944A-2CF472AE7254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C628-2819-4B58-A110-88E9CA4F6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90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99" y="609600"/>
            <a:ext cx="1413148" cy="2133600"/>
          </a:xfrm>
        </p:spPr>
        <p:txBody>
          <a:bodyPr anchor="b"/>
          <a:lstStyle>
            <a:lvl1pPr>
              <a:defRPr sz="1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2708" y="1316569"/>
            <a:ext cx="2218134" cy="6498167"/>
          </a:xfrm>
        </p:spPr>
        <p:txBody>
          <a:bodyPr anchor="t"/>
          <a:lstStyle>
            <a:lvl1pPr marL="0" indent="0">
              <a:buNone/>
              <a:defRPr sz="1533"/>
            </a:lvl1pPr>
            <a:lvl2pPr marL="219090" indent="0">
              <a:buNone/>
              <a:defRPr sz="1342"/>
            </a:lvl2pPr>
            <a:lvl3pPr marL="438180" indent="0">
              <a:buNone/>
              <a:defRPr sz="1150"/>
            </a:lvl3pPr>
            <a:lvl4pPr marL="657271" indent="0">
              <a:buNone/>
              <a:defRPr sz="958"/>
            </a:lvl4pPr>
            <a:lvl5pPr marL="876361" indent="0">
              <a:buNone/>
              <a:defRPr sz="958"/>
            </a:lvl5pPr>
            <a:lvl6pPr marL="1095451" indent="0">
              <a:buNone/>
              <a:defRPr sz="958"/>
            </a:lvl6pPr>
            <a:lvl7pPr marL="1314541" indent="0">
              <a:buNone/>
              <a:defRPr sz="958"/>
            </a:lvl7pPr>
            <a:lvl8pPr marL="1533632" indent="0">
              <a:buNone/>
              <a:defRPr sz="958"/>
            </a:lvl8pPr>
            <a:lvl9pPr marL="1752722" indent="0">
              <a:buNone/>
              <a:defRPr sz="95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99" y="2743200"/>
            <a:ext cx="1413148" cy="5082117"/>
          </a:xfrm>
        </p:spPr>
        <p:txBody>
          <a:bodyPr/>
          <a:lstStyle>
            <a:lvl1pPr marL="0" indent="0">
              <a:buNone/>
              <a:defRPr sz="767"/>
            </a:lvl1pPr>
            <a:lvl2pPr marL="219090" indent="0">
              <a:buNone/>
              <a:defRPr sz="671"/>
            </a:lvl2pPr>
            <a:lvl3pPr marL="438180" indent="0">
              <a:buNone/>
              <a:defRPr sz="575"/>
            </a:lvl3pPr>
            <a:lvl4pPr marL="657271" indent="0">
              <a:buNone/>
              <a:defRPr sz="479"/>
            </a:lvl4pPr>
            <a:lvl5pPr marL="876361" indent="0">
              <a:buNone/>
              <a:defRPr sz="479"/>
            </a:lvl5pPr>
            <a:lvl6pPr marL="1095451" indent="0">
              <a:buNone/>
              <a:defRPr sz="479"/>
            </a:lvl6pPr>
            <a:lvl7pPr marL="1314541" indent="0">
              <a:buNone/>
              <a:defRPr sz="479"/>
            </a:lvl7pPr>
            <a:lvl8pPr marL="1533632" indent="0">
              <a:buNone/>
              <a:defRPr sz="479"/>
            </a:lvl8pPr>
            <a:lvl9pPr marL="1752722" indent="0">
              <a:buNone/>
              <a:defRPr sz="47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3B82-98A1-49BF-944A-2CF472AE7254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C628-2819-4B58-A110-88E9CA4F6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2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228" y="486836"/>
            <a:ext cx="3779044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228" y="2434167"/>
            <a:ext cx="3779044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228" y="8475136"/>
            <a:ext cx="98583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3B82-98A1-49BF-944A-2CF472AE7254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372" y="8475136"/>
            <a:ext cx="147875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4434" y="8475136"/>
            <a:ext cx="98583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7C628-2819-4B58-A110-88E9CA4F6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63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8180" rtl="0" eaLnBrk="1" latinLnBrk="0" hangingPunct="1">
        <a:lnSpc>
          <a:spcPct val="90000"/>
        </a:lnSpc>
        <a:spcBef>
          <a:spcPct val="0"/>
        </a:spcBef>
        <a:buNone/>
        <a:defRPr sz="21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545" indent="-109545" algn="l" defTabSz="438180" rtl="0" eaLnBrk="1" latinLnBrk="0" hangingPunct="1">
        <a:lnSpc>
          <a:spcPct val="90000"/>
        </a:lnSpc>
        <a:spcBef>
          <a:spcPts val="479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1pPr>
      <a:lvl2pPr marL="328635" indent="-109545" algn="l" defTabSz="438180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2pPr>
      <a:lvl3pPr marL="547726" indent="-109545" algn="l" defTabSz="438180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958" kern="1200">
          <a:solidFill>
            <a:schemeClr val="tx1"/>
          </a:solidFill>
          <a:latin typeface="+mn-lt"/>
          <a:ea typeface="+mn-ea"/>
          <a:cs typeface="+mn-cs"/>
        </a:defRPr>
      </a:lvl3pPr>
      <a:lvl4pPr marL="766816" indent="-109545" algn="l" defTabSz="438180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3" kern="1200">
          <a:solidFill>
            <a:schemeClr val="tx1"/>
          </a:solidFill>
          <a:latin typeface="+mn-lt"/>
          <a:ea typeface="+mn-ea"/>
          <a:cs typeface="+mn-cs"/>
        </a:defRPr>
      </a:lvl4pPr>
      <a:lvl5pPr marL="985906" indent="-109545" algn="l" defTabSz="438180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3" kern="1200">
          <a:solidFill>
            <a:schemeClr val="tx1"/>
          </a:solidFill>
          <a:latin typeface="+mn-lt"/>
          <a:ea typeface="+mn-ea"/>
          <a:cs typeface="+mn-cs"/>
        </a:defRPr>
      </a:lvl5pPr>
      <a:lvl6pPr marL="1204996" indent="-109545" algn="l" defTabSz="438180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3" kern="1200">
          <a:solidFill>
            <a:schemeClr val="tx1"/>
          </a:solidFill>
          <a:latin typeface="+mn-lt"/>
          <a:ea typeface="+mn-ea"/>
          <a:cs typeface="+mn-cs"/>
        </a:defRPr>
      </a:lvl6pPr>
      <a:lvl7pPr marL="1424087" indent="-109545" algn="l" defTabSz="438180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3" kern="1200">
          <a:solidFill>
            <a:schemeClr val="tx1"/>
          </a:solidFill>
          <a:latin typeface="+mn-lt"/>
          <a:ea typeface="+mn-ea"/>
          <a:cs typeface="+mn-cs"/>
        </a:defRPr>
      </a:lvl7pPr>
      <a:lvl8pPr marL="1643177" indent="-109545" algn="l" defTabSz="438180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3" kern="1200">
          <a:solidFill>
            <a:schemeClr val="tx1"/>
          </a:solidFill>
          <a:latin typeface="+mn-lt"/>
          <a:ea typeface="+mn-ea"/>
          <a:cs typeface="+mn-cs"/>
        </a:defRPr>
      </a:lvl8pPr>
      <a:lvl9pPr marL="1862267" indent="-109545" algn="l" defTabSz="438180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180" rtl="0" eaLnBrk="1" latinLnBrk="0" hangingPunct="1">
        <a:defRPr sz="863" kern="1200">
          <a:solidFill>
            <a:schemeClr val="tx1"/>
          </a:solidFill>
          <a:latin typeface="+mn-lt"/>
          <a:ea typeface="+mn-ea"/>
          <a:cs typeface="+mn-cs"/>
        </a:defRPr>
      </a:lvl1pPr>
      <a:lvl2pPr marL="219090" algn="l" defTabSz="438180" rtl="0" eaLnBrk="1" latinLnBrk="0" hangingPunct="1">
        <a:defRPr sz="863" kern="1200">
          <a:solidFill>
            <a:schemeClr val="tx1"/>
          </a:solidFill>
          <a:latin typeface="+mn-lt"/>
          <a:ea typeface="+mn-ea"/>
          <a:cs typeface="+mn-cs"/>
        </a:defRPr>
      </a:lvl2pPr>
      <a:lvl3pPr marL="438180" algn="l" defTabSz="438180" rtl="0" eaLnBrk="1" latinLnBrk="0" hangingPunct="1">
        <a:defRPr sz="863" kern="1200">
          <a:solidFill>
            <a:schemeClr val="tx1"/>
          </a:solidFill>
          <a:latin typeface="+mn-lt"/>
          <a:ea typeface="+mn-ea"/>
          <a:cs typeface="+mn-cs"/>
        </a:defRPr>
      </a:lvl3pPr>
      <a:lvl4pPr marL="657271" algn="l" defTabSz="438180" rtl="0" eaLnBrk="1" latinLnBrk="0" hangingPunct="1">
        <a:defRPr sz="863" kern="1200">
          <a:solidFill>
            <a:schemeClr val="tx1"/>
          </a:solidFill>
          <a:latin typeface="+mn-lt"/>
          <a:ea typeface="+mn-ea"/>
          <a:cs typeface="+mn-cs"/>
        </a:defRPr>
      </a:lvl4pPr>
      <a:lvl5pPr marL="876361" algn="l" defTabSz="438180" rtl="0" eaLnBrk="1" latinLnBrk="0" hangingPunct="1">
        <a:defRPr sz="863" kern="1200">
          <a:solidFill>
            <a:schemeClr val="tx1"/>
          </a:solidFill>
          <a:latin typeface="+mn-lt"/>
          <a:ea typeface="+mn-ea"/>
          <a:cs typeface="+mn-cs"/>
        </a:defRPr>
      </a:lvl5pPr>
      <a:lvl6pPr marL="1095451" algn="l" defTabSz="438180" rtl="0" eaLnBrk="1" latinLnBrk="0" hangingPunct="1">
        <a:defRPr sz="863" kern="1200">
          <a:solidFill>
            <a:schemeClr val="tx1"/>
          </a:solidFill>
          <a:latin typeface="+mn-lt"/>
          <a:ea typeface="+mn-ea"/>
          <a:cs typeface="+mn-cs"/>
        </a:defRPr>
      </a:lvl6pPr>
      <a:lvl7pPr marL="1314541" algn="l" defTabSz="438180" rtl="0" eaLnBrk="1" latinLnBrk="0" hangingPunct="1">
        <a:defRPr sz="863" kern="1200">
          <a:solidFill>
            <a:schemeClr val="tx1"/>
          </a:solidFill>
          <a:latin typeface="+mn-lt"/>
          <a:ea typeface="+mn-ea"/>
          <a:cs typeface="+mn-cs"/>
        </a:defRPr>
      </a:lvl7pPr>
      <a:lvl8pPr marL="1533632" algn="l" defTabSz="438180" rtl="0" eaLnBrk="1" latinLnBrk="0" hangingPunct="1">
        <a:defRPr sz="863" kern="1200">
          <a:solidFill>
            <a:schemeClr val="tx1"/>
          </a:solidFill>
          <a:latin typeface="+mn-lt"/>
          <a:ea typeface="+mn-ea"/>
          <a:cs typeface="+mn-cs"/>
        </a:defRPr>
      </a:lvl8pPr>
      <a:lvl9pPr marL="1752722" algn="l" defTabSz="438180" rtl="0" eaLnBrk="1" latinLnBrk="0" hangingPunct="1">
        <a:defRPr sz="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381500" cy="1794510"/>
          </a:xfrm>
          <a:prstGeom prst="rect">
            <a:avLst/>
          </a:prstGeom>
          <a:solidFill>
            <a:srgbClr val="13AF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" y="336233"/>
            <a:ext cx="1682776" cy="566738"/>
          </a:xfrm>
          <a:prstGeom prst="rect">
            <a:avLst/>
          </a:prstGeom>
          <a:solidFill>
            <a:srgbClr val="13AFC5"/>
          </a:solidFill>
        </p:spPr>
      </p:pic>
      <p:sp>
        <p:nvSpPr>
          <p:cNvPr id="10" name="Rounded Rectangle 9"/>
          <p:cNvSpPr/>
          <p:nvPr/>
        </p:nvSpPr>
        <p:spPr>
          <a:xfrm>
            <a:off x="241935" y="1080135"/>
            <a:ext cx="3897630" cy="5372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 Search for medicines..</a:t>
            </a:r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09010" y="1080135"/>
            <a:ext cx="628650" cy="531495"/>
          </a:xfrm>
          <a:prstGeom prst="roundRect">
            <a:avLst/>
          </a:prstGeom>
          <a:solidFill>
            <a:srgbClr val="13AF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3604260" y="1214437"/>
            <a:ext cx="311468" cy="2628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>
            <a:stCxn id="12" idx="5"/>
          </p:cNvCxnSpPr>
          <p:nvPr/>
        </p:nvCxnSpPr>
        <p:spPr>
          <a:xfrm>
            <a:off x="3870115" y="1438828"/>
            <a:ext cx="232779" cy="1299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159"/>
            <a:ext cx="4381500" cy="17615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3554730"/>
            <a:ext cx="4381500" cy="217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0" y="3554730"/>
            <a:ext cx="2366010" cy="710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EXPLORE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Categories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4795" y="4444918"/>
            <a:ext cx="734708" cy="70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1743225" y="4429800"/>
            <a:ext cx="734708" cy="70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3141656" y="4444918"/>
            <a:ext cx="734708" cy="70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35255" y="5303520"/>
            <a:ext cx="1156335" cy="308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Medicine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46559" y="5291414"/>
            <a:ext cx="1156335" cy="308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Emergency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40907" y="5303520"/>
            <a:ext cx="1156335" cy="308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Dr. Consult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6035040"/>
            <a:ext cx="4381500" cy="3108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0" y="6055198"/>
            <a:ext cx="2366010" cy="710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TRENDING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Today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" y="6887250"/>
            <a:ext cx="1363618" cy="145566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43" y="6887250"/>
            <a:ext cx="1363618" cy="14556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51" y="6887250"/>
            <a:ext cx="1363618" cy="14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2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381500" cy="51663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0" y="80010"/>
            <a:ext cx="2366010" cy="710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HAPPY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Customers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230" y="1316990"/>
            <a:ext cx="3749040" cy="270002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29285" y="1822450"/>
            <a:ext cx="3245485" cy="1743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            Lorem ipsum dolor sit amet. Class aptent taciti.Lorem ipsum dolor sit amet, consectetur adipiscing elit. Etiam auctor nec lacus ut tempor. Mauris.</a:t>
            </a:r>
          </a:p>
          <a:p>
            <a:pPr algn="just"/>
            <a:endParaRPr lang="en-US" sz="1400" dirty="0" smtClean="0">
              <a:solidFill>
                <a:schemeClr val="tx1"/>
              </a:solidFill>
            </a:endParaRPr>
          </a:p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        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rgbClr val="05B6C0"/>
                </a:solidFill>
              </a:rPr>
              <a:t>Jane Wearne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Moon 8"/>
          <p:cNvSpPr/>
          <p:nvPr/>
        </p:nvSpPr>
        <p:spPr>
          <a:xfrm>
            <a:off x="868679" y="1898731"/>
            <a:ext cx="233045" cy="235031"/>
          </a:xfrm>
          <a:prstGeom prst="moon">
            <a:avLst/>
          </a:prstGeom>
          <a:solidFill>
            <a:srgbClr val="05B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Moon 10"/>
          <p:cNvSpPr/>
          <p:nvPr/>
        </p:nvSpPr>
        <p:spPr>
          <a:xfrm>
            <a:off x="641031" y="1898730"/>
            <a:ext cx="233045" cy="235031"/>
          </a:xfrm>
          <a:prstGeom prst="moon">
            <a:avLst/>
          </a:prstGeom>
          <a:solidFill>
            <a:srgbClr val="05B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5166360"/>
            <a:ext cx="4381500" cy="3977640"/>
          </a:xfrm>
          <a:prstGeom prst="rect">
            <a:avLst/>
          </a:prstGeom>
          <a:solidFill>
            <a:srgbClr val="13AF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67321" y="5334000"/>
            <a:ext cx="1635760" cy="477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NEED HELP?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3525" y="5949950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253046" y="6494780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57553" y="5949950"/>
            <a:ext cx="18135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+91 9876543210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773747" y="6494780"/>
            <a:ext cx="147828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Write to us</a:t>
            </a:r>
            <a:endParaRPr lang="en-IN" sz="2000" dirty="0"/>
          </a:p>
        </p:txBody>
      </p:sp>
      <p:sp>
        <p:nvSpPr>
          <p:cNvPr id="18" name="Rectangle 17"/>
          <p:cNvSpPr/>
          <p:nvPr/>
        </p:nvSpPr>
        <p:spPr>
          <a:xfrm>
            <a:off x="182245" y="7226300"/>
            <a:ext cx="2001520" cy="477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STAY IN TOUCH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6053" y="7703820"/>
            <a:ext cx="147828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Follow Us</a:t>
            </a:r>
            <a:endParaRPr lang="en-IN" sz="1600" dirty="0"/>
          </a:p>
        </p:txBody>
      </p:sp>
      <p:sp>
        <p:nvSpPr>
          <p:cNvPr id="22" name="Oval 21"/>
          <p:cNvSpPr/>
          <p:nvPr/>
        </p:nvSpPr>
        <p:spPr>
          <a:xfrm>
            <a:off x="400366" y="8177530"/>
            <a:ext cx="436880" cy="436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985201" y="8162290"/>
            <a:ext cx="436880" cy="436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1604007" y="8162290"/>
            <a:ext cx="436880" cy="436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61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64</Words>
  <Application>Microsoft Office PowerPoint</Application>
  <PresentationFormat>Custom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kumar shukla</dc:creator>
  <cp:lastModifiedBy>vinay kumar shukla</cp:lastModifiedBy>
  <cp:revision>4</cp:revision>
  <dcterms:created xsi:type="dcterms:W3CDTF">2019-07-25T07:50:52Z</dcterms:created>
  <dcterms:modified xsi:type="dcterms:W3CDTF">2019-07-25T08:19:12Z</dcterms:modified>
</cp:coreProperties>
</file>