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57" r:id="rId4"/>
    <p:sldId id="259" r:id="rId5"/>
    <p:sldId id="258" r:id="rId6"/>
    <p:sldId id="262" r:id="rId7"/>
    <p:sldId id="265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02DA64C-78E2-4AE4-A9E0-EBC6C730BAC6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FF81C85-AB2E-47A2-908D-87B6FB23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93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64C-78E2-4AE4-A9E0-EBC6C730BAC6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1C85-AB2E-47A2-908D-87B6FB23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9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64C-78E2-4AE4-A9E0-EBC6C730BAC6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1C85-AB2E-47A2-908D-87B6FB23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53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64C-78E2-4AE4-A9E0-EBC6C730BAC6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1C85-AB2E-47A2-908D-87B6FB23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632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64C-78E2-4AE4-A9E0-EBC6C730BAC6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1C85-AB2E-47A2-908D-87B6FB23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126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64C-78E2-4AE4-A9E0-EBC6C730BAC6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1C85-AB2E-47A2-908D-87B6FB23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02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64C-78E2-4AE4-A9E0-EBC6C730BAC6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1C85-AB2E-47A2-908D-87B6FB23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1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2DA64C-78E2-4AE4-A9E0-EBC6C730BAC6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1C85-AB2E-47A2-908D-87B6FB23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608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02DA64C-78E2-4AE4-A9E0-EBC6C730BAC6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1C85-AB2E-47A2-908D-87B6FB23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0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64C-78E2-4AE4-A9E0-EBC6C730BAC6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1C85-AB2E-47A2-908D-87B6FB23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45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64C-78E2-4AE4-A9E0-EBC6C730BAC6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1C85-AB2E-47A2-908D-87B6FB23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46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64C-78E2-4AE4-A9E0-EBC6C730BAC6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1C85-AB2E-47A2-908D-87B6FB23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14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64C-78E2-4AE4-A9E0-EBC6C730BAC6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1C85-AB2E-47A2-908D-87B6FB23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08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64C-78E2-4AE4-A9E0-EBC6C730BAC6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1C85-AB2E-47A2-908D-87B6FB23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97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64C-78E2-4AE4-A9E0-EBC6C730BAC6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1C85-AB2E-47A2-908D-87B6FB23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43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64C-78E2-4AE4-A9E0-EBC6C730BAC6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1C85-AB2E-47A2-908D-87B6FB23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14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A64C-78E2-4AE4-A9E0-EBC6C730BAC6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1C85-AB2E-47A2-908D-87B6FB23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81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2DA64C-78E2-4AE4-A9E0-EBC6C730BAC6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F81C85-AB2E-47A2-908D-87B6FB23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73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KFMB Conseil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128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Coûts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Mise en place:</a:t>
            </a:r>
          </a:p>
          <a:p>
            <a:pPr lvl="1"/>
            <a:r>
              <a:rPr lang="fr-FR" sz="2400" dirty="0" smtClean="0"/>
              <a:t>Intranet</a:t>
            </a:r>
          </a:p>
          <a:p>
            <a:pPr lvl="1"/>
            <a:r>
              <a:rPr lang="fr-FR" sz="2400" dirty="0" smtClean="0"/>
              <a:t>Wiki</a:t>
            </a:r>
          </a:p>
          <a:p>
            <a:pPr lvl="1"/>
            <a:r>
              <a:rPr lang="fr-FR" sz="2400" dirty="0" smtClean="0"/>
              <a:t>Serveur dédié</a:t>
            </a:r>
          </a:p>
          <a:p>
            <a:pPr lvl="1"/>
            <a:r>
              <a:rPr lang="fr-FR" sz="2400" dirty="0" smtClean="0"/>
              <a:t>Maintenance</a:t>
            </a:r>
          </a:p>
          <a:p>
            <a:pPr lvl="1"/>
            <a:r>
              <a:rPr lang="fr-FR" sz="2400" dirty="0" smtClean="0"/>
              <a:t>Formation des utilisateurs</a:t>
            </a:r>
            <a:endParaRPr lang="fr-FR" sz="2400" dirty="0"/>
          </a:p>
          <a:p>
            <a:pPr lvl="1"/>
            <a:endParaRPr lang="fr-FR" sz="2400" dirty="0" smtClean="0"/>
          </a:p>
          <a:p>
            <a:pPr lvl="1"/>
            <a:endParaRPr lang="fr-FR" sz="2400" dirty="0"/>
          </a:p>
          <a:p>
            <a:pPr lvl="1"/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52275" y="4910856"/>
            <a:ext cx="3009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2400" dirty="0" smtClean="0"/>
              <a:t>80000 – 120000€</a:t>
            </a:r>
            <a:endParaRPr lang="fr-FR" sz="24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554" y="2801066"/>
            <a:ext cx="4123520" cy="142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7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Equipe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788" y="3165552"/>
            <a:ext cx="1257300" cy="16097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84" y="3189365"/>
            <a:ext cx="1409700" cy="15335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74" y="3189365"/>
            <a:ext cx="1409700" cy="1562100"/>
          </a:xfrm>
          <a:prstGeom prst="rect">
            <a:avLst/>
          </a:prstGeom>
        </p:spPr>
      </p:pic>
      <p:sp>
        <p:nvSpPr>
          <p:cNvPr id="7" name="ZoneTexte 5"/>
          <p:cNvSpPr txBox="1"/>
          <p:nvPr/>
        </p:nvSpPr>
        <p:spPr>
          <a:xfrm>
            <a:off x="1783828" y="5011273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Karine GREINER</a:t>
            </a:r>
            <a:endParaRPr lang="fr-FR" dirty="0"/>
          </a:p>
        </p:txBody>
      </p:sp>
      <p:sp>
        <p:nvSpPr>
          <p:cNvPr id="8" name="ZoneTexte 6"/>
          <p:cNvSpPr txBox="1"/>
          <p:nvPr/>
        </p:nvSpPr>
        <p:spPr>
          <a:xfrm>
            <a:off x="3628859" y="5011273"/>
            <a:ext cx="168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Félix MARSAULT</a:t>
            </a:r>
            <a:endParaRPr lang="fr-FR" dirty="0"/>
          </a:p>
        </p:txBody>
      </p:sp>
      <p:sp>
        <p:nvSpPr>
          <p:cNvPr id="9" name="ZoneTexte 7"/>
          <p:cNvSpPr txBox="1"/>
          <p:nvPr/>
        </p:nvSpPr>
        <p:spPr>
          <a:xfrm>
            <a:off x="5527618" y="5011273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Menssour</a:t>
            </a:r>
            <a:r>
              <a:rPr lang="fr-FR" dirty="0" smtClean="0"/>
              <a:t> BOUHMAR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121" y="3122690"/>
            <a:ext cx="1228725" cy="16002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982486" y="5014474"/>
            <a:ext cx="165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Boubaker AJIMI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081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Turnover important</a:t>
            </a:r>
          </a:p>
          <a:p>
            <a:r>
              <a:rPr lang="fr-FR" sz="2400" dirty="0" smtClean="0"/>
              <a:t>Manque:</a:t>
            </a:r>
          </a:p>
          <a:p>
            <a:pPr lvl="1"/>
            <a:r>
              <a:rPr lang="fr-FR" sz="2400" dirty="0" smtClean="0"/>
              <a:t> d’informations</a:t>
            </a:r>
          </a:p>
          <a:p>
            <a:pPr lvl="1"/>
            <a:r>
              <a:rPr lang="fr-FR" sz="2400" dirty="0" smtClean="0"/>
              <a:t>d’aide</a:t>
            </a:r>
          </a:p>
          <a:p>
            <a:pPr lvl="1"/>
            <a:r>
              <a:rPr lang="fr-FR" sz="2400" dirty="0" smtClean="0"/>
              <a:t>d’expérience</a:t>
            </a:r>
          </a:p>
          <a:p>
            <a:pPr lvl="1"/>
            <a:r>
              <a:rPr lang="fr-FR" sz="2400" dirty="0" smtClean="0"/>
              <a:t>de veille unifiée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242" y="3061550"/>
            <a:ext cx="4733200" cy="295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9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Solution agile: adaptable pour différents secteurs et entreprises.</a:t>
            </a:r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12891" y="4649273"/>
            <a:ext cx="3438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 smtClean="0"/>
              <a:t>JUST CALL US</a:t>
            </a:r>
            <a:endParaRPr lang="fr-FR" sz="3600" b="1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88" y="2794290"/>
            <a:ext cx="3976425" cy="414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1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0143" y="2649873"/>
            <a:ext cx="5015517" cy="4351338"/>
          </a:xfrm>
        </p:spPr>
        <p:txBody>
          <a:bodyPr>
            <a:normAutofit/>
          </a:bodyPr>
          <a:lstStyle/>
          <a:p>
            <a:r>
              <a:rPr lang="fr-FR" sz="2400" dirty="0" smtClean="0"/>
              <a:t>Mise en place d’un intranet</a:t>
            </a:r>
          </a:p>
          <a:p>
            <a:r>
              <a:rPr lang="fr-FR" sz="2400" dirty="0" smtClean="0"/>
              <a:t>Mise en place d’un wiki</a:t>
            </a:r>
          </a:p>
          <a:p>
            <a:r>
              <a:rPr lang="fr-FR" sz="2400" dirty="0" smtClean="0"/>
              <a:t>Workshop régulier (1/2 par mois)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22" y="2263032"/>
            <a:ext cx="5389540" cy="43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6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Solution: </a:t>
            </a:r>
            <a:r>
              <a:rPr lang="fr-FR" dirty="0" err="1" smtClean="0"/>
              <a:t>EXo</a:t>
            </a:r>
            <a:r>
              <a:rPr lang="fr-FR" dirty="0" smtClean="0"/>
              <a:t> </a:t>
            </a:r>
            <a:r>
              <a:rPr lang="fr-FR" dirty="0" err="1" smtClean="0"/>
              <a:t>platform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0016"/>
            <a:ext cx="6073660" cy="3186448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9" y="2417611"/>
            <a:ext cx="5974741" cy="44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6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Solution: </a:t>
            </a:r>
            <a:r>
              <a:rPr lang="fr-FR" dirty="0" err="1" smtClean="0"/>
              <a:t>EXo</a:t>
            </a:r>
            <a:r>
              <a:rPr lang="fr-FR" dirty="0" smtClean="0"/>
              <a:t> </a:t>
            </a:r>
            <a:r>
              <a:rPr lang="fr-FR" dirty="0" err="1" smtClean="0"/>
              <a:t>platform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Plateforme collaborative et sociale destinée aux entreprises.</a:t>
            </a:r>
          </a:p>
          <a:p>
            <a:r>
              <a:rPr lang="fr-FR" sz="2400" dirty="0" smtClean="0"/>
              <a:t>Gestion de contenus et de documents.</a:t>
            </a:r>
          </a:p>
          <a:p>
            <a:r>
              <a:rPr lang="fr-FR" sz="2400" dirty="0" smtClean="0"/>
              <a:t>Développé en Java.</a:t>
            </a:r>
          </a:p>
          <a:p>
            <a:r>
              <a:rPr lang="fr-FR" sz="2400" dirty="0" smtClean="0"/>
              <a:t>Différents types de BD.</a:t>
            </a:r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71" y="3668874"/>
            <a:ext cx="5333333" cy="29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0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23058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Indicateurs en temps réels</a:t>
            </a:r>
          </a:p>
          <a:p>
            <a:r>
              <a:rPr lang="fr-FR" sz="2400" dirty="0" smtClean="0"/>
              <a:t>Motivation des consultants équipes junior</a:t>
            </a:r>
          </a:p>
          <a:p>
            <a:r>
              <a:rPr lang="fr-FR" sz="2400" dirty="0" smtClean="0"/>
              <a:t>Coûts restreints</a:t>
            </a:r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 smtClean="0"/>
              <a:t>Indicateurs de performance:</a:t>
            </a:r>
          </a:p>
          <a:p>
            <a:pPr lvl="1"/>
            <a:r>
              <a:rPr lang="fr-FR" sz="2400" dirty="0" smtClean="0"/>
              <a:t>Fréquence des communications avec le manager</a:t>
            </a:r>
          </a:p>
          <a:p>
            <a:pPr lvl="1"/>
            <a:r>
              <a:rPr lang="fr-FR" sz="2400" dirty="0" err="1" smtClean="0"/>
              <a:t>Stats</a:t>
            </a:r>
            <a:r>
              <a:rPr lang="fr-FR" sz="2400" dirty="0" smtClean="0"/>
              <a:t> d’utilisation intranet et wiki</a:t>
            </a:r>
          </a:p>
          <a:p>
            <a:pPr lvl="1"/>
            <a:r>
              <a:rPr lang="fr-FR" sz="2400" dirty="0" smtClean="0"/>
              <a:t>Satisfaction des consultants et clientèle.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26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SOAT: ensembles des consultants juniors</a:t>
            </a:r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60" y="3677387"/>
            <a:ext cx="27432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0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</TotalTime>
  <Words>144</Words>
  <Application>Microsoft Office PowerPoint</Application>
  <PresentationFormat>Grand écran</PresentationFormat>
  <Paragraphs>47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Direction Ion</vt:lpstr>
      <vt:lpstr>KFMB Conseil</vt:lpstr>
      <vt:lpstr>Equipe</vt:lpstr>
      <vt:lpstr>Problèmes </vt:lpstr>
      <vt:lpstr>Propositions</vt:lpstr>
      <vt:lpstr>Solutions</vt:lpstr>
      <vt:lpstr>Solution: EXo platform</vt:lpstr>
      <vt:lpstr>Solution: EXo platform</vt:lpstr>
      <vt:lpstr>Avantages</vt:lpstr>
      <vt:lpstr>Clients</vt:lpstr>
      <vt:lpstr>Coûts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4</cp:revision>
  <dcterms:created xsi:type="dcterms:W3CDTF">2018-02-06T13:06:51Z</dcterms:created>
  <dcterms:modified xsi:type="dcterms:W3CDTF">2018-02-06T13:30:41Z</dcterms:modified>
</cp:coreProperties>
</file>