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518" autoAdjust="0"/>
  </p:normalViewPr>
  <p:slideViewPr>
    <p:cSldViewPr>
      <p:cViewPr varScale="1">
        <p:scale>
          <a:sx n="46" d="100"/>
          <a:sy n="46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intranet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06-02-2018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Iteration #1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Coûts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place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l’outil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intranet+wiki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serveur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dédié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maintenance.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80,000-120,000€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Sources de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Vente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la solution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complète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Formations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Ajout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fonctionnalités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supplémentaires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Problèmes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Turnover important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Manque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d’informations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Manque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d’aide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Manque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d’experience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Manque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veille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unifiée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Solutions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place d’un intranet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Mise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place d’un wiki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Workshops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réguliers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(2 par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mois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Indicateurs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performance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Fréquence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communications avec le manager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d’utilisation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intranet et wiki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Satisfaction consultants et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clientèle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Proposition de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valeur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unique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 agile, adaptable pour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différents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secteurs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entreprises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Slogan: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“Just call us!”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Avantage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compétitif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Indicateurs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temps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réél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Motivation consultants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Equipe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junior,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coût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restreints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Canaux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Réseaux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sociaux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Salons pro IT, meet-up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Annonces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revues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cliblées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Segments de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clientèles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SOAT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Consultant Junior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Autres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Early adopters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Jeunes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ESN à fort turnover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98226" y="6028996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	RODUIT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899" y="6028996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MARCHÉ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31" y="2386012"/>
            <a:ext cx="1257300" cy="16097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7" y="2409825"/>
            <a:ext cx="1409700" cy="15335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917" y="2409825"/>
            <a:ext cx="1409700" cy="1562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32771" y="4231733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Karine GREINER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77802" y="4231733"/>
            <a:ext cx="16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Félix MARSAULT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376561" y="4231733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Menssour</a:t>
            </a:r>
            <a:r>
              <a:rPr lang="fr-FR" dirty="0" smtClean="0"/>
              <a:t> BOUHMAR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064" y="2343150"/>
            <a:ext cx="1228725" cy="16002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831429" y="4234934"/>
            <a:ext cx="16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Boubaker AJIMI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51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154</Words>
  <Application>Microsoft Office PowerPoint</Application>
  <PresentationFormat>Affichage à l'écran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Présentation PowerPoint</vt:lpstr>
      <vt:lpstr>Présentation PowerPoint</vt:lpstr>
    </vt:vector>
  </TitlesOfParts>
  <Manager>Ash Maurya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Utilisateur Windows</cp:lastModifiedBy>
  <cp:revision>45</cp:revision>
  <dcterms:created xsi:type="dcterms:W3CDTF">2013-01-06T22:45:06Z</dcterms:created>
  <dcterms:modified xsi:type="dcterms:W3CDTF">2018-02-06T13:33:15Z</dcterms:modified>
  <cp:category/>
</cp:coreProperties>
</file>