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63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7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ésultat de recherche d'images pour &quot;izberg chiffr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398" y="3741656"/>
            <a:ext cx="476250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36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51169" y="522799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 smtClean="0"/>
              <a:t>SOAT</a:t>
            </a:r>
            <a:endParaRPr lang="fr-FR" sz="48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68" y="1822101"/>
            <a:ext cx="9865217" cy="410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0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400" b="1" dirty="0" smtClean="0">
                <a:solidFill>
                  <a:schemeClr val="accent1"/>
                </a:solidFill>
              </a:rPr>
              <a:t>Equipe</a:t>
            </a:r>
            <a:endParaRPr lang="fr-FR" sz="4400" b="1" dirty="0">
              <a:solidFill>
                <a:schemeClr val="accent1"/>
              </a:solidFill>
            </a:endParaRPr>
          </a:p>
        </p:txBody>
      </p:sp>
      <p:pic>
        <p:nvPicPr>
          <p:cNvPr id="2050" name="Picture 2" descr="Résultat de recherche d'images pour &quot;scrum team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2487017"/>
            <a:ext cx="8915399" cy="416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2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77699" cy="34163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800" b="1" u="sng" dirty="0" smtClean="0"/>
              <a:t>Problématiques :</a:t>
            </a:r>
          </a:p>
          <a:p>
            <a:r>
              <a:rPr lang="fr-FR" sz="2800" dirty="0" smtClean="0"/>
              <a:t>Communications</a:t>
            </a:r>
          </a:p>
          <a:p>
            <a:r>
              <a:rPr lang="fr-FR" sz="2800" dirty="0" smtClean="0"/>
              <a:t>Veille technologique</a:t>
            </a:r>
          </a:p>
          <a:p>
            <a:r>
              <a:rPr lang="fr-FR" sz="2800" dirty="0" smtClean="0"/>
              <a:t>Absence de suivi et d’aide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r>
              <a:rPr lang="fr-FR" sz="2800" b="1" u="sng" dirty="0" smtClean="0"/>
              <a:t>Enjeux :</a:t>
            </a:r>
          </a:p>
          <a:p>
            <a:r>
              <a:rPr lang="fr-FR" sz="2800" dirty="0"/>
              <a:t>Manque de performance des collaborateurs SOAT</a:t>
            </a:r>
          </a:p>
          <a:p>
            <a:r>
              <a:rPr lang="fr-FR" sz="2800" dirty="0" smtClean="0"/>
              <a:t>Salir </a:t>
            </a:r>
            <a:r>
              <a:rPr lang="fr-FR" sz="2800" dirty="0"/>
              <a:t>l’image de SOAT au prés de ses clients</a:t>
            </a:r>
          </a:p>
          <a:p>
            <a:r>
              <a:rPr lang="fr-FR" sz="2800" dirty="0"/>
              <a:t>Perte d’expertise</a:t>
            </a:r>
          </a:p>
          <a:p>
            <a:endParaRPr lang="fr-FR" sz="280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pPr algn="ctr"/>
            <a:r>
              <a:rPr lang="fr-FR" sz="4400" b="1" dirty="0" smtClean="0">
                <a:solidFill>
                  <a:schemeClr val="accent1"/>
                </a:solidFill>
              </a:rPr>
              <a:t>Problèmes/ </a:t>
            </a:r>
            <a:r>
              <a:rPr lang="fr-FR" sz="4400" b="1" dirty="0">
                <a:solidFill>
                  <a:schemeClr val="accent1"/>
                </a:solidFill>
              </a:rPr>
              <a:t>Enjeux</a:t>
            </a:r>
          </a:p>
        </p:txBody>
      </p:sp>
    </p:spTree>
    <p:extLst>
      <p:ext uri="{BB962C8B-B14F-4D97-AF65-F5344CB8AC3E}">
        <p14:creationId xmlns:p14="http://schemas.microsoft.com/office/powerpoint/2010/main" val="33231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3926089"/>
          </a:xfrm>
        </p:spPr>
        <p:txBody>
          <a:bodyPr/>
          <a:lstStyle/>
          <a:p>
            <a:r>
              <a:rPr lang="fr-FR" dirty="0" smtClean="0"/>
              <a:t>Parmi les solutions existantes nous citons : </a:t>
            </a:r>
            <a:r>
              <a:rPr lang="fr-FR" b="1" dirty="0" smtClean="0"/>
              <a:t>Yammer</a:t>
            </a:r>
            <a:endParaRPr lang="fr-FR" b="1" dirty="0"/>
          </a:p>
          <a:p>
            <a:r>
              <a:rPr lang="fr-FR" dirty="0" smtClean="0"/>
              <a:t>Yammer est </a:t>
            </a:r>
            <a:r>
              <a:rPr lang="fr-FR" dirty="0"/>
              <a:t>un outil de </a:t>
            </a:r>
            <a:r>
              <a:rPr lang="fr-FR" dirty="0" err="1"/>
              <a:t>microblogage</a:t>
            </a:r>
            <a:r>
              <a:rPr lang="fr-FR" dirty="0"/>
              <a:t> proposant la mise en place gratuite d'un réseau social interne pour une entreprise ou une communauté </a:t>
            </a:r>
            <a:r>
              <a:rPr lang="fr-FR" dirty="0" smtClean="0"/>
              <a:t>spécifique</a:t>
            </a:r>
          </a:p>
          <a:p>
            <a:r>
              <a:rPr lang="fr-FR" dirty="0" smtClean="0"/>
              <a:t>Principales Fonctionnalités :</a:t>
            </a:r>
          </a:p>
          <a:p>
            <a:pPr lvl="1"/>
            <a:r>
              <a:rPr lang="fr-FR" dirty="0" smtClean="0"/>
              <a:t>Poser des questions sans savoir a qui et trouver des réponses rapidement.</a:t>
            </a:r>
          </a:p>
          <a:p>
            <a:pPr lvl="1"/>
            <a:r>
              <a:rPr lang="fr-FR" dirty="0" smtClean="0"/>
              <a:t>Partager des informations clés avec ceux qui ont besoin de le savoir</a:t>
            </a:r>
          </a:p>
          <a:p>
            <a:pPr lvl="1"/>
            <a:r>
              <a:rPr lang="fr-FR" dirty="0" smtClean="0"/>
              <a:t>Soumettre des idée avec toute personne intéressée</a:t>
            </a:r>
          </a:p>
          <a:p>
            <a:pPr lvl="1"/>
            <a:r>
              <a:rPr lang="fr-FR" dirty="0" smtClean="0"/>
              <a:t>Sélectionner, suivre l’actualité et collecter des idées à l’échelle de l’entreprise</a:t>
            </a:r>
          </a:p>
          <a:p>
            <a:pPr lvl="1"/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pPr algn="ctr"/>
            <a:r>
              <a:rPr lang="fr-FR" sz="4400" b="1" dirty="0" smtClean="0">
                <a:solidFill>
                  <a:schemeClr val="accent1"/>
                </a:solidFill>
              </a:rPr>
              <a:t>Solutions</a:t>
            </a:r>
            <a:endParaRPr lang="fr-FR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chemeClr val="accent1"/>
                </a:solidFill>
              </a:rPr>
              <a:t>Limites de Yammer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L’informations n’est pas forcément transmise aux collaborateurs</a:t>
            </a:r>
          </a:p>
          <a:p>
            <a:r>
              <a:rPr lang="fr-FR" dirty="0" smtClean="0"/>
              <a:t>Aucun moyen d’organiser des sessions de veille technologique</a:t>
            </a:r>
          </a:p>
          <a:p>
            <a:r>
              <a:rPr lang="fr-FR" dirty="0" smtClean="0"/>
              <a:t>Manque d’ergonomie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591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3742" y="883516"/>
            <a:ext cx="8761413" cy="706964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chemeClr val="accent1"/>
                </a:solidFill>
              </a:rPr>
              <a:t>Notre Solution : </a:t>
            </a:r>
            <a:r>
              <a:rPr lang="fr-FR" b="1" dirty="0" err="1" smtClean="0">
                <a:solidFill>
                  <a:schemeClr val="accent1"/>
                </a:solidFill>
              </a:rPr>
              <a:t>TonTon</a:t>
            </a:r>
            <a:r>
              <a:rPr lang="fr-FR" b="1" dirty="0" smtClean="0">
                <a:solidFill>
                  <a:schemeClr val="accent1"/>
                </a:solidFill>
              </a:rPr>
              <a:t> 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/>
            </a:pPr>
            <a:r>
              <a:rPr lang="fr-FR" dirty="0" smtClean="0"/>
              <a:t>Possède un mécanisme de pointage quotidien obligatoire incitant l’utilisateur a se connecter et lui proposer des événements lors de sa connexion</a:t>
            </a:r>
          </a:p>
          <a:p>
            <a:pPr>
              <a:buFont typeface="+mj-lt"/>
              <a:buAutoNum type="arabicPeriod"/>
            </a:pPr>
            <a:endParaRPr lang="fr-FR" dirty="0"/>
          </a:p>
          <a:p>
            <a:pPr>
              <a:buFont typeface="+mj-lt"/>
              <a:buAutoNum type="arabicPeriod"/>
            </a:pPr>
            <a:r>
              <a:rPr lang="fr-FR" dirty="0" smtClean="0"/>
              <a:t>Possède une fonctionnalités de </a:t>
            </a:r>
            <a:r>
              <a:rPr lang="fr-FR" b="1" dirty="0" smtClean="0"/>
              <a:t>Training Events </a:t>
            </a:r>
            <a:r>
              <a:rPr lang="fr-FR" dirty="0" smtClean="0"/>
              <a:t>permettant de d’envoyer des invitations automatiques aux collaborateurs inscrits (Email, SMS)</a:t>
            </a:r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smtClean="0"/>
              <a:t>Possède un </a:t>
            </a:r>
            <a:r>
              <a:rPr lang="fr-FR" b="1" dirty="0" smtClean="0"/>
              <a:t>Agenda Events</a:t>
            </a:r>
            <a:r>
              <a:rPr lang="fr-FR" dirty="0" smtClean="0"/>
              <a:t> permettant l’organisation d’évènements de divertissement entre collaborateurs</a:t>
            </a:r>
          </a:p>
          <a:p>
            <a:pPr>
              <a:buFont typeface="+mj-lt"/>
              <a:buAutoNum type="arabicPeriod"/>
            </a:pPr>
            <a:endParaRPr lang="fr-FR" dirty="0"/>
          </a:p>
          <a:p>
            <a:pPr>
              <a:buFont typeface="+mj-lt"/>
              <a:buAutoNum type="arabicPeriod"/>
            </a:pPr>
            <a:r>
              <a:rPr lang="fr-FR" dirty="0" smtClean="0"/>
              <a:t>En plus des fonctionnalités de Yammer, notre application possède un système de chat direct avec un référent technique selon le mot clé recherché.</a:t>
            </a:r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smtClean="0"/>
              <a:t>Ergonomie optimisée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0048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163</TotalTime>
  <Words>216</Words>
  <Application>Microsoft Office PowerPoint</Application>
  <PresentationFormat>Grand écran</PresentationFormat>
  <Paragraphs>36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Direction Ion</vt:lpstr>
      <vt:lpstr>Présentation PowerPoint</vt:lpstr>
      <vt:lpstr>Présentation PowerPoint</vt:lpstr>
      <vt:lpstr>Equipe</vt:lpstr>
      <vt:lpstr>Problèmes/ Enjeux</vt:lpstr>
      <vt:lpstr>Solutions</vt:lpstr>
      <vt:lpstr>Limites de Yammer</vt:lpstr>
      <vt:lpstr>Notre Solution : TonTon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11</cp:revision>
  <dcterms:created xsi:type="dcterms:W3CDTF">2018-02-06T11:12:09Z</dcterms:created>
  <dcterms:modified xsi:type="dcterms:W3CDTF">2018-02-06T13:55:19Z</dcterms:modified>
</cp:coreProperties>
</file>