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300" r:id="rId3"/>
    <p:sldId id="299" r:id="rId4"/>
    <p:sldId id="349" r:id="rId5"/>
    <p:sldId id="259" r:id="rId6"/>
    <p:sldId id="301" r:id="rId7"/>
    <p:sldId id="260" r:id="rId8"/>
    <p:sldId id="262" r:id="rId9"/>
    <p:sldId id="264" r:id="rId10"/>
    <p:sldId id="266" r:id="rId11"/>
    <p:sldId id="267" r:id="rId12"/>
    <p:sldId id="302" r:id="rId13"/>
    <p:sldId id="303" r:id="rId14"/>
    <p:sldId id="324" r:id="rId15"/>
    <p:sldId id="269" r:id="rId16"/>
    <p:sldId id="350" r:id="rId17"/>
    <p:sldId id="351" r:id="rId18"/>
    <p:sldId id="352" r:id="rId19"/>
    <p:sldId id="312" r:id="rId20"/>
    <p:sldId id="304" r:id="rId21"/>
    <p:sldId id="320" r:id="rId22"/>
    <p:sldId id="321" r:id="rId23"/>
    <p:sldId id="325" r:id="rId24"/>
    <p:sldId id="322" r:id="rId25"/>
    <p:sldId id="323" r:id="rId26"/>
    <p:sldId id="319" r:id="rId27"/>
    <p:sldId id="271" r:id="rId28"/>
    <p:sldId id="356" r:id="rId29"/>
    <p:sldId id="358" r:id="rId30"/>
    <p:sldId id="353" r:id="rId31"/>
    <p:sldId id="357" r:id="rId32"/>
    <p:sldId id="355" r:id="rId33"/>
    <p:sldId id="348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7" autoAdjust="0"/>
    <p:restoredTop sz="95680" autoAdjust="0"/>
  </p:normalViewPr>
  <p:slideViewPr>
    <p:cSldViewPr snapToGrid="0">
      <p:cViewPr varScale="1">
        <p:scale>
          <a:sx n="135" d="100"/>
          <a:sy n="135" d="100"/>
        </p:scale>
        <p:origin x="-1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0619C-F4D5-46C9-BC18-53886FC113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BCC3DE-4639-404C-9E6C-74345DC355EE}">
      <dgm:prSet phldrT="[Texte]" custT="1"/>
      <dgm:spPr/>
      <dgm:t>
        <a:bodyPr/>
        <a:lstStyle/>
        <a:p>
          <a:r>
            <a:rPr lang="fr-FR" sz="1800" dirty="0" smtClean="0"/>
            <a:t>Design </a:t>
          </a:r>
          <a:r>
            <a:rPr lang="fr-FR" sz="1800" dirty="0" err="1" smtClean="0"/>
            <a:t>Thinking</a:t>
          </a:r>
          <a:endParaRPr lang="fr-FR" sz="1800" dirty="0"/>
        </a:p>
      </dgm:t>
    </dgm:pt>
    <dgm:pt modelId="{87D6DB20-2E9B-4D9D-A8B2-962CECF31B95}" type="parTrans" cxnId="{938760A5-4D19-4785-BF93-CBC44FFAD29B}">
      <dgm:prSet/>
      <dgm:spPr/>
      <dgm:t>
        <a:bodyPr/>
        <a:lstStyle/>
        <a:p>
          <a:endParaRPr lang="fr-FR"/>
        </a:p>
      </dgm:t>
    </dgm:pt>
    <dgm:pt modelId="{67622767-0796-4D46-A697-432FD46CFA3E}" type="sibTrans" cxnId="{938760A5-4D19-4785-BF93-CBC44FFAD29B}">
      <dgm:prSet/>
      <dgm:spPr/>
      <dgm:t>
        <a:bodyPr/>
        <a:lstStyle/>
        <a:p>
          <a:endParaRPr lang="fr-FR"/>
        </a:p>
      </dgm:t>
    </dgm:pt>
    <dgm:pt modelId="{6F22C3C6-8BD0-4E6E-B320-756BCC6E42EA}">
      <dgm:prSet phldrT="[Texte]" custT="1"/>
      <dgm:spPr/>
      <dgm:t>
        <a:bodyPr/>
        <a:lstStyle/>
        <a:p>
          <a:r>
            <a:rPr lang="fr-FR" sz="1800" dirty="0" smtClean="0"/>
            <a:t>Prototypage (</a:t>
          </a:r>
          <a:r>
            <a:rPr lang="fr-FR" sz="1800" b="1" dirty="0" smtClean="0">
              <a:solidFill>
                <a:schemeClr val="bg1"/>
              </a:solidFill>
            </a:rPr>
            <a:t>Data </a:t>
          </a:r>
          <a:r>
            <a:rPr lang="fr-FR" sz="1800" b="1" dirty="0" err="1" smtClean="0">
              <a:solidFill>
                <a:schemeClr val="bg1"/>
              </a:solidFill>
            </a:rPr>
            <a:t>Factory</a:t>
          </a:r>
          <a:r>
            <a:rPr lang="fr-FR" sz="1800" dirty="0" smtClean="0"/>
            <a:t>)</a:t>
          </a:r>
          <a:endParaRPr lang="fr-FR" sz="1800" dirty="0"/>
        </a:p>
      </dgm:t>
    </dgm:pt>
    <dgm:pt modelId="{E5912B46-85B3-4D25-9CE7-7B876C4848DE}" type="parTrans" cxnId="{2E869DBA-8A75-486D-9B26-610CEC359876}">
      <dgm:prSet/>
      <dgm:spPr/>
      <dgm:t>
        <a:bodyPr/>
        <a:lstStyle/>
        <a:p>
          <a:endParaRPr lang="fr-FR"/>
        </a:p>
      </dgm:t>
    </dgm:pt>
    <dgm:pt modelId="{2ACE086D-3312-42BF-A863-0BFFCDF01137}" type="sibTrans" cxnId="{2E869DBA-8A75-486D-9B26-610CEC359876}">
      <dgm:prSet/>
      <dgm:spPr/>
      <dgm:t>
        <a:bodyPr/>
        <a:lstStyle/>
        <a:p>
          <a:endParaRPr lang="fr-FR"/>
        </a:p>
      </dgm:t>
    </dgm:pt>
    <dgm:pt modelId="{4B470D19-9D26-4B8D-8EC2-8535D0CE48C0}">
      <dgm:prSet phldrT="[Texte]" custT="1"/>
      <dgm:spPr/>
      <dgm:t>
        <a:bodyPr/>
        <a:lstStyle/>
        <a:p>
          <a:r>
            <a:rPr lang="fr-FR" sz="1800" dirty="0"/>
            <a:t>Réalisation</a:t>
          </a:r>
        </a:p>
      </dgm:t>
    </dgm:pt>
    <dgm:pt modelId="{B89BC69B-1594-4236-A1C3-52A2CB4E964B}" type="parTrans" cxnId="{963F158B-F188-464A-99B7-07983599FA53}">
      <dgm:prSet/>
      <dgm:spPr/>
      <dgm:t>
        <a:bodyPr/>
        <a:lstStyle/>
        <a:p>
          <a:endParaRPr lang="fr-FR"/>
        </a:p>
      </dgm:t>
    </dgm:pt>
    <dgm:pt modelId="{CF8ABCF0-CEC7-4018-9A70-E43061F4EACC}" type="sibTrans" cxnId="{963F158B-F188-464A-99B7-07983599FA53}">
      <dgm:prSet/>
      <dgm:spPr/>
      <dgm:t>
        <a:bodyPr/>
        <a:lstStyle/>
        <a:p>
          <a:endParaRPr lang="fr-FR"/>
        </a:p>
      </dgm:t>
    </dgm:pt>
    <dgm:pt modelId="{622E938F-4995-4BB6-A430-0628BE65B5A4}" type="pres">
      <dgm:prSet presAssocID="{4150619C-F4D5-46C9-BC18-53886FC113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75186-0F35-224E-A476-ADA460A964FE}" type="pres">
      <dgm:prSet presAssocID="{26BCC3DE-4639-404C-9E6C-74345DC355E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C16E73-0187-604E-87CE-46E7FA8960F5}" type="pres">
      <dgm:prSet presAssocID="{67622767-0796-4D46-A697-432FD46CFA3E}" presName="parTxOnlySpace" presStyleCnt="0"/>
      <dgm:spPr/>
    </dgm:pt>
    <dgm:pt modelId="{1CD9825A-1EF8-DB4F-8077-C3959B743EE3}" type="pres">
      <dgm:prSet presAssocID="{6F22C3C6-8BD0-4E6E-B320-756BCC6E42E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09CDF0-AA04-1745-BE0A-49B2A9174A10}" type="pres">
      <dgm:prSet presAssocID="{2ACE086D-3312-42BF-A863-0BFFCDF01137}" presName="parTxOnlySpace" presStyleCnt="0"/>
      <dgm:spPr/>
    </dgm:pt>
    <dgm:pt modelId="{F8F60F50-1B4B-E349-91A5-59DE7F39654F}" type="pres">
      <dgm:prSet presAssocID="{4B470D19-9D26-4B8D-8EC2-8535D0CE48C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E869DBA-8A75-486D-9B26-610CEC359876}" srcId="{4150619C-F4D5-46C9-BC18-53886FC1135C}" destId="{6F22C3C6-8BD0-4E6E-B320-756BCC6E42EA}" srcOrd="1" destOrd="0" parTransId="{E5912B46-85B3-4D25-9CE7-7B876C4848DE}" sibTransId="{2ACE086D-3312-42BF-A863-0BFFCDF01137}"/>
    <dgm:cxn modelId="{938760A5-4D19-4785-BF93-CBC44FFAD29B}" srcId="{4150619C-F4D5-46C9-BC18-53886FC1135C}" destId="{26BCC3DE-4639-404C-9E6C-74345DC355EE}" srcOrd="0" destOrd="0" parTransId="{87D6DB20-2E9B-4D9D-A8B2-962CECF31B95}" sibTransId="{67622767-0796-4D46-A697-432FD46CFA3E}"/>
    <dgm:cxn modelId="{178D8C59-440D-7048-A3FF-3D3521C8F678}" type="presOf" srcId="{4B470D19-9D26-4B8D-8EC2-8535D0CE48C0}" destId="{F8F60F50-1B4B-E349-91A5-59DE7F39654F}" srcOrd="0" destOrd="0" presId="urn:microsoft.com/office/officeart/2005/8/layout/chevron1"/>
    <dgm:cxn modelId="{55D4031D-087A-450B-B88B-6C1EF491C5B5}" type="presOf" srcId="{4150619C-F4D5-46C9-BC18-53886FC1135C}" destId="{622E938F-4995-4BB6-A430-0628BE65B5A4}" srcOrd="0" destOrd="0" presId="urn:microsoft.com/office/officeart/2005/8/layout/chevron1"/>
    <dgm:cxn modelId="{963F158B-F188-464A-99B7-07983599FA53}" srcId="{4150619C-F4D5-46C9-BC18-53886FC1135C}" destId="{4B470D19-9D26-4B8D-8EC2-8535D0CE48C0}" srcOrd="2" destOrd="0" parTransId="{B89BC69B-1594-4236-A1C3-52A2CB4E964B}" sibTransId="{CF8ABCF0-CEC7-4018-9A70-E43061F4EACC}"/>
    <dgm:cxn modelId="{7A4DA991-60EF-4C4D-8ED3-B4A37930152E}" type="presOf" srcId="{6F22C3C6-8BD0-4E6E-B320-756BCC6E42EA}" destId="{1CD9825A-1EF8-DB4F-8077-C3959B743EE3}" srcOrd="0" destOrd="0" presId="urn:microsoft.com/office/officeart/2005/8/layout/chevron1"/>
    <dgm:cxn modelId="{B0C95565-EB83-3A42-B389-74ACA0F3A6A0}" type="presOf" srcId="{26BCC3DE-4639-404C-9E6C-74345DC355EE}" destId="{64475186-0F35-224E-A476-ADA460A964FE}" srcOrd="0" destOrd="0" presId="urn:microsoft.com/office/officeart/2005/8/layout/chevron1"/>
    <dgm:cxn modelId="{D9E0D35D-A5BE-FA4A-A540-391B58DB2265}" type="presParOf" srcId="{622E938F-4995-4BB6-A430-0628BE65B5A4}" destId="{64475186-0F35-224E-A476-ADA460A964FE}" srcOrd="0" destOrd="0" presId="urn:microsoft.com/office/officeart/2005/8/layout/chevron1"/>
    <dgm:cxn modelId="{B66711F1-960D-0E40-895F-998E19BE5999}" type="presParOf" srcId="{622E938F-4995-4BB6-A430-0628BE65B5A4}" destId="{E7C16E73-0187-604E-87CE-46E7FA8960F5}" srcOrd="1" destOrd="0" presId="urn:microsoft.com/office/officeart/2005/8/layout/chevron1"/>
    <dgm:cxn modelId="{0C1C075D-4450-C04C-AEDC-51D53DD93CB2}" type="presParOf" srcId="{622E938F-4995-4BB6-A430-0628BE65B5A4}" destId="{1CD9825A-1EF8-DB4F-8077-C3959B743EE3}" srcOrd="2" destOrd="0" presId="urn:microsoft.com/office/officeart/2005/8/layout/chevron1"/>
    <dgm:cxn modelId="{DCF0620B-93D3-2942-83C3-ED9901CAA9BC}" type="presParOf" srcId="{622E938F-4995-4BB6-A430-0628BE65B5A4}" destId="{AE09CDF0-AA04-1745-BE0A-49B2A9174A10}" srcOrd="3" destOrd="0" presId="urn:microsoft.com/office/officeart/2005/8/layout/chevron1"/>
    <dgm:cxn modelId="{497AD58B-68BA-8048-9A21-C60CC887F664}" type="presParOf" srcId="{622E938F-4995-4BB6-A430-0628BE65B5A4}" destId="{F8F60F50-1B4B-E349-91A5-59DE7F39654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0619C-F4D5-46C9-BC18-53886FC113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BCC3DE-4639-404C-9E6C-74345DC355EE}">
      <dgm:prSet phldrT="[Texte]" custT="1"/>
      <dgm:spPr/>
      <dgm:t>
        <a:bodyPr/>
        <a:lstStyle/>
        <a:p>
          <a:r>
            <a:rPr lang="fr-FR" sz="1800" b="1" dirty="0" smtClean="0">
              <a:solidFill>
                <a:srgbClr val="FFFFFF"/>
              </a:solidFill>
            </a:rPr>
            <a:t>PHASE DE DIVERGENCE</a:t>
          </a:r>
          <a:endParaRPr lang="fr-FR" sz="1800" dirty="0">
            <a:solidFill>
              <a:srgbClr val="FFFFFF"/>
            </a:solidFill>
          </a:endParaRPr>
        </a:p>
      </dgm:t>
    </dgm:pt>
    <dgm:pt modelId="{87D6DB20-2E9B-4D9D-A8B2-962CECF31B95}" type="parTrans" cxnId="{938760A5-4D19-4785-BF93-CBC44FFAD29B}">
      <dgm:prSet/>
      <dgm:spPr/>
      <dgm:t>
        <a:bodyPr/>
        <a:lstStyle/>
        <a:p>
          <a:endParaRPr lang="fr-FR"/>
        </a:p>
      </dgm:t>
    </dgm:pt>
    <dgm:pt modelId="{67622767-0796-4D46-A697-432FD46CFA3E}" type="sibTrans" cxnId="{938760A5-4D19-4785-BF93-CBC44FFAD29B}">
      <dgm:prSet/>
      <dgm:spPr/>
      <dgm:t>
        <a:bodyPr/>
        <a:lstStyle/>
        <a:p>
          <a:endParaRPr lang="fr-FR"/>
        </a:p>
      </dgm:t>
    </dgm:pt>
    <dgm:pt modelId="{6F22C3C6-8BD0-4E6E-B320-756BCC6E42EA}">
      <dgm:prSet phldrT="[Texte]" custT="1"/>
      <dgm:spPr/>
      <dgm:t>
        <a:bodyPr/>
        <a:lstStyle/>
        <a:p>
          <a:r>
            <a:rPr lang="fr-FR" sz="1800" b="1" dirty="0" smtClean="0">
              <a:solidFill>
                <a:srgbClr val="FFFFFF"/>
              </a:solidFill>
            </a:rPr>
            <a:t>PHASE DE CONVERGENCE</a:t>
          </a:r>
          <a:endParaRPr lang="fr-FR" sz="1800" dirty="0">
            <a:solidFill>
              <a:srgbClr val="FFFFFF"/>
            </a:solidFill>
          </a:endParaRPr>
        </a:p>
      </dgm:t>
    </dgm:pt>
    <dgm:pt modelId="{E5912B46-85B3-4D25-9CE7-7B876C4848DE}" type="parTrans" cxnId="{2E869DBA-8A75-486D-9B26-610CEC359876}">
      <dgm:prSet/>
      <dgm:spPr/>
      <dgm:t>
        <a:bodyPr/>
        <a:lstStyle/>
        <a:p>
          <a:endParaRPr lang="fr-FR"/>
        </a:p>
      </dgm:t>
    </dgm:pt>
    <dgm:pt modelId="{2ACE086D-3312-42BF-A863-0BFFCDF01137}" type="sibTrans" cxnId="{2E869DBA-8A75-486D-9B26-610CEC359876}">
      <dgm:prSet/>
      <dgm:spPr/>
      <dgm:t>
        <a:bodyPr/>
        <a:lstStyle/>
        <a:p>
          <a:endParaRPr lang="fr-FR"/>
        </a:p>
      </dgm:t>
    </dgm:pt>
    <dgm:pt modelId="{4B470D19-9D26-4B8D-8EC2-8535D0CE48C0}">
      <dgm:prSet phldrT="[Texte]" custT="1"/>
      <dgm:spPr/>
      <dgm:t>
        <a:bodyPr/>
        <a:lstStyle/>
        <a:p>
          <a:r>
            <a:rPr lang="fr-FR" sz="1800" b="1" dirty="0" smtClean="0">
              <a:solidFill>
                <a:srgbClr val="FFFFFF"/>
              </a:solidFill>
            </a:rPr>
            <a:t>KPIS</a:t>
          </a:r>
          <a:endParaRPr lang="fr-FR" sz="1800" dirty="0">
            <a:solidFill>
              <a:srgbClr val="FFFFFF"/>
            </a:solidFill>
          </a:endParaRPr>
        </a:p>
      </dgm:t>
    </dgm:pt>
    <dgm:pt modelId="{B89BC69B-1594-4236-A1C3-52A2CB4E964B}" type="parTrans" cxnId="{963F158B-F188-464A-99B7-07983599FA53}">
      <dgm:prSet/>
      <dgm:spPr/>
      <dgm:t>
        <a:bodyPr/>
        <a:lstStyle/>
        <a:p>
          <a:endParaRPr lang="fr-FR"/>
        </a:p>
      </dgm:t>
    </dgm:pt>
    <dgm:pt modelId="{CF8ABCF0-CEC7-4018-9A70-E43061F4EACC}" type="sibTrans" cxnId="{963F158B-F188-464A-99B7-07983599FA53}">
      <dgm:prSet/>
      <dgm:spPr/>
      <dgm:t>
        <a:bodyPr/>
        <a:lstStyle/>
        <a:p>
          <a:endParaRPr lang="fr-FR"/>
        </a:p>
      </dgm:t>
    </dgm:pt>
    <dgm:pt modelId="{0B1E63E3-00E0-C440-B68F-E96FA5233521}">
      <dgm:prSet custT="1"/>
      <dgm:spPr/>
      <dgm:t>
        <a:bodyPr/>
        <a:lstStyle/>
        <a:p>
          <a:pPr algn="l"/>
          <a:r>
            <a:rPr lang="fr-FR" sz="1200" dirty="0" smtClean="0"/>
            <a:t>Génération du maximum d’idées par les participants</a:t>
          </a:r>
        </a:p>
      </dgm:t>
    </dgm:pt>
    <dgm:pt modelId="{C22C0946-12E3-AA41-BB7D-FD121D028844}" type="parTrans" cxnId="{DC035D47-7B97-E94A-A0B3-F3207894E0CA}">
      <dgm:prSet/>
      <dgm:spPr/>
      <dgm:t>
        <a:bodyPr/>
        <a:lstStyle/>
        <a:p>
          <a:endParaRPr lang="fr-FR"/>
        </a:p>
      </dgm:t>
    </dgm:pt>
    <dgm:pt modelId="{36AB0E2A-2DAC-D14B-A407-67924F3A1877}" type="sibTrans" cxnId="{DC035D47-7B97-E94A-A0B3-F3207894E0CA}">
      <dgm:prSet/>
      <dgm:spPr/>
      <dgm:t>
        <a:bodyPr/>
        <a:lstStyle/>
        <a:p>
          <a:endParaRPr lang="fr-FR"/>
        </a:p>
      </dgm:t>
    </dgm:pt>
    <dgm:pt modelId="{C1CD08E4-6C37-804C-8F50-2AA9AA276BF9}">
      <dgm:prSet phldrT="[Texte]" custT="1"/>
      <dgm:spPr/>
      <dgm:t>
        <a:bodyPr/>
        <a:lstStyle/>
        <a:p>
          <a:pPr algn="l"/>
          <a:r>
            <a:rPr lang="fr-FR" sz="1200" dirty="0" smtClean="0"/>
            <a:t>Sélection des meilleures idées candidats à un Proof Of Concept</a:t>
          </a:r>
          <a:endParaRPr lang="fr-FR" sz="1200" b="1" dirty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D9BA035D-6334-D54B-B475-6BB52FA9325E}" type="parTrans" cxnId="{2EF282B2-7AB4-B343-AFCC-A9875B08BA83}">
      <dgm:prSet/>
      <dgm:spPr/>
      <dgm:t>
        <a:bodyPr/>
        <a:lstStyle/>
        <a:p>
          <a:endParaRPr lang="fr-FR"/>
        </a:p>
      </dgm:t>
    </dgm:pt>
    <dgm:pt modelId="{B1D60972-C5C4-E441-82C7-1722898611F4}" type="sibTrans" cxnId="{2EF282B2-7AB4-B343-AFCC-A9875B08BA83}">
      <dgm:prSet/>
      <dgm:spPr/>
      <dgm:t>
        <a:bodyPr/>
        <a:lstStyle/>
        <a:p>
          <a:endParaRPr lang="fr-FR"/>
        </a:p>
      </dgm:t>
    </dgm:pt>
    <dgm:pt modelId="{44FD536D-ACAA-7B4C-BE96-CF0D38E82EF7}">
      <dgm:prSet phldrT="[Texte]" custT="1"/>
      <dgm:spPr/>
      <dgm:t>
        <a:bodyPr/>
        <a:lstStyle/>
        <a:p>
          <a:pPr algn="l"/>
          <a:r>
            <a:rPr lang="fr-FR" sz="1200" dirty="0" smtClean="0"/>
            <a:t>La définition de critères de mesure du succès des Business Case permet ensuite de quantifier la valeur métier créée.</a:t>
          </a:r>
          <a:endParaRPr lang="fr-FR" sz="1200" b="1" dirty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0C959603-B4FD-4A45-8927-562A339CC190}" type="parTrans" cxnId="{39D3D593-6F73-B04B-881E-44B8AE8D64CD}">
      <dgm:prSet/>
      <dgm:spPr/>
      <dgm:t>
        <a:bodyPr/>
        <a:lstStyle/>
        <a:p>
          <a:endParaRPr lang="fr-FR"/>
        </a:p>
      </dgm:t>
    </dgm:pt>
    <dgm:pt modelId="{202CC092-F741-7C46-AEAA-AFEF3705C902}" type="sibTrans" cxnId="{39D3D593-6F73-B04B-881E-44B8AE8D64CD}">
      <dgm:prSet/>
      <dgm:spPr/>
      <dgm:t>
        <a:bodyPr/>
        <a:lstStyle/>
        <a:p>
          <a:endParaRPr lang="fr-FR"/>
        </a:p>
      </dgm:t>
    </dgm:pt>
    <dgm:pt modelId="{622E938F-4995-4BB6-A430-0628BE65B5A4}" type="pres">
      <dgm:prSet presAssocID="{4150619C-F4D5-46C9-BC18-53886FC113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02395C5-F9E9-9A44-B71B-3AB14DB6A5E4}" type="pres">
      <dgm:prSet presAssocID="{26BCC3DE-4639-404C-9E6C-74345DC355EE}" presName="composite" presStyleCnt="0"/>
      <dgm:spPr/>
    </dgm:pt>
    <dgm:pt modelId="{BBC5C22E-CFC7-8642-8A98-A57D510E9523}" type="pres">
      <dgm:prSet presAssocID="{26BCC3DE-4639-404C-9E6C-74345DC355EE}" presName="parTx" presStyleLbl="node1" presStyleIdx="0" presStyleCnt="3" custScaleY="76278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E4E51E-270C-6746-98D9-FD60CCE6D6F4}" type="pres">
      <dgm:prSet presAssocID="{26BCC3DE-4639-404C-9E6C-74345DC355EE}" presName="desTx" presStyleLbl="revTx" presStyleIdx="0" presStyleCnt="3" custScaleX="102671" custLinFactNeighborX="1674" custLinFactNeighborY="-78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F174DF-0A31-6548-858D-A691557CD24F}" type="pres">
      <dgm:prSet presAssocID="{67622767-0796-4D46-A697-432FD46CFA3E}" presName="space" presStyleCnt="0"/>
      <dgm:spPr/>
    </dgm:pt>
    <dgm:pt modelId="{A37848F8-8E3E-A741-B423-DB9626B2AC88}" type="pres">
      <dgm:prSet presAssocID="{6F22C3C6-8BD0-4E6E-B320-756BCC6E42EA}" presName="composite" presStyleCnt="0"/>
      <dgm:spPr/>
    </dgm:pt>
    <dgm:pt modelId="{E0DB02BC-1328-B241-A058-4671AF125D63}" type="pres">
      <dgm:prSet presAssocID="{6F22C3C6-8BD0-4E6E-B320-756BCC6E42EA}" presName="parTx" presStyleLbl="node1" presStyleIdx="1" presStyleCnt="3" custScaleY="76278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62352F-D0B4-3346-8628-198B5A65EF3F}" type="pres">
      <dgm:prSet presAssocID="{6F22C3C6-8BD0-4E6E-B320-756BCC6E42EA}" presName="desTx" presStyleLbl="revTx" presStyleIdx="1" presStyleCnt="3" custLinFactNeighborX="1339" custLinFactNeighborY="-75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45C67-11AD-E844-B64E-ED97CA2CD990}" type="pres">
      <dgm:prSet presAssocID="{2ACE086D-3312-42BF-A863-0BFFCDF01137}" presName="space" presStyleCnt="0"/>
      <dgm:spPr/>
    </dgm:pt>
    <dgm:pt modelId="{517339C4-C08E-F346-85E7-8D10204D5EBD}" type="pres">
      <dgm:prSet presAssocID="{4B470D19-9D26-4B8D-8EC2-8535D0CE48C0}" presName="composite" presStyleCnt="0"/>
      <dgm:spPr/>
    </dgm:pt>
    <dgm:pt modelId="{E00121C0-9558-1D47-96B3-C2D25AB5ADF0}" type="pres">
      <dgm:prSet presAssocID="{4B470D19-9D26-4B8D-8EC2-8535D0CE48C0}" presName="parTx" presStyleLbl="node1" presStyleIdx="2" presStyleCnt="3" custScaleY="76278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81829B-E32D-B342-85A7-66AF5AEE46AE}" type="pres">
      <dgm:prSet presAssocID="{4B470D19-9D26-4B8D-8EC2-8535D0CE48C0}" presName="desTx" presStyleLbl="revTx" presStyleIdx="2" presStyleCnt="3" custLinFactNeighborX="2010" custLinFactNeighborY="-79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C9B179-668B-2147-849F-63FBC4B2815A}" type="presOf" srcId="{4150619C-F4D5-46C9-BC18-53886FC1135C}" destId="{622E938F-4995-4BB6-A430-0628BE65B5A4}" srcOrd="0" destOrd="0" presId="urn:microsoft.com/office/officeart/2005/8/layout/chevron1"/>
    <dgm:cxn modelId="{39D3D593-6F73-B04B-881E-44B8AE8D64CD}" srcId="{4B470D19-9D26-4B8D-8EC2-8535D0CE48C0}" destId="{44FD536D-ACAA-7B4C-BE96-CF0D38E82EF7}" srcOrd="0" destOrd="0" parTransId="{0C959603-B4FD-4A45-8927-562A339CC190}" sibTransId="{202CC092-F741-7C46-AEAA-AFEF3705C902}"/>
    <dgm:cxn modelId="{DC035D47-7B97-E94A-A0B3-F3207894E0CA}" srcId="{26BCC3DE-4639-404C-9E6C-74345DC355EE}" destId="{0B1E63E3-00E0-C440-B68F-E96FA5233521}" srcOrd="0" destOrd="0" parTransId="{C22C0946-12E3-AA41-BB7D-FD121D028844}" sibTransId="{36AB0E2A-2DAC-D14B-A407-67924F3A1877}"/>
    <dgm:cxn modelId="{611E3CC2-7C3C-364E-BCD9-EB6BA9D33478}" type="presOf" srcId="{26BCC3DE-4639-404C-9E6C-74345DC355EE}" destId="{BBC5C22E-CFC7-8642-8A98-A57D510E9523}" srcOrd="0" destOrd="0" presId="urn:microsoft.com/office/officeart/2005/8/layout/chevron1"/>
    <dgm:cxn modelId="{A3B4F484-2985-6545-BD10-7A3AC8C44FE0}" type="presOf" srcId="{C1CD08E4-6C37-804C-8F50-2AA9AA276BF9}" destId="{E362352F-D0B4-3346-8628-198B5A65EF3F}" srcOrd="0" destOrd="0" presId="urn:microsoft.com/office/officeart/2005/8/layout/chevron1"/>
    <dgm:cxn modelId="{963F158B-F188-464A-99B7-07983599FA53}" srcId="{4150619C-F4D5-46C9-BC18-53886FC1135C}" destId="{4B470D19-9D26-4B8D-8EC2-8535D0CE48C0}" srcOrd="2" destOrd="0" parTransId="{B89BC69B-1594-4236-A1C3-52A2CB4E964B}" sibTransId="{CF8ABCF0-CEC7-4018-9A70-E43061F4EACC}"/>
    <dgm:cxn modelId="{938760A5-4D19-4785-BF93-CBC44FFAD29B}" srcId="{4150619C-F4D5-46C9-BC18-53886FC1135C}" destId="{26BCC3DE-4639-404C-9E6C-74345DC355EE}" srcOrd="0" destOrd="0" parTransId="{87D6DB20-2E9B-4D9D-A8B2-962CECF31B95}" sibTransId="{67622767-0796-4D46-A697-432FD46CFA3E}"/>
    <dgm:cxn modelId="{13D7E566-9872-674D-BE10-843D7C06DB6F}" type="presOf" srcId="{0B1E63E3-00E0-C440-B68F-E96FA5233521}" destId="{04E4E51E-270C-6746-98D9-FD60CCE6D6F4}" srcOrd="0" destOrd="0" presId="urn:microsoft.com/office/officeart/2005/8/layout/chevron1"/>
    <dgm:cxn modelId="{08DD6FB5-2C14-EE40-8308-919E9B395F4E}" type="presOf" srcId="{4B470D19-9D26-4B8D-8EC2-8535D0CE48C0}" destId="{E00121C0-9558-1D47-96B3-C2D25AB5ADF0}" srcOrd="0" destOrd="0" presId="urn:microsoft.com/office/officeart/2005/8/layout/chevron1"/>
    <dgm:cxn modelId="{2BC54F08-C495-4745-97F2-6C9007EC1B39}" type="presOf" srcId="{44FD536D-ACAA-7B4C-BE96-CF0D38E82EF7}" destId="{8881829B-E32D-B342-85A7-66AF5AEE46AE}" srcOrd="0" destOrd="0" presId="urn:microsoft.com/office/officeart/2005/8/layout/chevron1"/>
    <dgm:cxn modelId="{2EF282B2-7AB4-B343-AFCC-A9875B08BA83}" srcId="{6F22C3C6-8BD0-4E6E-B320-756BCC6E42EA}" destId="{C1CD08E4-6C37-804C-8F50-2AA9AA276BF9}" srcOrd="0" destOrd="0" parTransId="{D9BA035D-6334-D54B-B475-6BB52FA9325E}" sibTransId="{B1D60972-C5C4-E441-82C7-1722898611F4}"/>
    <dgm:cxn modelId="{5CC5FEAF-9F61-E14B-A3D0-6252B6AC99DF}" type="presOf" srcId="{6F22C3C6-8BD0-4E6E-B320-756BCC6E42EA}" destId="{E0DB02BC-1328-B241-A058-4671AF125D63}" srcOrd="0" destOrd="0" presId="urn:microsoft.com/office/officeart/2005/8/layout/chevron1"/>
    <dgm:cxn modelId="{2E869DBA-8A75-486D-9B26-610CEC359876}" srcId="{4150619C-F4D5-46C9-BC18-53886FC1135C}" destId="{6F22C3C6-8BD0-4E6E-B320-756BCC6E42EA}" srcOrd="1" destOrd="0" parTransId="{E5912B46-85B3-4D25-9CE7-7B876C4848DE}" sibTransId="{2ACE086D-3312-42BF-A863-0BFFCDF01137}"/>
    <dgm:cxn modelId="{0AE44D7B-11DD-D643-9FB9-43C0B874C390}" type="presParOf" srcId="{622E938F-4995-4BB6-A430-0628BE65B5A4}" destId="{402395C5-F9E9-9A44-B71B-3AB14DB6A5E4}" srcOrd="0" destOrd="0" presId="urn:microsoft.com/office/officeart/2005/8/layout/chevron1"/>
    <dgm:cxn modelId="{697D03E3-D24D-0C47-B753-CC11B58E0537}" type="presParOf" srcId="{402395C5-F9E9-9A44-B71B-3AB14DB6A5E4}" destId="{BBC5C22E-CFC7-8642-8A98-A57D510E9523}" srcOrd="0" destOrd="0" presId="urn:microsoft.com/office/officeart/2005/8/layout/chevron1"/>
    <dgm:cxn modelId="{2D4A0937-62BB-C54D-A6D0-FF947806990A}" type="presParOf" srcId="{402395C5-F9E9-9A44-B71B-3AB14DB6A5E4}" destId="{04E4E51E-270C-6746-98D9-FD60CCE6D6F4}" srcOrd="1" destOrd="0" presId="urn:microsoft.com/office/officeart/2005/8/layout/chevron1"/>
    <dgm:cxn modelId="{0E2C06F3-88A1-DF42-8A86-BD841F0084BC}" type="presParOf" srcId="{622E938F-4995-4BB6-A430-0628BE65B5A4}" destId="{3FF174DF-0A31-6548-858D-A691557CD24F}" srcOrd="1" destOrd="0" presId="urn:microsoft.com/office/officeart/2005/8/layout/chevron1"/>
    <dgm:cxn modelId="{29854494-D9D0-4F4F-96B0-C3BAE2B6EB9B}" type="presParOf" srcId="{622E938F-4995-4BB6-A430-0628BE65B5A4}" destId="{A37848F8-8E3E-A741-B423-DB9626B2AC88}" srcOrd="2" destOrd="0" presId="urn:microsoft.com/office/officeart/2005/8/layout/chevron1"/>
    <dgm:cxn modelId="{859822B0-9A5D-1D46-B279-8403DACAC24E}" type="presParOf" srcId="{A37848F8-8E3E-A741-B423-DB9626B2AC88}" destId="{E0DB02BC-1328-B241-A058-4671AF125D63}" srcOrd="0" destOrd="0" presId="urn:microsoft.com/office/officeart/2005/8/layout/chevron1"/>
    <dgm:cxn modelId="{632D5555-1424-B84A-89E3-844C7577DE9F}" type="presParOf" srcId="{A37848F8-8E3E-A741-B423-DB9626B2AC88}" destId="{E362352F-D0B4-3346-8628-198B5A65EF3F}" srcOrd="1" destOrd="0" presId="urn:microsoft.com/office/officeart/2005/8/layout/chevron1"/>
    <dgm:cxn modelId="{64D552A2-DF01-DB46-88E8-3930191FD445}" type="presParOf" srcId="{622E938F-4995-4BB6-A430-0628BE65B5A4}" destId="{D6745C67-11AD-E844-B64E-ED97CA2CD990}" srcOrd="3" destOrd="0" presId="urn:microsoft.com/office/officeart/2005/8/layout/chevron1"/>
    <dgm:cxn modelId="{9FEEA27D-CA84-C348-B0F4-2A9D91294DD3}" type="presParOf" srcId="{622E938F-4995-4BB6-A430-0628BE65B5A4}" destId="{517339C4-C08E-F346-85E7-8D10204D5EBD}" srcOrd="4" destOrd="0" presId="urn:microsoft.com/office/officeart/2005/8/layout/chevron1"/>
    <dgm:cxn modelId="{4D73F005-D096-B841-AA27-13B1D75CDF11}" type="presParOf" srcId="{517339C4-C08E-F346-85E7-8D10204D5EBD}" destId="{E00121C0-9558-1D47-96B3-C2D25AB5ADF0}" srcOrd="0" destOrd="0" presId="urn:microsoft.com/office/officeart/2005/8/layout/chevron1"/>
    <dgm:cxn modelId="{A60FEDB7-0CD1-BD4B-81CB-68A62F4DD115}" type="presParOf" srcId="{517339C4-C08E-F346-85E7-8D10204D5EBD}" destId="{8881829B-E32D-B342-85A7-66AF5AEE46A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0619C-F4D5-46C9-BC18-53886FC113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BCC3DE-4639-404C-9E6C-74345DC355EE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bg1"/>
              </a:solidFill>
            </a:rPr>
            <a:t>CONSTRUIRE VOTRE ÉQUIPE</a:t>
          </a:r>
          <a:endParaRPr lang="fr-FR" sz="1800" dirty="0">
            <a:solidFill>
              <a:schemeClr val="bg1"/>
            </a:solidFill>
          </a:endParaRPr>
        </a:p>
      </dgm:t>
    </dgm:pt>
    <dgm:pt modelId="{87D6DB20-2E9B-4D9D-A8B2-962CECF31B95}" type="parTrans" cxnId="{938760A5-4D19-4785-BF93-CBC44FFAD29B}">
      <dgm:prSet/>
      <dgm:spPr/>
      <dgm:t>
        <a:bodyPr/>
        <a:lstStyle/>
        <a:p>
          <a:endParaRPr lang="fr-FR"/>
        </a:p>
      </dgm:t>
    </dgm:pt>
    <dgm:pt modelId="{67622767-0796-4D46-A697-432FD46CFA3E}" type="sibTrans" cxnId="{938760A5-4D19-4785-BF93-CBC44FFAD29B}">
      <dgm:prSet/>
      <dgm:spPr/>
      <dgm:t>
        <a:bodyPr/>
        <a:lstStyle/>
        <a:p>
          <a:endParaRPr lang="fr-FR"/>
        </a:p>
      </dgm:t>
    </dgm:pt>
    <dgm:pt modelId="{6F22C3C6-8BD0-4E6E-B320-756BCC6E42EA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bg1"/>
              </a:solidFill>
            </a:rPr>
            <a:t>METTRE EN PLACE UNE DÉMARCHE AGILE</a:t>
          </a:r>
          <a:endParaRPr lang="fr-FR" sz="1800" b="1" dirty="0">
            <a:solidFill>
              <a:schemeClr val="bg1"/>
            </a:solidFill>
          </a:endParaRPr>
        </a:p>
      </dgm:t>
    </dgm:pt>
    <dgm:pt modelId="{E5912B46-85B3-4D25-9CE7-7B876C4848DE}" type="parTrans" cxnId="{2E869DBA-8A75-486D-9B26-610CEC359876}">
      <dgm:prSet/>
      <dgm:spPr/>
      <dgm:t>
        <a:bodyPr/>
        <a:lstStyle/>
        <a:p>
          <a:endParaRPr lang="fr-FR"/>
        </a:p>
      </dgm:t>
    </dgm:pt>
    <dgm:pt modelId="{2ACE086D-3312-42BF-A863-0BFFCDF01137}" type="sibTrans" cxnId="{2E869DBA-8A75-486D-9B26-610CEC359876}">
      <dgm:prSet/>
      <dgm:spPr/>
      <dgm:t>
        <a:bodyPr/>
        <a:lstStyle/>
        <a:p>
          <a:endParaRPr lang="fr-FR"/>
        </a:p>
      </dgm:t>
    </dgm:pt>
    <dgm:pt modelId="{4B470D19-9D26-4B8D-8EC2-8535D0CE48C0}">
      <dgm:prSet phldrT="[Texte]" custT="1"/>
      <dgm:spPr/>
      <dgm:t>
        <a:bodyPr/>
        <a:lstStyle/>
        <a:p>
          <a:r>
            <a:rPr lang="fr-FR" sz="1800" b="1" dirty="0" smtClean="0">
              <a:solidFill>
                <a:schemeClr val="bg1"/>
              </a:solidFill>
            </a:rPr>
            <a:t>METTRE EN PLACE UN DATALAKE</a:t>
          </a:r>
          <a:endParaRPr lang="fr-FR" sz="1800" b="1" dirty="0">
            <a:solidFill>
              <a:schemeClr val="bg1"/>
            </a:solidFill>
          </a:endParaRPr>
        </a:p>
      </dgm:t>
    </dgm:pt>
    <dgm:pt modelId="{B89BC69B-1594-4236-A1C3-52A2CB4E964B}" type="parTrans" cxnId="{963F158B-F188-464A-99B7-07983599FA53}">
      <dgm:prSet/>
      <dgm:spPr/>
      <dgm:t>
        <a:bodyPr/>
        <a:lstStyle/>
        <a:p>
          <a:endParaRPr lang="fr-FR"/>
        </a:p>
      </dgm:t>
    </dgm:pt>
    <dgm:pt modelId="{CF8ABCF0-CEC7-4018-9A70-E43061F4EACC}" type="sibTrans" cxnId="{963F158B-F188-464A-99B7-07983599FA53}">
      <dgm:prSet/>
      <dgm:spPr/>
      <dgm:t>
        <a:bodyPr/>
        <a:lstStyle/>
        <a:p>
          <a:endParaRPr lang="fr-FR"/>
        </a:p>
      </dgm:t>
    </dgm:pt>
    <dgm:pt modelId="{58D624A2-0E1B-6645-BE70-4BA1F4632348}">
      <dgm:prSet custT="1"/>
      <dgm:spPr/>
      <dgm:t>
        <a:bodyPr/>
        <a:lstStyle/>
        <a:p>
          <a:pPr algn="just"/>
          <a:r>
            <a:rPr lang="fr-FR" sz="1600" dirty="0" smtClean="0"/>
            <a:t>Administrateur</a:t>
          </a:r>
          <a:endParaRPr lang="fr-FR" sz="1600" dirty="0" smtClean="0"/>
        </a:p>
      </dgm:t>
    </dgm:pt>
    <dgm:pt modelId="{C8F169E8-2831-B443-B79F-A909628AB356}" type="parTrans" cxnId="{C2363675-D3E0-6D46-9D28-95701D563ED5}">
      <dgm:prSet/>
      <dgm:spPr/>
      <dgm:t>
        <a:bodyPr/>
        <a:lstStyle/>
        <a:p>
          <a:endParaRPr lang="fr-FR"/>
        </a:p>
      </dgm:t>
    </dgm:pt>
    <dgm:pt modelId="{C2811957-3958-AF42-9716-37AF4FF93E13}" type="sibTrans" cxnId="{C2363675-D3E0-6D46-9D28-95701D563ED5}">
      <dgm:prSet/>
      <dgm:spPr/>
      <dgm:t>
        <a:bodyPr/>
        <a:lstStyle/>
        <a:p>
          <a:endParaRPr lang="fr-FR"/>
        </a:p>
      </dgm:t>
    </dgm:pt>
    <dgm:pt modelId="{C1CD08E4-6C37-804C-8F50-2AA9AA276BF9}">
      <dgm:prSet phldrT="[Texte]" custT="1"/>
      <dgm:spPr/>
      <dgm:t>
        <a:bodyPr/>
        <a:lstStyle/>
        <a:p>
          <a:pPr algn="just"/>
          <a:r>
            <a:rPr lang="fr-FR" sz="1600" dirty="0" smtClean="0"/>
            <a:t>La qualité exploratoire d’une Data </a:t>
          </a:r>
          <a:r>
            <a:rPr lang="fr-FR" sz="1600" dirty="0" err="1" smtClean="0"/>
            <a:t>Factory</a:t>
          </a:r>
          <a:r>
            <a:rPr lang="fr-FR" sz="1600" dirty="0" smtClean="0"/>
            <a:t> implique un mode de fonctionnement souple pour que les use cases puissent évoluer au cours du temps</a:t>
          </a:r>
          <a:endParaRPr lang="fr-FR" sz="1600" b="1" dirty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D9BA035D-6334-D54B-B475-6BB52FA9325E}" type="parTrans" cxnId="{2EF282B2-7AB4-B343-AFCC-A9875B08BA83}">
      <dgm:prSet/>
      <dgm:spPr/>
      <dgm:t>
        <a:bodyPr/>
        <a:lstStyle/>
        <a:p>
          <a:endParaRPr lang="fr-FR"/>
        </a:p>
      </dgm:t>
    </dgm:pt>
    <dgm:pt modelId="{B1D60972-C5C4-E441-82C7-1722898611F4}" type="sibTrans" cxnId="{2EF282B2-7AB4-B343-AFCC-A9875B08BA83}">
      <dgm:prSet/>
      <dgm:spPr/>
      <dgm:t>
        <a:bodyPr/>
        <a:lstStyle/>
        <a:p>
          <a:endParaRPr lang="fr-FR"/>
        </a:p>
      </dgm:t>
    </dgm:pt>
    <dgm:pt modelId="{44FD536D-ACAA-7B4C-BE96-CF0D38E82EF7}">
      <dgm:prSet phldrT="[Texte]" custT="1"/>
      <dgm:spPr/>
      <dgm:t>
        <a:bodyPr/>
        <a:lstStyle/>
        <a:p>
          <a:pPr algn="l"/>
          <a:r>
            <a:rPr lang="fr-FR" sz="1200" dirty="0" smtClean="0"/>
            <a:t>Le caractère ubiquitaire et volumétrique des données à collecter et à analyser nécessite une approche de centralisation afin de les croiser et les enrichir.</a:t>
          </a:r>
          <a:endParaRPr lang="fr-FR" sz="1200" b="1" dirty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0C959603-B4FD-4A45-8927-562A339CC190}" type="parTrans" cxnId="{39D3D593-6F73-B04B-881E-44B8AE8D64CD}">
      <dgm:prSet/>
      <dgm:spPr/>
      <dgm:t>
        <a:bodyPr/>
        <a:lstStyle/>
        <a:p>
          <a:endParaRPr lang="fr-FR"/>
        </a:p>
      </dgm:t>
    </dgm:pt>
    <dgm:pt modelId="{202CC092-F741-7C46-AEAA-AFEF3705C902}" type="sibTrans" cxnId="{39D3D593-6F73-B04B-881E-44B8AE8D64CD}">
      <dgm:prSet/>
      <dgm:spPr/>
      <dgm:t>
        <a:bodyPr/>
        <a:lstStyle/>
        <a:p>
          <a:endParaRPr lang="fr-FR"/>
        </a:p>
      </dgm:t>
    </dgm:pt>
    <dgm:pt modelId="{D23E65A6-BDA8-214C-BA0D-3D15637F8BDC}">
      <dgm:prSet custT="1"/>
      <dgm:spPr/>
      <dgm:t>
        <a:bodyPr/>
        <a:lstStyle/>
        <a:p>
          <a:pPr algn="just"/>
          <a:r>
            <a:rPr lang="fr-FR" sz="1600" dirty="0" smtClean="0"/>
            <a:t>Data </a:t>
          </a:r>
          <a:r>
            <a:rPr lang="fr-FR" sz="1600" dirty="0" err="1" smtClean="0"/>
            <a:t>Scientist</a:t>
          </a:r>
          <a:endParaRPr lang="fr-FR" sz="1600" dirty="0"/>
        </a:p>
      </dgm:t>
    </dgm:pt>
    <dgm:pt modelId="{D0939677-0447-564A-A868-FE224E98DB0D}" type="parTrans" cxnId="{1E6707AD-4FF1-7F46-8214-D7DF4434D02B}">
      <dgm:prSet/>
      <dgm:spPr/>
      <dgm:t>
        <a:bodyPr/>
        <a:lstStyle/>
        <a:p>
          <a:endParaRPr lang="fr-FR"/>
        </a:p>
      </dgm:t>
    </dgm:pt>
    <dgm:pt modelId="{AB39CF9D-7454-F44C-85FC-D7C1810D3CC3}" type="sibTrans" cxnId="{1E6707AD-4FF1-7F46-8214-D7DF4434D02B}">
      <dgm:prSet/>
      <dgm:spPr/>
      <dgm:t>
        <a:bodyPr/>
        <a:lstStyle/>
        <a:p>
          <a:endParaRPr lang="fr-FR"/>
        </a:p>
      </dgm:t>
    </dgm:pt>
    <dgm:pt modelId="{8C2D780E-0528-AB4C-8931-8BDAFF1E2C94}">
      <dgm:prSet custT="1"/>
      <dgm:spPr/>
      <dgm:t>
        <a:bodyPr/>
        <a:lstStyle/>
        <a:p>
          <a:pPr algn="just"/>
          <a:r>
            <a:rPr lang="fr-FR" sz="1600" smtClean="0"/>
            <a:t>Data Engineer</a:t>
          </a:r>
          <a:endParaRPr lang="fr-FR" sz="1600" dirty="0"/>
        </a:p>
      </dgm:t>
    </dgm:pt>
    <dgm:pt modelId="{D6C585AF-3E7A-E849-A6BF-5C86F8616738}" type="parTrans" cxnId="{961B329C-1921-B046-87EB-08964ACD97C7}">
      <dgm:prSet/>
      <dgm:spPr/>
      <dgm:t>
        <a:bodyPr/>
        <a:lstStyle/>
        <a:p>
          <a:endParaRPr lang="fr-FR"/>
        </a:p>
      </dgm:t>
    </dgm:pt>
    <dgm:pt modelId="{6E9819F1-4402-9D41-96DD-845D288AE7DD}" type="sibTrans" cxnId="{961B329C-1921-B046-87EB-08964ACD97C7}">
      <dgm:prSet/>
      <dgm:spPr/>
      <dgm:t>
        <a:bodyPr/>
        <a:lstStyle/>
        <a:p>
          <a:endParaRPr lang="fr-FR"/>
        </a:p>
      </dgm:t>
    </dgm:pt>
    <dgm:pt modelId="{A83122CF-EC01-3C45-9363-F282C630D6DB}">
      <dgm:prSet custT="1"/>
      <dgm:spPr/>
      <dgm:t>
        <a:bodyPr/>
        <a:lstStyle/>
        <a:p>
          <a:pPr algn="just"/>
          <a:r>
            <a:rPr lang="fr-FR" sz="1600" dirty="0" smtClean="0"/>
            <a:t>Expert métier</a:t>
          </a:r>
          <a:endParaRPr lang="fr-FR" sz="1600" dirty="0"/>
        </a:p>
      </dgm:t>
    </dgm:pt>
    <dgm:pt modelId="{6DF858FC-1D4F-4A4F-A7FA-203E870AC033}" type="parTrans" cxnId="{62AFF14B-D4FD-F848-9278-A410261D8DDB}">
      <dgm:prSet/>
      <dgm:spPr/>
      <dgm:t>
        <a:bodyPr/>
        <a:lstStyle/>
        <a:p>
          <a:endParaRPr lang="fr-FR"/>
        </a:p>
      </dgm:t>
    </dgm:pt>
    <dgm:pt modelId="{288EE52F-45EF-B441-86F5-0CAC83D919A1}" type="sibTrans" cxnId="{62AFF14B-D4FD-F848-9278-A410261D8DDB}">
      <dgm:prSet/>
      <dgm:spPr/>
      <dgm:t>
        <a:bodyPr/>
        <a:lstStyle/>
        <a:p>
          <a:endParaRPr lang="fr-FR"/>
        </a:p>
      </dgm:t>
    </dgm:pt>
    <dgm:pt modelId="{8877035B-9575-2A40-8011-F8C6D5EBD8C1}">
      <dgm:prSet custT="1"/>
      <dgm:spPr/>
      <dgm:t>
        <a:bodyPr/>
        <a:lstStyle/>
        <a:p>
          <a:pPr algn="just"/>
          <a:r>
            <a:rPr lang="fr-FR" sz="1600" dirty="0" smtClean="0"/>
            <a:t>Expert Data Visualisation</a:t>
          </a:r>
          <a:endParaRPr lang="fr-FR" sz="1600" dirty="0"/>
        </a:p>
      </dgm:t>
    </dgm:pt>
    <dgm:pt modelId="{54D68789-0F75-9745-81B6-C7AC5FDE5A7A}" type="parTrans" cxnId="{9D5ECCA5-E682-BC43-8A37-5B37903E042A}">
      <dgm:prSet/>
      <dgm:spPr/>
      <dgm:t>
        <a:bodyPr/>
        <a:lstStyle/>
        <a:p>
          <a:endParaRPr lang="fr-FR"/>
        </a:p>
      </dgm:t>
    </dgm:pt>
    <dgm:pt modelId="{A21E6232-C022-6C4D-8055-C591F1918C65}" type="sibTrans" cxnId="{9D5ECCA5-E682-BC43-8A37-5B37903E042A}">
      <dgm:prSet/>
      <dgm:spPr/>
      <dgm:t>
        <a:bodyPr/>
        <a:lstStyle/>
        <a:p>
          <a:endParaRPr lang="fr-FR"/>
        </a:p>
      </dgm:t>
    </dgm:pt>
    <dgm:pt modelId="{F917D14F-F725-394C-A048-7F367F80F5D6}">
      <dgm:prSet custT="1"/>
      <dgm:spPr/>
      <dgm:t>
        <a:bodyPr/>
        <a:lstStyle/>
        <a:p>
          <a:pPr algn="just"/>
          <a:r>
            <a:rPr lang="fr-FR" sz="1600" dirty="0" smtClean="0"/>
            <a:t>Product </a:t>
          </a:r>
          <a:r>
            <a:rPr lang="fr-FR" sz="1600" dirty="0" err="1" smtClean="0"/>
            <a:t>Owner</a:t>
          </a:r>
          <a:endParaRPr lang="fr-FR" sz="1600" dirty="0"/>
        </a:p>
      </dgm:t>
    </dgm:pt>
    <dgm:pt modelId="{9965709F-85B6-A843-9B28-B27711F23D8B}" type="parTrans" cxnId="{08D81AB7-1076-5044-A7F0-DF5A95AC6106}">
      <dgm:prSet/>
      <dgm:spPr/>
      <dgm:t>
        <a:bodyPr/>
        <a:lstStyle/>
        <a:p>
          <a:endParaRPr lang="fr-FR"/>
        </a:p>
      </dgm:t>
    </dgm:pt>
    <dgm:pt modelId="{A8F95BE3-357B-0648-832B-1ECA7AE1621E}" type="sibTrans" cxnId="{08D81AB7-1076-5044-A7F0-DF5A95AC6106}">
      <dgm:prSet/>
      <dgm:spPr/>
      <dgm:t>
        <a:bodyPr/>
        <a:lstStyle/>
        <a:p>
          <a:endParaRPr lang="fr-FR"/>
        </a:p>
      </dgm:t>
    </dgm:pt>
    <dgm:pt modelId="{622E938F-4995-4BB6-A430-0628BE65B5A4}" type="pres">
      <dgm:prSet presAssocID="{4150619C-F4D5-46C9-BC18-53886FC113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02395C5-F9E9-9A44-B71B-3AB14DB6A5E4}" type="pres">
      <dgm:prSet presAssocID="{26BCC3DE-4639-404C-9E6C-74345DC355EE}" presName="composite" presStyleCnt="0"/>
      <dgm:spPr/>
    </dgm:pt>
    <dgm:pt modelId="{BBC5C22E-CFC7-8642-8A98-A57D510E9523}" type="pres">
      <dgm:prSet presAssocID="{26BCC3DE-4639-404C-9E6C-74345DC355EE}" presName="parTx" presStyleLbl="node1" presStyleIdx="0" presStyleCnt="3" custScaleY="76278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E4E51E-270C-6746-98D9-FD60CCE6D6F4}" type="pres">
      <dgm:prSet presAssocID="{26BCC3DE-4639-404C-9E6C-74345DC355EE}" presName="desTx" presStyleLbl="revTx" presStyleIdx="0" presStyleCnt="3" custScaleX="102671" custLinFactNeighborX="1674" custLinFactNeighborY="-78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F174DF-0A31-6548-858D-A691557CD24F}" type="pres">
      <dgm:prSet presAssocID="{67622767-0796-4D46-A697-432FD46CFA3E}" presName="space" presStyleCnt="0"/>
      <dgm:spPr/>
    </dgm:pt>
    <dgm:pt modelId="{A37848F8-8E3E-A741-B423-DB9626B2AC88}" type="pres">
      <dgm:prSet presAssocID="{6F22C3C6-8BD0-4E6E-B320-756BCC6E42EA}" presName="composite" presStyleCnt="0"/>
      <dgm:spPr/>
    </dgm:pt>
    <dgm:pt modelId="{E0DB02BC-1328-B241-A058-4671AF125D63}" type="pres">
      <dgm:prSet presAssocID="{6F22C3C6-8BD0-4E6E-B320-756BCC6E42EA}" presName="parTx" presStyleLbl="node1" presStyleIdx="1" presStyleCnt="3" custScaleY="76278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62352F-D0B4-3346-8628-198B5A65EF3F}" type="pres">
      <dgm:prSet presAssocID="{6F22C3C6-8BD0-4E6E-B320-756BCC6E42EA}" presName="desTx" presStyleLbl="revTx" presStyleIdx="1" presStyleCnt="3" custLinFactNeighborX="1339" custLinFactNeighborY="-75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45C67-11AD-E844-B64E-ED97CA2CD990}" type="pres">
      <dgm:prSet presAssocID="{2ACE086D-3312-42BF-A863-0BFFCDF01137}" presName="space" presStyleCnt="0"/>
      <dgm:spPr/>
    </dgm:pt>
    <dgm:pt modelId="{517339C4-C08E-F346-85E7-8D10204D5EBD}" type="pres">
      <dgm:prSet presAssocID="{4B470D19-9D26-4B8D-8EC2-8535D0CE48C0}" presName="composite" presStyleCnt="0"/>
      <dgm:spPr/>
    </dgm:pt>
    <dgm:pt modelId="{E00121C0-9558-1D47-96B3-C2D25AB5ADF0}" type="pres">
      <dgm:prSet presAssocID="{4B470D19-9D26-4B8D-8EC2-8535D0CE48C0}" presName="parTx" presStyleLbl="node1" presStyleIdx="2" presStyleCnt="3" custScaleY="76278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81829B-E32D-B342-85A7-66AF5AEE46AE}" type="pres">
      <dgm:prSet presAssocID="{4B470D19-9D26-4B8D-8EC2-8535D0CE48C0}" presName="desTx" presStyleLbl="revTx" presStyleIdx="2" presStyleCnt="3" custLinFactNeighborX="2010" custLinFactNeighborY="-79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178AE49-A7A2-2E4E-9F1E-59425429E150}" type="presOf" srcId="{C1CD08E4-6C37-804C-8F50-2AA9AA276BF9}" destId="{E362352F-D0B4-3346-8628-198B5A65EF3F}" srcOrd="0" destOrd="0" presId="urn:microsoft.com/office/officeart/2005/8/layout/chevron1"/>
    <dgm:cxn modelId="{839C6A1B-F160-ED4E-87B4-953FAC1EE441}" type="presOf" srcId="{26BCC3DE-4639-404C-9E6C-74345DC355EE}" destId="{BBC5C22E-CFC7-8642-8A98-A57D510E9523}" srcOrd="0" destOrd="0" presId="urn:microsoft.com/office/officeart/2005/8/layout/chevron1"/>
    <dgm:cxn modelId="{39D3D593-6F73-B04B-881E-44B8AE8D64CD}" srcId="{4B470D19-9D26-4B8D-8EC2-8535D0CE48C0}" destId="{44FD536D-ACAA-7B4C-BE96-CF0D38E82EF7}" srcOrd="0" destOrd="0" parTransId="{0C959603-B4FD-4A45-8927-562A339CC190}" sibTransId="{202CC092-F741-7C46-AEAA-AFEF3705C902}"/>
    <dgm:cxn modelId="{334D4629-D4F3-E240-9A04-872A3D11532D}" type="presOf" srcId="{F917D14F-F725-394C-A048-7F367F80F5D6}" destId="{04E4E51E-270C-6746-98D9-FD60CCE6D6F4}" srcOrd="0" destOrd="5" presId="urn:microsoft.com/office/officeart/2005/8/layout/chevron1"/>
    <dgm:cxn modelId="{8658F6EF-B89E-E041-B436-A570A4814839}" type="presOf" srcId="{A83122CF-EC01-3C45-9363-F282C630D6DB}" destId="{04E4E51E-270C-6746-98D9-FD60CCE6D6F4}" srcOrd="0" destOrd="3" presId="urn:microsoft.com/office/officeart/2005/8/layout/chevron1"/>
    <dgm:cxn modelId="{08D81AB7-1076-5044-A7F0-DF5A95AC6106}" srcId="{26BCC3DE-4639-404C-9E6C-74345DC355EE}" destId="{F917D14F-F725-394C-A048-7F367F80F5D6}" srcOrd="5" destOrd="0" parTransId="{9965709F-85B6-A843-9B28-B27711F23D8B}" sibTransId="{A8F95BE3-357B-0648-832B-1ECA7AE1621E}"/>
    <dgm:cxn modelId="{963F158B-F188-464A-99B7-07983599FA53}" srcId="{4150619C-F4D5-46C9-BC18-53886FC1135C}" destId="{4B470D19-9D26-4B8D-8EC2-8535D0CE48C0}" srcOrd="2" destOrd="0" parTransId="{B89BC69B-1594-4236-A1C3-52A2CB4E964B}" sibTransId="{CF8ABCF0-CEC7-4018-9A70-E43061F4EACC}"/>
    <dgm:cxn modelId="{C2363675-D3E0-6D46-9D28-95701D563ED5}" srcId="{26BCC3DE-4639-404C-9E6C-74345DC355EE}" destId="{58D624A2-0E1B-6645-BE70-4BA1F4632348}" srcOrd="0" destOrd="0" parTransId="{C8F169E8-2831-B443-B79F-A909628AB356}" sibTransId="{C2811957-3958-AF42-9716-37AF4FF93E13}"/>
    <dgm:cxn modelId="{938760A5-4D19-4785-BF93-CBC44FFAD29B}" srcId="{4150619C-F4D5-46C9-BC18-53886FC1135C}" destId="{26BCC3DE-4639-404C-9E6C-74345DC355EE}" srcOrd="0" destOrd="0" parTransId="{87D6DB20-2E9B-4D9D-A8B2-962CECF31B95}" sibTransId="{67622767-0796-4D46-A697-432FD46CFA3E}"/>
    <dgm:cxn modelId="{88370134-130A-4840-957C-4A53858B4223}" type="presOf" srcId="{8C2D780E-0528-AB4C-8931-8BDAFF1E2C94}" destId="{04E4E51E-270C-6746-98D9-FD60CCE6D6F4}" srcOrd="0" destOrd="2" presId="urn:microsoft.com/office/officeart/2005/8/layout/chevron1"/>
    <dgm:cxn modelId="{083E70F1-B245-574D-A38C-42E27FBF89E8}" type="presOf" srcId="{6F22C3C6-8BD0-4E6E-B320-756BCC6E42EA}" destId="{E0DB02BC-1328-B241-A058-4671AF125D63}" srcOrd="0" destOrd="0" presId="urn:microsoft.com/office/officeart/2005/8/layout/chevron1"/>
    <dgm:cxn modelId="{3A2143D7-F228-9B40-B327-A3A76409AAF9}" type="presOf" srcId="{4B470D19-9D26-4B8D-8EC2-8535D0CE48C0}" destId="{E00121C0-9558-1D47-96B3-C2D25AB5ADF0}" srcOrd="0" destOrd="0" presId="urn:microsoft.com/office/officeart/2005/8/layout/chevron1"/>
    <dgm:cxn modelId="{2EF282B2-7AB4-B343-AFCC-A9875B08BA83}" srcId="{6F22C3C6-8BD0-4E6E-B320-756BCC6E42EA}" destId="{C1CD08E4-6C37-804C-8F50-2AA9AA276BF9}" srcOrd="0" destOrd="0" parTransId="{D9BA035D-6334-D54B-B475-6BB52FA9325E}" sibTransId="{B1D60972-C5C4-E441-82C7-1722898611F4}"/>
    <dgm:cxn modelId="{ED0507CD-AC6C-DD42-A8A2-9E3001E64F22}" type="presOf" srcId="{58D624A2-0E1B-6645-BE70-4BA1F4632348}" destId="{04E4E51E-270C-6746-98D9-FD60CCE6D6F4}" srcOrd="0" destOrd="0" presId="urn:microsoft.com/office/officeart/2005/8/layout/chevron1"/>
    <dgm:cxn modelId="{961B329C-1921-B046-87EB-08964ACD97C7}" srcId="{26BCC3DE-4639-404C-9E6C-74345DC355EE}" destId="{8C2D780E-0528-AB4C-8931-8BDAFF1E2C94}" srcOrd="2" destOrd="0" parTransId="{D6C585AF-3E7A-E849-A6BF-5C86F8616738}" sibTransId="{6E9819F1-4402-9D41-96DD-845D288AE7DD}"/>
    <dgm:cxn modelId="{9D5ECCA5-E682-BC43-8A37-5B37903E042A}" srcId="{26BCC3DE-4639-404C-9E6C-74345DC355EE}" destId="{8877035B-9575-2A40-8011-F8C6D5EBD8C1}" srcOrd="4" destOrd="0" parTransId="{54D68789-0F75-9745-81B6-C7AC5FDE5A7A}" sibTransId="{A21E6232-C022-6C4D-8055-C591F1918C65}"/>
    <dgm:cxn modelId="{422B2A9C-556B-9B40-BDB5-8EE85C0C89EE}" type="presOf" srcId="{4150619C-F4D5-46C9-BC18-53886FC1135C}" destId="{622E938F-4995-4BB6-A430-0628BE65B5A4}" srcOrd="0" destOrd="0" presId="urn:microsoft.com/office/officeart/2005/8/layout/chevron1"/>
    <dgm:cxn modelId="{680EB839-8C2B-5748-9CFE-539DCB1E8749}" type="presOf" srcId="{8877035B-9575-2A40-8011-F8C6D5EBD8C1}" destId="{04E4E51E-270C-6746-98D9-FD60CCE6D6F4}" srcOrd="0" destOrd="4" presId="urn:microsoft.com/office/officeart/2005/8/layout/chevron1"/>
    <dgm:cxn modelId="{4E8E1A6B-65EC-8140-9839-7CC605B574AB}" type="presOf" srcId="{44FD536D-ACAA-7B4C-BE96-CF0D38E82EF7}" destId="{8881829B-E32D-B342-85A7-66AF5AEE46AE}" srcOrd="0" destOrd="0" presId="urn:microsoft.com/office/officeart/2005/8/layout/chevron1"/>
    <dgm:cxn modelId="{1E6707AD-4FF1-7F46-8214-D7DF4434D02B}" srcId="{26BCC3DE-4639-404C-9E6C-74345DC355EE}" destId="{D23E65A6-BDA8-214C-BA0D-3D15637F8BDC}" srcOrd="1" destOrd="0" parTransId="{D0939677-0447-564A-A868-FE224E98DB0D}" sibTransId="{AB39CF9D-7454-F44C-85FC-D7C1810D3CC3}"/>
    <dgm:cxn modelId="{0FE7E7B5-4462-5B4E-A867-40C0E937CD00}" type="presOf" srcId="{D23E65A6-BDA8-214C-BA0D-3D15637F8BDC}" destId="{04E4E51E-270C-6746-98D9-FD60CCE6D6F4}" srcOrd="0" destOrd="1" presId="urn:microsoft.com/office/officeart/2005/8/layout/chevron1"/>
    <dgm:cxn modelId="{2E869DBA-8A75-486D-9B26-610CEC359876}" srcId="{4150619C-F4D5-46C9-BC18-53886FC1135C}" destId="{6F22C3C6-8BD0-4E6E-B320-756BCC6E42EA}" srcOrd="1" destOrd="0" parTransId="{E5912B46-85B3-4D25-9CE7-7B876C4848DE}" sibTransId="{2ACE086D-3312-42BF-A863-0BFFCDF01137}"/>
    <dgm:cxn modelId="{62AFF14B-D4FD-F848-9278-A410261D8DDB}" srcId="{26BCC3DE-4639-404C-9E6C-74345DC355EE}" destId="{A83122CF-EC01-3C45-9363-F282C630D6DB}" srcOrd="3" destOrd="0" parTransId="{6DF858FC-1D4F-4A4F-A7FA-203E870AC033}" sibTransId="{288EE52F-45EF-B441-86F5-0CAC83D919A1}"/>
    <dgm:cxn modelId="{A4B58BCF-75C7-D147-860F-17CACDD6154F}" type="presParOf" srcId="{622E938F-4995-4BB6-A430-0628BE65B5A4}" destId="{402395C5-F9E9-9A44-B71B-3AB14DB6A5E4}" srcOrd="0" destOrd="0" presId="urn:microsoft.com/office/officeart/2005/8/layout/chevron1"/>
    <dgm:cxn modelId="{114AD31D-32C5-6C49-A9E6-299993BB0C5A}" type="presParOf" srcId="{402395C5-F9E9-9A44-B71B-3AB14DB6A5E4}" destId="{BBC5C22E-CFC7-8642-8A98-A57D510E9523}" srcOrd="0" destOrd="0" presId="urn:microsoft.com/office/officeart/2005/8/layout/chevron1"/>
    <dgm:cxn modelId="{82A54260-8C1E-0141-BF30-E25D8AA014C2}" type="presParOf" srcId="{402395C5-F9E9-9A44-B71B-3AB14DB6A5E4}" destId="{04E4E51E-270C-6746-98D9-FD60CCE6D6F4}" srcOrd="1" destOrd="0" presId="urn:microsoft.com/office/officeart/2005/8/layout/chevron1"/>
    <dgm:cxn modelId="{762EAC64-21E4-6949-AB94-7321778B434C}" type="presParOf" srcId="{622E938F-4995-4BB6-A430-0628BE65B5A4}" destId="{3FF174DF-0A31-6548-858D-A691557CD24F}" srcOrd="1" destOrd="0" presId="urn:microsoft.com/office/officeart/2005/8/layout/chevron1"/>
    <dgm:cxn modelId="{634F1B8D-729F-074D-A1F7-BEEDA633E60B}" type="presParOf" srcId="{622E938F-4995-4BB6-A430-0628BE65B5A4}" destId="{A37848F8-8E3E-A741-B423-DB9626B2AC88}" srcOrd="2" destOrd="0" presId="urn:microsoft.com/office/officeart/2005/8/layout/chevron1"/>
    <dgm:cxn modelId="{019D8697-DB33-A444-904C-727A36CE0784}" type="presParOf" srcId="{A37848F8-8E3E-A741-B423-DB9626B2AC88}" destId="{E0DB02BC-1328-B241-A058-4671AF125D63}" srcOrd="0" destOrd="0" presId="urn:microsoft.com/office/officeart/2005/8/layout/chevron1"/>
    <dgm:cxn modelId="{F21F02DF-2DA7-DE42-BBEC-68985990745D}" type="presParOf" srcId="{A37848F8-8E3E-A741-B423-DB9626B2AC88}" destId="{E362352F-D0B4-3346-8628-198B5A65EF3F}" srcOrd="1" destOrd="0" presId="urn:microsoft.com/office/officeart/2005/8/layout/chevron1"/>
    <dgm:cxn modelId="{36602281-B6DF-C641-81F3-72804746B6F4}" type="presParOf" srcId="{622E938F-4995-4BB6-A430-0628BE65B5A4}" destId="{D6745C67-11AD-E844-B64E-ED97CA2CD990}" srcOrd="3" destOrd="0" presId="urn:microsoft.com/office/officeart/2005/8/layout/chevron1"/>
    <dgm:cxn modelId="{51A4FC06-AF1C-CF42-BF4E-A0C40FE41A97}" type="presParOf" srcId="{622E938F-4995-4BB6-A430-0628BE65B5A4}" destId="{517339C4-C08E-F346-85E7-8D10204D5EBD}" srcOrd="4" destOrd="0" presId="urn:microsoft.com/office/officeart/2005/8/layout/chevron1"/>
    <dgm:cxn modelId="{F3B8674F-7078-7444-9D5B-A6A81460F6CF}" type="presParOf" srcId="{517339C4-C08E-F346-85E7-8D10204D5EBD}" destId="{E00121C0-9558-1D47-96B3-C2D25AB5ADF0}" srcOrd="0" destOrd="0" presId="urn:microsoft.com/office/officeart/2005/8/layout/chevron1"/>
    <dgm:cxn modelId="{8DAC9371-357D-BB49-A229-4995D09722D0}" type="presParOf" srcId="{517339C4-C08E-F346-85E7-8D10204D5EBD}" destId="{8881829B-E32D-B342-85A7-66AF5AEE46A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50619C-F4D5-46C9-BC18-53886FC113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BCC3DE-4639-404C-9E6C-74345DC355EE}">
      <dgm:prSet phldrT="[Texte]" custT="1"/>
      <dgm:spPr/>
      <dgm:t>
        <a:bodyPr/>
        <a:lstStyle/>
        <a:p>
          <a:r>
            <a:rPr lang="fr-FR" sz="1800" b="1" dirty="0" smtClean="0">
              <a:solidFill>
                <a:srgbClr val="FFFFFF"/>
              </a:solidFill>
            </a:rPr>
            <a:t>RÉALISATION DU POC</a:t>
          </a:r>
          <a:endParaRPr lang="fr-FR" sz="1800" dirty="0">
            <a:solidFill>
              <a:srgbClr val="FFFFFF"/>
            </a:solidFill>
          </a:endParaRPr>
        </a:p>
      </dgm:t>
    </dgm:pt>
    <dgm:pt modelId="{87D6DB20-2E9B-4D9D-A8B2-962CECF31B95}" type="parTrans" cxnId="{938760A5-4D19-4785-BF93-CBC44FFAD29B}">
      <dgm:prSet/>
      <dgm:spPr/>
      <dgm:t>
        <a:bodyPr/>
        <a:lstStyle/>
        <a:p>
          <a:endParaRPr lang="fr-FR"/>
        </a:p>
      </dgm:t>
    </dgm:pt>
    <dgm:pt modelId="{67622767-0796-4D46-A697-432FD46CFA3E}" type="sibTrans" cxnId="{938760A5-4D19-4785-BF93-CBC44FFAD29B}">
      <dgm:prSet/>
      <dgm:spPr/>
      <dgm:t>
        <a:bodyPr/>
        <a:lstStyle/>
        <a:p>
          <a:endParaRPr lang="fr-FR"/>
        </a:p>
      </dgm:t>
    </dgm:pt>
    <dgm:pt modelId="{6F22C3C6-8BD0-4E6E-B320-756BCC6E42EA}">
      <dgm:prSet phldrT="[Texte]" custT="1"/>
      <dgm:spPr/>
      <dgm:t>
        <a:bodyPr/>
        <a:lstStyle/>
        <a:p>
          <a:r>
            <a:rPr lang="fr-FR" sz="1800" b="1" dirty="0" smtClean="0">
              <a:solidFill>
                <a:srgbClr val="FFFFFF"/>
              </a:solidFill>
            </a:rPr>
            <a:t>MISE EN PRODUCTION</a:t>
          </a:r>
          <a:endParaRPr lang="fr-FR" sz="1800" dirty="0">
            <a:solidFill>
              <a:srgbClr val="FFFFFF"/>
            </a:solidFill>
          </a:endParaRPr>
        </a:p>
      </dgm:t>
    </dgm:pt>
    <dgm:pt modelId="{E5912B46-85B3-4D25-9CE7-7B876C4848DE}" type="parTrans" cxnId="{2E869DBA-8A75-486D-9B26-610CEC359876}">
      <dgm:prSet/>
      <dgm:spPr/>
      <dgm:t>
        <a:bodyPr/>
        <a:lstStyle/>
        <a:p>
          <a:endParaRPr lang="fr-FR"/>
        </a:p>
      </dgm:t>
    </dgm:pt>
    <dgm:pt modelId="{2ACE086D-3312-42BF-A863-0BFFCDF01137}" type="sibTrans" cxnId="{2E869DBA-8A75-486D-9B26-610CEC359876}">
      <dgm:prSet/>
      <dgm:spPr/>
      <dgm:t>
        <a:bodyPr/>
        <a:lstStyle/>
        <a:p>
          <a:endParaRPr lang="fr-FR"/>
        </a:p>
      </dgm:t>
    </dgm:pt>
    <dgm:pt modelId="{58D624A2-0E1B-6645-BE70-4BA1F4632348}">
      <dgm:prSet custT="1"/>
      <dgm:spPr/>
      <dgm:t>
        <a:bodyPr/>
        <a:lstStyle/>
        <a:p>
          <a:pPr algn="just"/>
          <a:r>
            <a:rPr lang="fr-FR" sz="1600" dirty="0" smtClean="0"/>
            <a:t>Le processus de réalisation des POC est un processus itératif visant à améliorer les résultats obtenus en fonction des </a:t>
          </a:r>
          <a:r>
            <a:rPr lang="fr-FR" sz="1600" dirty="0" err="1" smtClean="0"/>
            <a:t>KPIs</a:t>
          </a:r>
          <a:endParaRPr lang="fr-FR" sz="1600" b="1" dirty="0" smtClean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C8F169E8-2831-B443-B79F-A909628AB356}" type="parTrans" cxnId="{C2363675-D3E0-6D46-9D28-95701D563ED5}">
      <dgm:prSet/>
      <dgm:spPr/>
      <dgm:t>
        <a:bodyPr/>
        <a:lstStyle/>
        <a:p>
          <a:endParaRPr lang="fr-FR"/>
        </a:p>
      </dgm:t>
    </dgm:pt>
    <dgm:pt modelId="{C2811957-3958-AF42-9716-37AF4FF93E13}" type="sibTrans" cxnId="{C2363675-D3E0-6D46-9D28-95701D563ED5}">
      <dgm:prSet/>
      <dgm:spPr/>
      <dgm:t>
        <a:bodyPr/>
        <a:lstStyle/>
        <a:p>
          <a:endParaRPr lang="fr-FR"/>
        </a:p>
      </dgm:t>
    </dgm:pt>
    <dgm:pt modelId="{C1CD08E4-6C37-804C-8F50-2AA9AA276BF9}">
      <dgm:prSet phldrT="[Texte]" custT="1"/>
      <dgm:spPr/>
      <dgm:t>
        <a:bodyPr/>
        <a:lstStyle/>
        <a:p>
          <a:pPr algn="l"/>
          <a:r>
            <a:rPr lang="fr-FR" sz="1600" dirty="0" smtClean="0"/>
            <a:t>Lorsque les POC sont probantes, On industrialise les phases de:</a:t>
          </a:r>
          <a:endParaRPr lang="fr-FR" sz="1600" b="1" dirty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D9BA035D-6334-D54B-B475-6BB52FA9325E}" type="parTrans" cxnId="{2EF282B2-7AB4-B343-AFCC-A9875B08BA83}">
      <dgm:prSet/>
      <dgm:spPr/>
      <dgm:t>
        <a:bodyPr/>
        <a:lstStyle/>
        <a:p>
          <a:endParaRPr lang="fr-FR"/>
        </a:p>
      </dgm:t>
    </dgm:pt>
    <dgm:pt modelId="{B1D60972-C5C4-E441-82C7-1722898611F4}" type="sibTrans" cxnId="{2EF282B2-7AB4-B343-AFCC-A9875B08BA83}">
      <dgm:prSet/>
      <dgm:spPr/>
      <dgm:t>
        <a:bodyPr/>
        <a:lstStyle/>
        <a:p>
          <a:endParaRPr lang="fr-FR"/>
        </a:p>
      </dgm:t>
    </dgm:pt>
    <dgm:pt modelId="{48608E53-EAD1-7D4B-A3B3-51D7C41D45A2}">
      <dgm:prSet custT="1"/>
      <dgm:spPr/>
      <dgm:t>
        <a:bodyPr/>
        <a:lstStyle/>
        <a:p>
          <a:r>
            <a:rPr lang="fr-FR" sz="1400" dirty="0" smtClean="0"/>
            <a:t>préparation</a:t>
          </a:r>
          <a:endParaRPr lang="fr-FR" sz="1400" dirty="0"/>
        </a:p>
      </dgm:t>
    </dgm:pt>
    <dgm:pt modelId="{620CA7A5-D34A-374C-BCEE-4E456A757BE1}" type="parTrans" cxnId="{A1E9CA7E-73E1-214B-BA94-F590DE19B42F}">
      <dgm:prSet/>
      <dgm:spPr/>
      <dgm:t>
        <a:bodyPr/>
        <a:lstStyle/>
        <a:p>
          <a:endParaRPr lang="fr-FR"/>
        </a:p>
      </dgm:t>
    </dgm:pt>
    <dgm:pt modelId="{CB9DA73F-E7CA-7145-8820-859740F49D2C}" type="sibTrans" cxnId="{A1E9CA7E-73E1-214B-BA94-F590DE19B42F}">
      <dgm:prSet/>
      <dgm:spPr/>
      <dgm:t>
        <a:bodyPr/>
        <a:lstStyle/>
        <a:p>
          <a:endParaRPr lang="fr-FR"/>
        </a:p>
      </dgm:t>
    </dgm:pt>
    <dgm:pt modelId="{82610B97-ECC0-9C45-80A9-E83AE189DEF6}">
      <dgm:prSet custT="1"/>
      <dgm:spPr/>
      <dgm:t>
        <a:bodyPr/>
        <a:lstStyle/>
        <a:p>
          <a:r>
            <a:rPr lang="fr-FR" sz="1400" dirty="0" smtClean="0"/>
            <a:t>validation</a:t>
          </a:r>
          <a:endParaRPr lang="fr-FR" sz="1400" dirty="0"/>
        </a:p>
      </dgm:t>
    </dgm:pt>
    <dgm:pt modelId="{C4E54561-639E-5942-9954-41375FCC5D88}" type="parTrans" cxnId="{D0FB2262-1A34-2841-ADD4-97911B660B83}">
      <dgm:prSet/>
      <dgm:spPr/>
      <dgm:t>
        <a:bodyPr/>
        <a:lstStyle/>
        <a:p>
          <a:endParaRPr lang="fr-FR"/>
        </a:p>
      </dgm:t>
    </dgm:pt>
    <dgm:pt modelId="{A548AAB5-3F54-9A40-8A26-94ED56F57630}" type="sibTrans" cxnId="{D0FB2262-1A34-2841-ADD4-97911B660B83}">
      <dgm:prSet/>
      <dgm:spPr/>
      <dgm:t>
        <a:bodyPr/>
        <a:lstStyle/>
        <a:p>
          <a:endParaRPr lang="fr-FR"/>
        </a:p>
      </dgm:t>
    </dgm:pt>
    <dgm:pt modelId="{71F8CB53-6BC5-CB4E-9B69-8A474BEF1571}">
      <dgm:prSet custT="1"/>
      <dgm:spPr/>
      <dgm:t>
        <a:bodyPr/>
        <a:lstStyle/>
        <a:p>
          <a:r>
            <a:rPr lang="fr-FR" sz="1400" dirty="0" smtClean="0"/>
            <a:t>Transformation, conversion, agrégation</a:t>
          </a:r>
          <a:endParaRPr lang="fr-FR" sz="1400" dirty="0"/>
        </a:p>
      </dgm:t>
    </dgm:pt>
    <dgm:pt modelId="{0ABA7D11-969F-DD48-A6B1-B473D4EDC308}" type="parTrans" cxnId="{78BC99C6-8FF3-5A42-B71A-C1B38706573B}">
      <dgm:prSet/>
      <dgm:spPr/>
      <dgm:t>
        <a:bodyPr/>
        <a:lstStyle/>
        <a:p>
          <a:endParaRPr lang="fr-FR"/>
        </a:p>
      </dgm:t>
    </dgm:pt>
    <dgm:pt modelId="{2946D135-09B1-3441-98BB-91C77FEA982E}" type="sibTrans" cxnId="{78BC99C6-8FF3-5A42-B71A-C1B38706573B}">
      <dgm:prSet/>
      <dgm:spPr/>
      <dgm:t>
        <a:bodyPr/>
        <a:lstStyle/>
        <a:p>
          <a:endParaRPr lang="fr-FR"/>
        </a:p>
      </dgm:t>
    </dgm:pt>
    <dgm:pt modelId="{B3A27BA1-BEAB-6548-B0F8-29F8B86DF8CC}">
      <dgm:prSet custT="1"/>
      <dgm:spPr/>
      <dgm:t>
        <a:bodyPr/>
        <a:lstStyle/>
        <a:p>
          <a:r>
            <a:rPr lang="fr-FR" sz="1400" dirty="0" smtClean="0"/>
            <a:t>présentation des données de manière planifiée</a:t>
          </a:r>
          <a:endParaRPr lang="fr-FR" sz="1400" dirty="0"/>
        </a:p>
      </dgm:t>
    </dgm:pt>
    <dgm:pt modelId="{144360F2-E6BE-6D40-8111-8D74B4D05F2C}" type="parTrans" cxnId="{556EF224-FDF1-3B41-86ED-988A9096B228}">
      <dgm:prSet/>
      <dgm:spPr/>
      <dgm:t>
        <a:bodyPr/>
        <a:lstStyle/>
        <a:p>
          <a:endParaRPr lang="fr-FR"/>
        </a:p>
      </dgm:t>
    </dgm:pt>
    <dgm:pt modelId="{39E887EF-E801-1445-8CFB-F30F95EB895F}" type="sibTrans" cxnId="{556EF224-FDF1-3B41-86ED-988A9096B228}">
      <dgm:prSet/>
      <dgm:spPr/>
      <dgm:t>
        <a:bodyPr/>
        <a:lstStyle/>
        <a:p>
          <a:endParaRPr lang="fr-FR"/>
        </a:p>
      </dgm:t>
    </dgm:pt>
    <dgm:pt modelId="{7531C5F6-DB74-E74D-9793-75E785D17370}">
      <dgm:prSet custT="1"/>
      <dgm:spPr/>
      <dgm:t>
        <a:bodyPr/>
        <a:lstStyle/>
        <a:p>
          <a:r>
            <a:rPr lang="fr-FR" sz="1400" dirty="0" smtClean="0"/>
            <a:t>Coordonnée, automatisée, </a:t>
          </a:r>
          <a:r>
            <a:rPr lang="fr-FR" sz="1400" dirty="0" err="1" smtClean="0"/>
            <a:t>monitorée</a:t>
          </a:r>
          <a:endParaRPr lang="fr-FR" sz="1400" dirty="0"/>
        </a:p>
      </dgm:t>
    </dgm:pt>
    <dgm:pt modelId="{2FAE97E4-255E-3746-BC29-36976C4D53CC}" type="parTrans" cxnId="{CE35D0A3-B6BF-B94A-A16D-864A5705035F}">
      <dgm:prSet/>
      <dgm:spPr/>
      <dgm:t>
        <a:bodyPr/>
        <a:lstStyle/>
        <a:p>
          <a:endParaRPr lang="fr-FR"/>
        </a:p>
      </dgm:t>
    </dgm:pt>
    <dgm:pt modelId="{2DA310B2-B5D6-784B-8A6B-B13273064DB1}" type="sibTrans" cxnId="{CE35D0A3-B6BF-B94A-A16D-864A5705035F}">
      <dgm:prSet/>
      <dgm:spPr/>
      <dgm:t>
        <a:bodyPr/>
        <a:lstStyle/>
        <a:p>
          <a:endParaRPr lang="fr-FR"/>
        </a:p>
      </dgm:t>
    </dgm:pt>
    <dgm:pt modelId="{622E938F-4995-4BB6-A430-0628BE65B5A4}" type="pres">
      <dgm:prSet presAssocID="{4150619C-F4D5-46C9-BC18-53886FC113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02395C5-F9E9-9A44-B71B-3AB14DB6A5E4}" type="pres">
      <dgm:prSet presAssocID="{26BCC3DE-4639-404C-9E6C-74345DC355EE}" presName="composite" presStyleCnt="0"/>
      <dgm:spPr/>
    </dgm:pt>
    <dgm:pt modelId="{BBC5C22E-CFC7-8642-8A98-A57D510E9523}" type="pres">
      <dgm:prSet presAssocID="{26BCC3DE-4639-404C-9E6C-74345DC355EE}" presName="parTx" presStyleLbl="node1" presStyleIdx="0" presStyleCnt="2" custScaleY="86983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E4E51E-270C-6746-98D9-FD60CCE6D6F4}" type="pres">
      <dgm:prSet presAssocID="{26BCC3DE-4639-404C-9E6C-74345DC355EE}" presName="desTx" presStyleLbl="revTx" presStyleIdx="0" presStyleCnt="2" custScaleX="102671" custLinFactNeighborX="1674" custLinFactNeighborY="-78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F174DF-0A31-6548-858D-A691557CD24F}" type="pres">
      <dgm:prSet presAssocID="{67622767-0796-4D46-A697-432FD46CFA3E}" presName="space" presStyleCnt="0"/>
      <dgm:spPr/>
    </dgm:pt>
    <dgm:pt modelId="{A37848F8-8E3E-A741-B423-DB9626B2AC88}" type="pres">
      <dgm:prSet presAssocID="{6F22C3C6-8BD0-4E6E-B320-756BCC6E42EA}" presName="composite" presStyleCnt="0"/>
      <dgm:spPr/>
    </dgm:pt>
    <dgm:pt modelId="{E0DB02BC-1328-B241-A058-4671AF125D63}" type="pres">
      <dgm:prSet presAssocID="{6F22C3C6-8BD0-4E6E-B320-756BCC6E42EA}" presName="parTx" presStyleLbl="node1" presStyleIdx="1" presStyleCnt="2" custScaleY="86983" custLinFactNeighborX="41" custLinFactNeighborY="-435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62352F-D0B4-3346-8628-198B5A65EF3F}" type="pres">
      <dgm:prSet presAssocID="{6F22C3C6-8BD0-4E6E-B320-756BCC6E42EA}" presName="desTx" presStyleLbl="revTx" presStyleIdx="1" presStyleCnt="2" custLinFactNeighborX="1339" custLinFactNeighborY="-75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2C186D-84F4-8546-A040-197E0647A13D}" type="presOf" srcId="{82610B97-ECC0-9C45-80A9-E83AE189DEF6}" destId="{E362352F-D0B4-3346-8628-198B5A65EF3F}" srcOrd="0" destOrd="2" presId="urn:microsoft.com/office/officeart/2005/8/layout/chevron1"/>
    <dgm:cxn modelId="{D0FB2262-1A34-2841-ADD4-97911B660B83}" srcId="{C1CD08E4-6C37-804C-8F50-2AA9AA276BF9}" destId="{82610B97-ECC0-9C45-80A9-E83AE189DEF6}" srcOrd="1" destOrd="0" parTransId="{C4E54561-639E-5942-9954-41375FCC5D88}" sibTransId="{A548AAB5-3F54-9A40-8A26-94ED56F57630}"/>
    <dgm:cxn modelId="{938760A5-4D19-4785-BF93-CBC44FFAD29B}" srcId="{4150619C-F4D5-46C9-BC18-53886FC1135C}" destId="{26BCC3DE-4639-404C-9E6C-74345DC355EE}" srcOrd="0" destOrd="0" parTransId="{87D6DB20-2E9B-4D9D-A8B2-962CECF31B95}" sibTransId="{67622767-0796-4D46-A697-432FD46CFA3E}"/>
    <dgm:cxn modelId="{992223CA-A8A8-8640-8A6D-F5A69B6EA885}" type="presOf" srcId="{7531C5F6-DB74-E74D-9793-75E785D17370}" destId="{E362352F-D0B4-3346-8628-198B5A65EF3F}" srcOrd="0" destOrd="5" presId="urn:microsoft.com/office/officeart/2005/8/layout/chevron1"/>
    <dgm:cxn modelId="{19483DCC-E049-5F41-AC28-8DFF3FC09326}" type="presOf" srcId="{C1CD08E4-6C37-804C-8F50-2AA9AA276BF9}" destId="{E362352F-D0B4-3346-8628-198B5A65EF3F}" srcOrd="0" destOrd="0" presId="urn:microsoft.com/office/officeart/2005/8/layout/chevron1"/>
    <dgm:cxn modelId="{0FCE6E2D-E582-DF41-87F8-3A24C22AAFED}" type="presOf" srcId="{26BCC3DE-4639-404C-9E6C-74345DC355EE}" destId="{BBC5C22E-CFC7-8642-8A98-A57D510E9523}" srcOrd="0" destOrd="0" presId="urn:microsoft.com/office/officeart/2005/8/layout/chevron1"/>
    <dgm:cxn modelId="{2EF282B2-7AB4-B343-AFCC-A9875B08BA83}" srcId="{6F22C3C6-8BD0-4E6E-B320-756BCC6E42EA}" destId="{C1CD08E4-6C37-804C-8F50-2AA9AA276BF9}" srcOrd="0" destOrd="0" parTransId="{D9BA035D-6334-D54B-B475-6BB52FA9325E}" sibTransId="{B1D60972-C5C4-E441-82C7-1722898611F4}"/>
    <dgm:cxn modelId="{3A88C3DC-B5E4-1448-B6EC-81B65D40DBE6}" type="presOf" srcId="{48608E53-EAD1-7D4B-A3B3-51D7C41D45A2}" destId="{E362352F-D0B4-3346-8628-198B5A65EF3F}" srcOrd="0" destOrd="1" presId="urn:microsoft.com/office/officeart/2005/8/layout/chevron1"/>
    <dgm:cxn modelId="{556EF224-FDF1-3B41-86ED-988A9096B228}" srcId="{C1CD08E4-6C37-804C-8F50-2AA9AA276BF9}" destId="{B3A27BA1-BEAB-6548-B0F8-29F8B86DF8CC}" srcOrd="3" destOrd="0" parTransId="{144360F2-E6BE-6D40-8111-8D74B4D05F2C}" sibTransId="{39E887EF-E801-1445-8CFB-F30F95EB895F}"/>
    <dgm:cxn modelId="{C1BE2F07-0408-494C-803E-3BE098376B34}" type="presOf" srcId="{6F22C3C6-8BD0-4E6E-B320-756BCC6E42EA}" destId="{E0DB02BC-1328-B241-A058-4671AF125D63}" srcOrd="0" destOrd="0" presId="urn:microsoft.com/office/officeart/2005/8/layout/chevron1"/>
    <dgm:cxn modelId="{CE35D0A3-B6BF-B94A-A16D-864A5705035F}" srcId="{C1CD08E4-6C37-804C-8F50-2AA9AA276BF9}" destId="{7531C5F6-DB74-E74D-9793-75E785D17370}" srcOrd="4" destOrd="0" parTransId="{2FAE97E4-255E-3746-BC29-36976C4D53CC}" sibTransId="{2DA310B2-B5D6-784B-8A6B-B13273064DB1}"/>
    <dgm:cxn modelId="{C2363675-D3E0-6D46-9D28-95701D563ED5}" srcId="{26BCC3DE-4639-404C-9E6C-74345DC355EE}" destId="{58D624A2-0E1B-6645-BE70-4BA1F4632348}" srcOrd="0" destOrd="0" parTransId="{C8F169E8-2831-B443-B79F-A909628AB356}" sibTransId="{C2811957-3958-AF42-9716-37AF4FF93E13}"/>
    <dgm:cxn modelId="{A1E9CA7E-73E1-214B-BA94-F590DE19B42F}" srcId="{C1CD08E4-6C37-804C-8F50-2AA9AA276BF9}" destId="{48608E53-EAD1-7D4B-A3B3-51D7C41D45A2}" srcOrd="0" destOrd="0" parTransId="{620CA7A5-D34A-374C-BCEE-4E456A757BE1}" sibTransId="{CB9DA73F-E7CA-7145-8820-859740F49D2C}"/>
    <dgm:cxn modelId="{78BC99C6-8FF3-5A42-B71A-C1B38706573B}" srcId="{C1CD08E4-6C37-804C-8F50-2AA9AA276BF9}" destId="{71F8CB53-6BC5-CB4E-9B69-8A474BEF1571}" srcOrd="2" destOrd="0" parTransId="{0ABA7D11-969F-DD48-A6B1-B473D4EDC308}" sibTransId="{2946D135-09B1-3441-98BB-91C77FEA982E}"/>
    <dgm:cxn modelId="{2E869DBA-8A75-486D-9B26-610CEC359876}" srcId="{4150619C-F4D5-46C9-BC18-53886FC1135C}" destId="{6F22C3C6-8BD0-4E6E-B320-756BCC6E42EA}" srcOrd="1" destOrd="0" parTransId="{E5912B46-85B3-4D25-9CE7-7B876C4848DE}" sibTransId="{2ACE086D-3312-42BF-A863-0BFFCDF01137}"/>
    <dgm:cxn modelId="{01773B42-6DD3-BE4A-A4FB-9B6973713CDE}" type="presOf" srcId="{58D624A2-0E1B-6645-BE70-4BA1F4632348}" destId="{04E4E51E-270C-6746-98D9-FD60CCE6D6F4}" srcOrd="0" destOrd="0" presId="urn:microsoft.com/office/officeart/2005/8/layout/chevron1"/>
    <dgm:cxn modelId="{74549BC0-7DE7-F84E-A746-6FD701C83862}" type="presOf" srcId="{B3A27BA1-BEAB-6548-B0F8-29F8B86DF8CC}" destId="{E362352F-D0B4-3346-8628-198B5A65EF3F}" srcOrd="0" destOrd="4" presId="urn:microsoft.com/office/officeart/2005/8/layout/chevron1"/>
    <dgm:cxn modelId="{C2A0C308-44E9-7B4E-960F-AE2A3DFA098D}" type="presOf" srcId="{4150619C-F4D5-46C9-BC18-53886FC1135C}" destId="{622E938F-4995-4BB6-A430-0628BE65B5A4}" srcOrd="0" destOrd="0" presId="urn:microsoft.com/office/officeart/2005/8/layout/chevron1"/>
    <dgm:cxn modelId="{6AA50E3E-4204-9D4F-B162-96890BBB3597}" type="presOf" srcId="{71F8CB53-6BC5-CB4E-9B69-8A474BEF1571}" destId="{E362352F-D0B4-3346-8628-198B5A65EF3F}" srcOrd="0" destOrd="3" presId="urn:microsoft.com/office/officeart/2005/8/layout/chevron1"/>
    <dgm:cxn modelId="{3268E379-25E5-0848-AD84-91AC37D16A1B}" type="presParOf" srcId="{622E938F-4995-4BB6-A430-0628BE65B5A4}" destId="{402395C5-F9E9-9A44-B71B-3AB14DB6A5E4}" srcOrd="0" destOrd="0" presId="urn:microsoft.com/office/officeart/2005/8/layout/chevron1"/>
    <dgm:cxn modelId="{96C5ECC8-448D-4440-A163-DBC00A34362A}" type="presParOf" srcId="{402395C5-F9E9-9A44-B71B-3AB14DB6A5E4}" destId="{BBC5C22E-CFC7-8642-8A98-A57D510E9523}" srcOrd="0" destOrd="0" presId="urn:microsoft.com/office/officeart/2005/8/layout/chevron1"/>
    <dgm:cxn modelId="{7E211FB9-E9AE-0340-937A-17D2F0B10B45}" type="presParOf" srcId="{402395C5-F9E9-9A44-B71B-3AB14DB6A5E4}" destId="{04E4E51E-270C-6746-98D9-FD60CCE6D6F4}" srcOrd="1" destOrd="0" presId="urn:microsoft.com/office/officeart/2005/8/layout/chevron1"/>
    <dgm:cxn modelId="{D855C5E3-D57C-C64D-AF66-98FFE2E36B8E}" type="presParOf" srcId="{622E938F-4995-4BB6-A430-0628BE65B5A4}" destId="{3FF174DF-0A31-6548-858D-A691557CD24F}" srcOrd="1" destOrd="0" presId="urn:microsoft.com/office/officeart/2005/8/layout/chevron1"/>
    <dgm:cxn modelId="{3B7C5986-8C12-B643-8CA0-BB210763B753}" type="presParOf" srcId="{622E938F-4995-4BB6-A430-0628BE65B5A4}" destId="{A37848F8-8E3E-A741-B423-DB9626B2AC88}" srcOrd="2" destOrd="0" presId="urn:microsoft.com/office/officeart/2005/8/layout/chevron1"/>
    <dgm:cxn modelId="{26FDEA61-0833-B543-A820-A93D50E94991}" type="presParOf" srcId="{A37848F8-8E3E-A741-B423-DB9626B2AC88}" destId="{E0DB02BC-1328-B241-A058-4671AF125D63}" srcOrd="0" destOrd="0" presId="urn:microsoft.com/office/officeart/2005/8/layout/chevron1"/>
    <dgm:cxn modelId="{CDE58935-DB43-0E46-B4EA-31B084BBE4C5}" type="presParOf" srcId="{A37848F8-8E3E-A741-B423-DB9626B2AC88}" destId="{E362352F-D0B4-3346-8628-198B5A65EF3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701FC0-DFC3-564D-9322-ECC8FCC195AB}" type="doc">
      <dgm:prSet loTypeId="urn:microsoft.com/office/officeart/2005/8/layout/bProcess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C685589-A28A-5C44-BB78-70674E5C264F}">
      <dgm:prSet phldrT="[Texte]" custT="1"/>
      <dgm:spPr/>
      <dgm:t>
        <a:bodyPr/>
        <a:lstStyle/>
        <a:p>
          <a:r>
            <a:rPr lang="fr-FR" sz="1050" dirty="0" smtClean="0"/>
            <a:t>Gouvernance de données</a:t>
          </a:r>
          <a:endParaRPr lang="fr-FR" sz="1050" dirty="0"/>
        </a:p>
      </dgm:t>
    </dgm:pt>
    <dgm:pt modelId="{357BE273-B85B-F04E-9148-B4C2A6E04B51}" type="parTrans" cxnId="{923262BD-5DEB-AB47-8C9E-008640A7DAAF}">
      <dgm:prSet/>
      <dgm:spPr/>
      <dgm:t>
        <a:bodyPr/>
        <a:lstStyle/>
        <a:p>
          <a:endParaRPr lang="fr-FR" sz="2800"/>
        </a:p>
      </dgm:t>
    </dgm:pt>
    <dgm:pt modelId="{F7255BBD-1C0E-FC4E-9245-2AAAA4B965A8}" type="sibTrans" cxnId="{923262BD-5DEB-AB47-8C9E-008640A7DAAF}">
      <dgm:prSet/>
      <dgm:spPr/>
      <dgm:t>
        <a:bodyPr/>
        <a:lstStyle/>
        <a:p>
          <a:endParaRPr lang="fr-FR" sz="2800"/>
        </a:p>
      </dgm:t>
    </dgm:pt>
    <dgm:pt modelId="{D825F046-8CB5-BD4B-BDDC-00FDADB91052}">
      <dgm:prSet phldrT="[Texte]" custT="1"/>
      <dgm:spPr/>
      <dgm:t>
        <a:bodyPr/>
        <a:lstStyle/>
        <a:p>
          <a:r>
            <a:rPr lang="fr-FR" sz="1050" dirty="0" smtClean="0"/>
            <a:t>Evolutivité et gestion des métadonnées</a:t>
          </a:r>
          <a:endParaRPr lang="fr-FR" sz="1050" dirty="0"/>
        </a:p>
      </dgm:t>
    </dgm:pt>
    <dgm:pt modelId="{F1556F83-9FCD-7F4C-BE7C-72E14E834F90}" type="parTrans" cxnId="{053A6599-1A0B-3447-89EA-3E8D0CB11C37}">
      <dgm:prSet/>
      <dgm:spPr/>
      <dgm:t>
        <a:bodyPr/>
        <a:lstStyle/>
        <a:p>
          <a:endParaRPr lang="fr-FR" sz="2800"/>
        </a:p>
      </dgm:t>
    </dgm:pt>
    <dgm:pt modelId="{E622D1A9-F9F5-6F47-9F60-17E7B0DEB937}" type="sibTrans" cxnId="{053A6599-1A0B-3447-89EA-3E8D0CB11C37}">
      <dgm:prSet/>
      <dgm:spPr/>
      <dgm:t>
        <a:bodyPr/>
        <a:lstStyle/>
        <a:p>
          <a:endParaRPr lang="fr-FR" sz="2800"/>
        </a:p>
      </dgm:t>
    </dgm:pt>
    <dgm:pt modelId="{408C9622-BE00-5C46-8209-2D021E9B436A}">
      <dgm:prSet phldrT="[Texte]" custT="1"/>
      <dgm:spPr/>
      <dgm:t>
        <a:bodyPr/>
        <a:lstStyle/>
        <a:p>
          <a:r>
            <a:rPr lang="fr-FR" sz="1050" dirty="0" err="1" smtClean="0"/>
            <a:t>Sécurité</a:t>
          </a:r>
          <a:endParaRPr lang="fr-FR" sz="1050" dirty="0"/>
        </a:p>
      </dgm:t>
    </dgm:pt>
    <dgm:pt modelId="{2DDD7DB2-A50F-C34F-983D-4FF967EE09B3}" type="parTrans" cxnId="{9565A21C-7248-794A-BD76-FA942F082B4F}">
      <dgm:prSet/>
      <dgm:spPr/>
      <dgm:t>
        <a:bodyPr/>
        <a:lstStyle/>
        <a:p>
          <a:endParaRPr lang="fr-FR" sz="2800"/>
        </a:p>
      </dgm:t>
    </dgm:pt>
    <dgm:pt modelId="{B626474D-EE70-6E44-884B-30C467CEF794}" type="sibTrans" cxnId="{9565A21C-7248-794A-BD76-FA942F082B4F}">
      <dgm:prSet/>
      <dgm:spPr/>
      <dgm:t>
        <a:bodyPr/>
        <a:lstStyle/>
        <a:p>
          <a:endParaRPr lang="fr-FR" sz="2800"/>
        </a:p>
      </dgm:t>
    </dgm:pt>
    <dgm:pt modelId="{561B464B-895D-1545-AB7D-921E4E3164DE}">
      <dgm:prSet phldrT="[Texte]" custT="1"/>
      <dgm:spPr/>
      <dgm:t>
        <a:bodyPr/>
        <a:lstStyle/>
        <a:p>
          <a:r>
            <a:rPr lang="fr-FR" sz="1050" dirty="0" smtClean="0"/>
            <a:t>Architecture technique</a:t>
          </a:r>
          <a:endParaRPr lang="fr-FR" sz="1050" dirty="0"/>
        </a:p>
      </dgm:t>
    </dgm:pt>
    <dgm:pt modelId="{8670EF43-251B-C04F-ABE6-0268A7CE734A}" type="parTrans" cxnId="{64ABE56A-869E-BC43-B992-D435C581B885}">
      <dgm:prSet/>
      <dgm:spPr/>
      <dgm:t>
        <a:bodyPr/>
        <a:lstStyle/>
        <a:p>
          <a:endParaRPr lang="fr-FR" sz="2800"/>
        </a:p>
      </dgm:t>
    </dgm:pt>
    <dgm:pt modelId="{5C0285A0-F5FF-0D46-AB87-DB793243887F}" type="sibTrans" cxnId="{64ABE56A-869E-BC43-B992-D435C581B885}">
      <dgm:prSet/>
      <dgm:spPr/>
      <dgm:t>
        <a:bodyPr/>
        <a:lstStyle/>
        <a:p>
          <a:endParaRPr lang="fr-FR" sz="2800"/>
        </a:p>
      </dgm:t>
    </dgm:pt>
    <dgm:pt modelId="{76AE0015-752C-9C44-AC67-86831BD7752F}">
      <dgm:prSet phldrT="[Texte]" custT="1"/>
      <dgm:spPr/>
      <dgm:t>
        <a:bodyPr/>
        <a:lstStyle/>
        <a:p>
          <a:r>
            <a:rPr lang="fr-FR" sz="1050" dirty="0" smtClean="0"/>
            <a:t>Qualité de </a:t>
          </a:r>
          <a:r>
            <a:rPr lang="fr-FR" sz="1050" dirty="0" err="1" smtClean="0"/>
            <a:t>données</a:t>
          </a:r>
          <a:endParaRPr lang="fr-FR" sz="1050" dirty="0"/>
        </a:p>
      </dgm:t>
    </dgm:pt>
    <dgm:pt modelId="{154C3B83-419E-AB4E-A7A3-ED80DFC85865}" type="parTrans" cxnId="{85A1EB08-91E7-D545-AF27-118DABC69A31}">
      <dgm:prSet/>
      <dgm:spPr/>
      <dgm:t>
        <a:bodyPr/>
        <a:lstStyle/>
        <a:p>
          <a:endParaRPr lang="fr-FR" sz="2800"/>
        </a:p>
      </dgm:t>
    </dgm:pt>
    <dgm:pt modelId="{FAAF9170-1856-9D49-99FD-48CF64D720F8}" type="sibTrans" cxnId="{85A1EB08-91E7-D545-AF27-118DABC69A31}">
      <dgm:prSet/>
      <dgm:spPr/>
      <dgm:t>
        <a:bodyPr/>
        <a:lstStyle/>
        <a:p>
          <a:endParaRPr lang="fr-FR" sz="2800"/>
        </a:p>
      </dgm:t>
    </dgm:pt>
    <dgm:pt modelId="{728F6944-10A8-5448-B8D8-CBD550DFE3B0}">
      <dgm:prSet phldrT="[Texte]" custT="1"/>
      <dgm:spPr/>
      <dgm:t>
        <a:bodyPr/>
        <a:lstStyle/>
        <a:p>
          <a:r>
            <a:rPr lang="fr-FR" sz="1050" dirty="0" smtClean="0"/>
            <a:t>Exploitation et supervision des chaines en production</a:t>
          </a:r>
          <a:endParaRPr lang="fr-FR" sz="1050" dirty="0"/>
        </a:p>
      </dgm:t>
    </dgm:pt>
    <dgm:pt modelId="{2AE5D39F-E7AC-B54C-9E1B-D5D98F525431}" type="parTrans" cxnId="{6B8EB23B-D4C2-CC42-942B-E477A1042EA6}">
      <dgm:prSet/>
      <dgm:spPr/>
      <dgm:t>
        <a:bodyPr/>
        <a:lstStyle/>
        <a:p>
          <a:endParaRPr lang="fr-FR" sz="2800"/>
        </a:p>
      </dgm:t>
    </dgm:pt>
    <dgm:pt modelId="{76B83324-E2AC-F749-A885-1FC4C2DC911C}" type="sibTrans" cxnId="{6B8EB23B-D4C2-CC42-942B-E477A1042EA6}">
      <dgm:prSet/>
      <dgm:spPr/>
      <dgm:t>
        <a:bodyPr/>
        <a:lstStyle/>
        <a:p>
          <a:endParaRPr lang="fr-FR" sz="2800"/>
        </a:p>
      </dgm:t>
    </dgm:pt>
    <dgm:pt modelId="{9A1CE47C-8B98-1740-BCC5-D1301CDF6F0F}">
      <dgm:prSet phldrT="[Texte]" custT="1"/>
      <dgm:spPr/>
      <dgm:t>
        <a:bodyPr/>
        <a:lstStyle/>
        <a:p>
          <a:r>
            <a:rPr lang="hr-HR" sz="1050" dirty="0" smtClean="0"/>
            <a:t>RH</a:t>
          </a:r>
          <a:endParaRPr lang="fr-FR" sz="1050" dirty="0"/>
        </a:p>
      </dgm:t>
    </dgm:pt>
    <dgm:pt modelId="{BF3674F3-C433-8946-999D-BEEC598FCDD1}" type="parTrans" cxnId="{9179D4D5-08DC-1947-B4CD-1D3F0B51C7C5}">
      <dgm:prSet/>
      <dgm:spPr/>
      <dgm:t>
        <a:bodyPr/>
        <a:lstStyle/>
        <a:p>
          <a:endParaRPr lang="fr-FR" sz="2800"/>
        </a:p>
      </dgm:t>
    </dgm:pt>
    <dgm:pt modelId="{D482F10C-CAB7-1543-86E9-1F30B809AE87}" type="sibTrans" cxnId="{9179D4D5-08DC-1947-B4CD-1D3F0B51C7C5}">
      <dgm:prSet/>
      <dgm:spPr/>
      <dgm:t>
        <a:bodyPr/>
        <a:lstStyle/>
        <a:p>
          <a:endParaRPr lang="fr-FR" sz="2800"/>
        </a:p>
      </dgm:t>
    </dgm:pt>
    <dgm:pt modelId="{2BD08D68-6673-7F41-97BE-C8A8693667B0}">
      <dgm:prSet phldrT="[Texte]" custT="1"/>
      <dgm:spPr/>
      <dgm:t>
        <a:bodyPr/>
        <a:lstStyle/>
        <a:p>
          <a:r>
            <a:rPr lang="fr-FR" sz="1050" dirty="0" smtClean="0"/>
            <a:t>Maintenance</a:t>
          </a:r>
          <a:endParaRPr lang="fr-FR" sz="1050" dirty="0"/>
        </a:p>
      </dgm:t>
    </dgm:pt>
    <dgm:pt modelId="{E024B62B-8EB7-4C40-9041-8FBA672112FF}" type="parTrans" cxnId="{CBF97E33-C1A2-7745-AD68-50107475A928}">
      <dgm:prSet/>
      <dgm:spPr/>
      <dgm:t>
        <a:bodyPr/>
        <a:lstStyle/>
        <a:p>
          <a:endParaRPr lang="fr-FR" sz="2800"/>
        </a:p>
      </dgm:t>
    </dgm:pt>
    <dgm:pt modelId="{030F632F-AE8D-F348-BF12-B18738BFD8A6}" type="sibTrans" cxnId="{CBF97E33-C1A2-7745-AD68-50107475A928}">
      <dgm:prSet/>
      <dgm:spPr/>
      <dgm:t>
        <a:bodyPr/>
        <a:lstStyle/>
        <a:p>
          <a:endParaRPr lang="fr-FR" sz="2800"/>
        </a:p>
      </dgm:t>
    </dgm:pt>
    <dgm:pt modelId="{14A19F55-3CC5-634B-B913-631FF2B154F5}">
      <dgm:prSet phldrT="[Texte]" custT="1"/>
      <dgm:spPr/>
      <dgm:t>
        <a:bodyPr/>
        <a:lstStyle/>
        <a:p>
          <a:r>
            <a:rPr lang="fr-FR" sz="1050" dirty="0" smtClean="0"/>
            <a:t>Juridique</a:t>
          </a:r>
          <a:endParaRPr lang="fr-FR" sz="1050" dirty="0"/>
        </a:p>
      </dgm:t>
    </dgm:pt>
    <dgm:pt modelId="{57A72CC0-FCBE-E14F-9534-7CDB9247D954}" type="parTrans" cxnId="{3E6ED212-E4AF-8144-A169-3EDC589E6EC0}">
      <dgm:prSet/>
      <dgm:spPr/>
      <dgm:t>
        <a:bodyPr/>
        <a:lstStyle/>
        <a:p>
          <a:endParaRPr lang="fr-FR" sz="2800"/>
        </a:p>
      </dgm:t>
    </dgm:pt>
    <dgm:pt modelId="{B7D4291A-0C11-8847-A9E4-289CE0BB7333}" type="sibTrans" cxnId="{3E6ED212-E4AF-8144-A169-3EDC589E6EC0}">
      <dgm:prSet/>
      <dgm:spPr/>
      <dgm:t>
        <a:bodyPr/>
        <a:lstStyle/>
        <a:p>
          <a:endParaRPr lang="fr-FR" sz="2800"/>
        </a:p>
      </dgm:t>
    </dgm:pt>
    <dgm:pt modelId="{B1BDE014-CBE2-7F4A-A831-5AF1B3482DC2}" type="pres">
      <dgm:prSet presAssocID="{33701FC0-DFC3-564D-9322-ECC8FCC195AB}" presName="Name0" presStyleCnt="0">
        <dgm:presLayoutVars>
          <dgm:dir/>
          <dgm:resizeHandles/>
        </dgm:presLayoutVars>
      </dgm:prSet>
      <dgm:spPr/>
    </dgm:pt>
    <dgm:pt modelId="{E7447247-5565-BC47-95B7-4D5DCA1438FC}" type="pres">
      <dgm:prSet presAssocID="{1C685589-A28A-5C44-BB78-70674E5C264F}" presName="compNode" presStyleCnt="0"/>
      <dgm:spPr/>
    </dgm:pt>
    <dgm:pt modelId="{63C3FC57-CE04-2D4E-B86A-D358DF37EE8B}" type="pres">
      <dgm:prSet presAssocID="{1C685589-A28A-5C44-BB78-70674E5C264F}" presName="dummyConnPt" presStyleCnt="0"/>
      <dgm:spPr/>
    </dgm:pt>
    <dgm:pt modelId="{0BFC0E8F-7B7A-D747-89A1-64CC3FC8F4C6}" type="pres">
      <dgm:prSet presAssocID="{1C685589-A28A-5C44-BB78-70674E5C264F}" presName="node" presStyleLbl="node1" presStyleIdx="0" presStyleCnt="9">
        <dgm:presLayoutVars>
          <dgm:bulletEnabled val="1"/>
        </dgm:presLayoutVars>
      </dgm:prSet>
      <dgm:spPr/>
    </dgm:pt>
    <dgm:pt modelId="{FD98B019-E9B6-E64E-9F53-E4B0D0DA70EB}" type="pres">
      <dgm:prSet presAssocID="{F7255BBD-1C0E-FC4E-9245-2AAAA4B965A8}" presName="sibTrans" presStyleLbl="bgSibTrans2D1" presStyleIdx="0" presStyleCnt="8"/>
      <dgm:spPr/>
    </dgm:pt>
    <dgm:pt modelId="{B2C3F15A-7A9F-2640-BB12-CC4728EF02A2}" type="pres">
      <dgm:prSet presAssocID="{D825F046-8CB5-BD4B-BDDC-00FDADB91052}" presName="compNode" presStyleCnt="0"/>
      <dgm:spPr/>
    </dgm:pt>
    <dgm:pt modelId="{3C31CB08-00AE-7343-B487-29C05AAC6116}" type="pres">
      <dgm:prSet presAssocID="{D825F046-8CB5-BD4B-BDDC-00FDADB91052}" presName="dummyConnPt" presStyleCnt="0"/>
      <dgm:spPr/>
    </dgm:pt>
    <dgm:pt modelId="{74F44DB6-023B-8141-A600-31D8604E74EF}" type="pres">
      <dgm:prSet presAssocID="{D825F046-8CB5-BD4B-BDDC-00FDADB91052}" presName="node" presStyleLbl="node1" presStyleIdx="1" presStyleCnt="9">
        <dgm:presLayoutVars>
          <dgm:bulletEnabled val="1"/>
        </dgm:presLayoutVars>
      </dgm:prSet>
      <dgm:spPr/>
    </dgm:pt>
    <dgm:pt modelId="{B59749BF-C79E-6A4A-BF8A-4413E7E85CB5}" type="pres">
      <dgm:prSet presAssocID="{E622D1A9-F9F5-6F47-9F60-17E7B0DEB937}" presName="sibTrans" presStyleLbl="bgSibTrans2D1" presStyleIdx="1" presStyleCnt="8"/>
      <dgm:spPr/>
    </dgm:pt>
    <dgm:pt modelId="{B75439E2-0355-CA47-9E71-93BE9AC60F8A}" type="pres">
      <dgm:prSet presAssocID="{408C9622-BE00-5C46-8209-2D021E9B436A}" presName="compNode" presStyleCnt="0"/>
      <dgm:spPr/>
    </dgm:pt>
    <dgm:pt modelId="{76B03CAF-FC53-6548-9A44-D874A22A3206}" type="pres">
      <dgm:prSet presAssocID="{408C9622-BE00-5C46-8209-2D021E9B436A}" presName="dummyConnPt" presStyleCnt="0"/>
      <dgm:spPr/>
    </dgm:pt>
    <dgm:pt modelId="{1149FEA5-F69D-7C42-9CC6-CAB1AF33C942}" type="pres">
      <dgm:prSet presAssocID="{408C9622-BE00-5C46-8209-2D021E9B436A}" presName="node" presStyleLbl="node1" presStyleIdx="2" presStyleCnt="9">
        <dgm:presLayoutVars>
          <dgm:bulletEnabled val="1"/>
        </dgm:presLayoutVars>
      </dgm:prSet>
      <dgm:spPr/>
    </dgm:pt>
    <dgm:pt modelId="{42A00A02-A879-3049-89CB-EBB0C332F48D}" type="pres">
      <dgm:prSet presAssocID="{B626474D-EE70-6E44-884B-30C467CEF794}" presName="sibTrans" presStyleLbl="bgSibTrans2D1" presStyleIdx="2" presStyleCnt="8"/>
      <dgm:spPr/>
    </dgm:pt>
    <dgm:pt modelId="{3EEC1B81-1FAE-6746-99E6-74D17CD1D0C8}" type="pres">
      <dgm:prSet presAssocID="{561B464B-895D-1545-AB7D-921E4E3164DE}" presName="compNode" presStyleCnt="0"/>
      <dgm:spPr/>
    </dgm:pt>
    <dgm:pt modelId="{03E69F3A-1C23-C14E-9F88-2C0772CF8E6F}" type="pres">
      <dgm:prSet presAssocID="{561B464B-895D-1545-AB7D-921E4E3164DE}" presName="dummyConnPt" presStyleCnt="0"/>
      <dgm:spPr/>
    </dgm:pt>
    <dgm:pt modelId="{F91CB521-8463-0F46-BD94-3581A5974848}" type="pres">
      <dgm:prSet presAssocID="{561B464B-895D-1545-AB7D-921E4E3164DE}" presName="node" presStyleLbl="node1" presStyleIdx="3" presStyleCnt="9">
        <dgm:presLayoutVars>
          <dgm:bulletEnabled val="1"/>
        </dgm:presLayoutVars>
      </dgm:prSet>
      <dgm:spPr/>
    </dgm:pt>
    <dgm:pt modelId="{568A7DDA-E8BA-3142-A08E-E8B66ABEF46D}" type="pres">
      <dgm:prSet presAssocID="{5C0285A0-F5FF-0D46-AB87-DB793243887F}" presName="sibTrans" presStyleLbl="bgSibTrans2D1" presStyleIdx="3" presStyleCnt="8"/>
      <dgm:spPr/>
    </dgm:pt>
    <dgm:pt modelId="{C64E07D3-A890-F84F-94FC-E22DC149EF77}" type="pres">
      <dgm:prSet presAssocID="{76AE0015-752C-9C44-AC67-86831BD7752F}" presName="compNode" presStyleCnt="0"/>
      <dgm:spPr/>
    </dgm:pt>
    <dgm:pt modelId="{757430F9-775B-104D-8F6D-D06227026C99}" type="pres">
      <dgm:prSet presAssocID="{76AE0015-752C-9C44-AC67-86831BD7752F}" presName="dummyConnPt" presStyleCnt="0"/>
      <dgm:spPr/>
    </dgm:pt>
    <dgm:pt modelId="{C7CB8862-5899-564B-9DD3-AD97DB0AD341}" type="pres">
      <dgm:prSet presAssocID="{76AE0015-752C-9C44-AC67-86831BD7752F}" presName="node" presStyleLbl="node1" presStyleIdx="4" presStyleCnt="9">
        <dgm:presLayoutVars>
          <dgm:bulletEnabled val="1"/>
        </dgm:presLayoutVars>
      </dgm:prSet>
      <dgm:spPr/>
    </dgm:pt>
    <dgm:pt modelId="{7D9EBF19-0372-5149-8A6B-B676AB2E6B5A}" type="pres">
      <dgm:prSet presAssocID="{FAAF9170-1856-9D49-99FD-48CF64D720F8}" presName="sibTrans" presStyleLbl="bgSibTrans2D1" presStyleIdx="4" presStyleCnt="8"/>
      <dgm:spPr/>
    </dgm:pt>
    <dgm:pt modelId="{5A8DAACA-26BA-944A-A7AE-9A960C2A9BA8}" type="pres">
      <dgm:prSet presAssocID="{728F6944-10A8-5448-B8D8-CBD550DFE3B0}" presName="compNode" presStyleCnt="0"/>
      <dgm:spPr/>
    </dgm:pt>
    <dgm:pt modelId="{6F8C42BC-F239-D44B-A860-180CBD8BE403}" type="pres">
      <dgm:prSet presAssocID="{728F6944-10A8-5448-B8D8-CBD550DFE3B0}" presName="dummyConnPt" presStyleCnt="0"/>
      <dgm:spPr/>
    </dgm:pt>
    <dgm:pt modelId="{826AA1AC-3BCA-F545-8D9E-EBDE71DFD1F0}" type="pres">
      <dgm:prSet presAssocID="{728F6944-10A8-5448-B8D8-CBD550DFE3B0}" presName="node" presStyleLbl="node1" presStyleIdx="5" presStyleCnt="9">
        <dgm:presLayoutVars>
          <dgm:bulletEnabled val="1"/>
        </dgm:presLayoutVars>
      </dgm:prSet>
      <dgm:spPr/>
    </dgm:pt>
    <dgm:pt modelId="{BCBD3682-0FE4-6442-BECB-92DBD7D09774}" type="pres">
      <dgm:prSet presAssocID="{76B83324-E2AC-F749-A885-1FC4C2DC911C}" presName="sibTrans" presStyleLbl="bgSibTrans2D1" presStyleIdx="5" presStyleCnt="8"/>
      <dgm:spPr/>
    </dgm:pt>
    <dgm:pt modelId="{8BABCCF2-A412-0A4A-9C21-8F31B9E6E663}" type="pres">
      <dgm:prSet presAssocID="{9A1CE47C-8B98-1740-BCC5-D1301CDF6F0F}" presName="compNode" presStyleCnt="0"/>
      <dgm:spPr/>
    </dgm:pt>
    <dgm:pt modelId="{27398AC1-BB5F-3745-A974-819C42C42AE2}" type="pres">
      <dgm:prSet presAssocID="{9A1CE47C-8B98-1740-BCC5-D1301CDF6F0F}" presName="dummyConnPt" presStyleCnt="0"/>
      <dgm:spPr/>
    </dgm:pt>
    <dgm:pt modelId="{ADFA9CE0-9507-6E49-9C51-C0AB3A2F4D0C}" type="pres">
      <dgm:prSet presAssocID="{9A1CE47C-8B98-1740-BCC5-D1301CDF6F0F}" presName="node" presStyleLbl="node1" presStyleIdx="6" presStyleCnt="9">
        <dgm:presLayoutVars>
          <dgm:bulletEnabled val="1"/>
        </dgm:presLayoutVars>
      </dgm:prSet>
      <dgm:spPr/>
    </dgm:pt>
    <dgm:pt modelId="{62737D31-AAB0-C443-9A44-0425EF18F925}" type="pres">
      <dgm:prSet presAssocID="{D482F10C-CAB7-1543-86E9-1F30B809AE87}" presName="sibTrans" presStyleLbl="bgSibTrans2D1" presStyleIdx="6" presStyleCnt="8"/>
      <dgm:spPr/>
    </dgm:pt>
    <dgm:pt modelId="{DF2BE703-F862-694B-AB5C-B77CB56C677F}" type="pres">
      <dgm:prSet presAssocID="{2BD08D68-6673-7F41-97BE-C8A8693667B0}" presName="compNode" presStyleCnt="0"/>
      <dgm:spPr/>
    </dgm:pt>
    <dgm:pt modelId="{19D7F683-7E4F-224D-B8EE-668A5C999BA3}" type="pres">
      <dgm:prSet presAssocID="{2BD08D68-6673-7F41-97BE-C8A8693667B0}" presName="dummyConnPt" presStyleCnt="0"/>
      <dgm:spPr/>
    </dgm:pt>
    <dgm:pt modelId="{69717EA9-4E0A-A94E-900A-2A4D7BE1FE88}" type="pres">
      <dgm:prSet presAssocID="{2BD08D68-6673-7F41-97BE-C8A8693667B0}" presName="node" presStyleLbl="node1" presStyleIdx="7" presStyleCnt="9">
        <dgm:presLayoutVars>
          <dgm:bulletEnabled val="1"/>
        </dgm:presLayoutVars>
      </dgm:prSet>
      <dgm:spPr/>
    </dgm:pt>
    <dgm:pt modelId="{70B3A6EB-2475-5C44-95AD-0D4E01B2A66D}" type="pres">
      <dgm:prSet presAssocID="{030F632F-AE8D-F348-BF12-B18738BFD8A6}" presName="sibTrans" presStyleLbl="bgSibTrans2D1" presStyleIdx="7" presStyleCnt="8"/>
      <dgm:spPr/>
    </dgm:pt>
    <dgm:pt modelId="{07AC6C8E-9FA3-6246-8BBC-18AB68016F86}" type="pres">
      <dgm:prSet presAssocID="{14A19F55-3CC5-634B-B913-631FF2B154F5}" presName="compNode" presStyleCnt="0"/>
      <dgm:spPr/>
    </dgm:pt>
    <dgm:pt modelId="{105EE5D6-A661-D447-B2A4-2E5506438D00}" type="pres">
      <dgm:prSet presAssocID="{14A19F55-3CC5-634B-B913-631FF2B154F5}" presName="dummyConnPt" presStyleCnt="0"/>
      <dgm:spPr/>
    </dgm:pt>
    <dgm:pt modelId="{08AD4F70-8F14-9F41-9687-C355A51C2F99}" type="pres">
      <dgm:prSet presAssocID="{14A19F55-3CC5-634B-B913-631FF2B154F5}" presName="node" presStyleLbl="node1" presStyleIdx="8" presStyleCnt="9">
        <dgm:presLayoutVars>
          <dgm:bulletEnabled val="1"/>
        </dgm:presLayoutVars>
      </dgm:prSet>
      <dgm:spPr/>
    </dgm:pt>
  </dgm:ptLst>
  <dgm:cxnLst>
    <dgm:cxn modelId="{DA487590-C29D-B94D-A81B-9345C3B01F05}" type="presOf" srcId="{B626474D-EE70-6E44-884B-30C467CEF794}" destId="{42A00A02-A879-3049-89CB-EBB0C332F48D}" srcOrd="0" destOrd="0" presId="urn:microsoft.com/office/officeart/2005/8/layout/bProcess4"/>
    <dgm:cxn modelId="{AB174C72-66BB-6B40-BB57-EDF879AFF644}" type="presOf" srcId="{728F6944-10A8-5448-B8D8-CBD550DFE3B0}" destId="{826AA1AC-3BCA-F545-8D9E-EBDE71DFD1F0}" srcOrd="0" destOrd="0" presId="urn:microsoft.com/office/officeart/2005/8/layout/bProcess4"/>
    <dgm:cxn modelId="{ACA8048E-0013-044E-953E-473C988EAF23}" type="presOf" srcId="{D482F10C-CAB7-1543-86E9-1F30B809AE87}" destId="{62737D31-AAB0-C443-9A44-0425EF18F925}" srcOrd="0" destOrd="0" presId="urn:microsoft.com/office/officeart/2005/8/layout/bProcess4"/>
    <dgm:cxn modelId="{EB80D235-6EBB-564A-8986-575A9471AF5F}" type="presOf" srcId="{030F632F-AE8D-F348-BF12-B18738BFD8A6}" destId="{70B3A6EB-2475-5C44-95AD-0D4E01B2A66D}" srcOrd="0" destOrd="0" presId="urn:microsoft.com/office/officeart/2005/8/layout/bProcess4"/>
    <dgm:cxn modelId="{3E6ED212-E4AF-8144-A169-3EDC589E6EC0}" srcId="{33701FC0-DFC3-564D-9322-ECC8FCC195AB}" destId="{14A19F55-3CC5-634B-B913-631FF2B154F5}" srcOrd="8" destOrd="0" parTransId="{57A72CC0-FCBE-E14F-9534-7CDB9247D954}" sibTransId="{B7D4291A-0C11-8847-A9E4-289CE0BB7333}"/>
    <dgm:cxn modelId="{9179D4D5-08DC-1947-B4CD-1D3F0B51C7C5}" srcId="{33701FC0-DFC3-564D-9322-ECC8FCC195AB}" destId="{9A1CE47C-8B98-1740-BCC5-D1301CDF6F0F}" srcOrd="6" destOrd="0" parTransId="{BF3674F3-C433-8946-999D-BEEC598FCDD1}" sibTransId="{D482F10C-CAB7-1543-86E9-1F30B809AE87}"/>
    <dgm:cxn modelId="{CBF97E33-C1A2-7745-AD68-50107475A928}" srcId="{33701FC0-DFC3-564D-9322-ECC8FCC195AB}" destId="{2BD08D68-6673-7F41-97BE-C8A8693667B0}" srcOrd="7" destOrd="0" parTransId="{E024B62B-8EB7-4C40-9041-8FBA672112FF}" sibTransId="{030F632F-AE8D-F348-BF12-B18738BFD8A6}"/>
    <dgm:cxn modelId="{7C43E06A-5E95-4D46-AF22-3BEF6C4C8F3D}" type="presOf" srcId="{33701FC0-DFC3-564D-9322-ECC8FCC195AB}" destId="{B1BDE014-CBE2-7F4A-A831-5AF1B3482DC2}" srcOrd="0" destOrd="0" presId="urn:microsoft.com/office/officeart/2005/8/layout/bProcess4"/>
    <dgm:cxn modelId="{C0E1B343-9AFE-2B40-91FF-96499EE501F3}" type="presOf" srcId="{D825F046-8CB5-BD4B-BDDC-00FDADB91052}" destId="{74F44DB6-023B-8141-A600-31D8604E74EF}" srcOrd="0" destOrd="0" presId="urn:microsoft.com/office/officeart/2005/8/layout/bProcess4"/>
    <dgm:cxn modelId="{4BE2BDA1-7101-B945-A855-34C848E05D15}" type="presOf" srcId="{76B83324-E2AC-F749-A885-1FC4C2DC911C}" destId="{BCBD3682-0FE4-6442-BECB-92DBD7D09774}" srcOrd="0" destOrd="0" presId="urn:microsoft.com/office/officeart/2005/8/layout/bProcess4"/>
    <dgm:cxn modelId="{2850116A-45F1-FA49-8FF8-5FA63B625F1F}" type="presOf" srcId="{9A1CE47C-8B98-1740-BCC5-D1301CDF6F0F}" destId="{ADFA9CE0-9507-6E49-9C51-C0AB3A2F4D0C}" srcOrd="0" destOrd="0" presId="urn:microsoft.com/office/officeart/2005/8/layout/bProcess4"/>
    <dgm:cxn modelId="{053A6599-1A0B-3447-89EA-3E8D0CB11C37}" srcId="{33701FC0-DFC3-564D-9322-ECC8FCC195AB}" destId="{D825F046-8CB5-BD4B-BDDC-00FDADB91052}" srcOrd="1" destOrd="0" parTransId="{F1556F83-9FCD-7F4C-BE7C-72E14E834F90}" sibTransId="{E622D1A9-F9F5-6F47-9F60-17E7B0DEB937}"/>
    <dgm:cxn modelId="{9565A21C-7248-794A-BD76-FA942F082B4F}" srcId="{33701FC0-DFC3-564D-9322-ECC8FCC195AB}" destId="{408C9622-BE00-5C46-8209-2D021E9B436A}" srcOrd="2" destOrd="0" parTransId="{2DDD7DB2-A50F-C34F-983D-4FF967EE09B3}" sibTransId="{B626474D-EE70-6E44-884B-30C467CEF794}"/>
    <dgm:cxn modelId="{923262BD-5DEB-AB47-8C9E-008640A7DAAF}" srcId="{33701FC0-DFC3-564D-9322-ECC8FCC195AB}" destId="{1C685589-A28A-5C44-BB78-70674E5C264F}" srcOrd="0" destOrd="0" parTransId="{357BE273-B85B-F04E-9148-B4C2A6E04B51}" sibTransId="{F7255BBD-1C0E-FC4E-9245-2AAAA4B965A8}"/>
    <dgm:cxn modelId="{85A1EB08-91E7-D545-AF27-118DABC69A31}" srcId="{33701FC0-DFC3-564D-9322-ECC8FCC195AB}" destId="{76AE0015-752C-9C44-AC67-86831BD7752F}" srcOrd="4" destOrd="0" parTransId="{154C3B83-419E-AB4E-A7A3-ED80DFC85865}" sibTransId="{FAAF9170-1856-9D49-99FD-48CF64D720F8}"/>
    <dgm:cxn modelId="{7DD87B0E-7A0D-064A-A345-4C42BC63D67B}" type="presOf" srcId="{FAAF9170-1856-9D49-99FD-48CF64D720F8}" destId="{7D9EBF19-0372-5149-8A6B-B676AB2E6B5A}" srcOrd="0" destOrd="0" presId="urn:microsoft.com/office/officeart/2005/8/layout/bProcess4"/>
    <dgm:cxn modelId="{D07EF992-C5B7-CC40-B878-421FFEE0793B}" type="presOf" srcId="{F7255BBD-1C0E-FC4E-9245-2AAAA4B965A8}" destId="{FD98B019-E9B6-E64E-9F53-E4B0D0DA70EB}" srcOrd="0" destOrd="0" presId="urn:microsoft.com/office/officeart/2005/8/layout/bProcess4"/>
    <dgm:cxn modelId="{6B8EB23B-D4C2-CC42-942B-E477A1042EA6}" srcId="{33701FC0-DFC3-564D-9322-ECC8FCC195AB}" destId="{728F6944-10A8-5448-B8D8-CBD550DFE3B0}" srcOrd="5" destOrd="0" parTransId="{2AE5D39F-E7AC-B54C-9E1B-D5D98F525431}" sibTransId="{76B83324-E2AC-F749-A885-1FC4C2DC911C}"/>
    <dgm:cxn modelId="{B749FA19-6830-B647-8472-431B71325403}" type="presOf" srcId="{408C9622-BE00-5C46-8209-2D021E9B436A}" destId="{1149FEA5-F69D-7C42-9CC6-CAB1AF33C942}" srcOrd="0" destOrd="0" presId="urn:microsoft.com/office/officeart/2005/8/layout/bProcess4"/>
    <dgm:cxn modelId="{47738374-33D3-DB4B-BBE8-F200F81CBD83}" type="presOf" srcId="{E622D1A9-F9F5-6F47-9F60-17E7B0DEB937}" destId="{B59749BF-C79E-6A4A-BF8A-4413E7E85CB5}" srcOrd="0" destOrd="0" presId="urn:microsoft.com/office/officeart/2005/8/layout/bProcess4"/>
    <dgm:cxn modelId="{A4EB83B9-6020-D546-801A-B3FE242A543D}" type="presOf" srcId="{76AE0015-752C-9C44-AC67-86831BD7752F}" destId="{C7CB8862-5899-564B-9DD3-AD97DB0AD341}" srcOrd="0" destOrd="0" presId="urn:microsoft.com/office/officeart/2005/8/layout/bProcess4"/>
    <dgm:cxn modelId="{FEBF92FC-9CED-0D44-BBD1-831C30C734CE}" type="presOf" srcId="{14A19F55-3CC5-634B-B913-631FF2B154F5}" destId="{08AD4F70-8F14-9F41-9687-C355A51C2F99}" srcOrd="0" destOrd="0" presId="urn:microsoft.com/office/officeart/2005/8/layout/bProcess4"/>
    <dgm:cxn modelId="{64ABE56A-869E-BC43-B992-D435C581B885}" srcId="{33701FC0-DFC3-564D-9322-ECC8FCC195AB}" destId="{561B464B-895D-1545-AB7D-921E4E3164DE}" srcOrd="3" destOrd="0" parTransId="{8670EF43-251B-C04F-ABE6-0268A7CE734A}" sibTransId="{5C0285A0-F5FF-0D46-AB87-DB793243887F}"/>
    <dgm:cxn modelId="{79931660-C5AE-9E4A-96BE-A3370B6481BE}" type="presOf" srcId="{5C0285A0-F5FF-0D46-AB87-DB793243887F}" destId="{568A7DDA-E8BA-3142-A08E-E8B66ABEF46D}" srcOrd="0" destOrd="0" presId="urn:microsoft.com/office/officeart/2005/8/layout/bProcess4"/>
    <dgm:cxn modelId="{D4BD28E8-076E-4F42-80DF-E37EFB72E69B}" type="presOf" srcId="{2BD08D68-6673-7F41-97BE-C8A8693667B0}" destId="{69717EA9-4E0A-A94E-900A-2A4D7BE1FE88}" srcOrd="0" destOrd="0" presId="urn:microsoft.com/office/officeart/2005/8/layout/bProcess4"/>
    <dgm:cxn modelId="{8F928E45-DFA1-7845-8F80-5B82DD4CDEAA}" type="presOf" srcId="{1C685589-A28A-5C44-BB78-70674E5C264F}" destId="{0BFC0E8F-7B7A-D747-89A1-64CC3FC8F4C6}" srcOrd="0" destOrd="0" presId="urn:microsoft.com/office/officeart/2005/8/layout/bProcess4"/>
    <dgm:cxn modelId="{886FD480-C9B8-2846-B8FD-A0A0F42C654D}" type="presOf" srcId="{561B464B-895D-1545-AB7D-921E4E3164DE}" destId="{F91CB521-8463-0F46-BD94-3581A5974848}" srcOrd="0" destOrd="0" presId="urn:microsoft.com/office/officeart/2005/8/layout/bProcess4"/>
    <dgm:cxn modelId="{9A3792DC-E672-9744-90C7-3D976BECE36C}" type="presParOf" srcId="{B1BDE014-CBE2-7F4A-A831-5AF1B3482DC2}" destId="{E7447247-5565-BC47-95B7-4D5DCA1438FC}" srcOrd="0" destOrd="0" presId="urn:microsoft.com/office/officeart/2005/8/layout/bProcess4"/>
    <dgm:cxn modelId="{63CB09D3-019C-264A-B37B-607637DBE38D}" type="presParOf" srcId="{E7447247-5565-BC47-95B7-4D5DCA1438FC}" destId="{63C3FC57-CE04-2D4E-B86A-D358DF37EE8B}" srcOrd="0" destOrd="0" presId="urn:microsoft.com/office/officeart/2005/8/layout/bProcess4"/>
    <dgm:cxn modelId="{F279604E-9B91-0447-8519-D8648A99105F}" type="presParOf" srcId="{E7447247-5565-BC47-95B7-4D5DCA1438FC}" destId="{0BFC0E8F-7B7A-D747-89A1-64CC3FC8F4C6}" srcOrd="1" destOrd="0" presId="urn:microsoft.com/office/officeart/2005/8/layout/bProcess4"/>
    <dgm:cxn modelId="{0A0ADE91-1915-D34D-9A9D-426A0136E50C}" type="presParOf" srcId="{B1BDE014-CBE2-7F4A-A831-5AF1B3482DC2}" destId="{FD98B019-E9B6-E64E-9F53-E4B0D0DA70EB}" srcOrd="1" destOrd="0" presId="urn:microsoft.com/office/officeart/2005/8/layout/bProcess4"/>
    <dgm:cxn modelId="{E40E290F-7A77-F940-8C46-6EA588FB9678}" type="presParOf" srcId="{B1BDE014-CBE2-7F4A-A831-5AF1B3482DC2}" destId="{B2C3F15A-7A9F-2640-BB12-CC4728EF02A2}" srcOrd="2" destOrd="0" presId="urn:microsoft.com/office/officeart/2005/8/layout/bProcess4"/>
    <dgm:cxn modelId="{F947ED50-F172-3E4D-AD9F-C398F9589956}" type="presParOf" srcId="{B2C3F15A-7A9F-2640-BB12-CC4728EF02A2}" destId="{3C31CB08-00AE-7343-B487-29C05AAC6116}" srcOrd="0" destOrd="0" presId="urn:microsoft.com/office/officeart/2005/8/layout/bProcess4"/>
    <dgm:cxn modelId="{2611BE0B-BB44-7C44-8DDD-D84BE89DE3EB}" type="presParOf" srcId="{B2C3F15A-7A9F-2640-BB12-CC4728EF02A2}" destId="{74F44DB6-023B-8141-A600-31D8604E74EF}" srcOrd="1" destOrd="0" presId="urn:microsoft.com/office/officeart/2005/8/layout/bProcess4"/>
    <dgm:cxn modelId="{E9BFC0CF-42D5-5140-9C81-60E7E0961925}" type="presParOf" srcId="{B1BDE014-CBE2-7F4A-A831-5AF1B3482DC2}" destId="{B59749BF-C79E-6A4A-BF8A-4413E7E85CB5}" srcOrd="3" destOrd="0" presId="urn:microsoft.com/office/officeart/2005/8/layout/bProcess4"/>
    <dgm:cxn modelId="{E4D9356D-D48D-7D46-B395-7E8E792EA199}" type="presParOf" srcId="{B1BDE014-CBE2-7F4A-A831-5AF1B3482DC2}" destId="{B75439E2-0355-CA47-9E71-93BE9AC60F8A}" srcOrd="4" destOrd="0" presId="urn:microsoft.com/office/officeart/2005/8/layout/bProcess4"/>
    <dgm:cxn modelId="{D513D2F9-7E86-B34D-80BD-26343BC7057E}" type="presParOf" srcId="{B75439E2-0355-CA47-9E71-93BE9AC60F8A}" destId="{76B03CAF-FC53-6548-9A44-D874A22A3206}" srcOrd="0" destOrd="0" presId="urn:microsoft.com/office/officeart/2005/8/layout/bProcess4"/>
    <dgm:cxn modelId="{1316B2C0-A04B-CB4C-8CC2-D4FDC8EF091B}" type="presParOf" srcId="{B75439E2-0355-CA47-9E71-93BE9AC60F8A}" destId="{1149FEA5-F69D-7C42-9CC6-CAB1AF33C942}" srcOrd="1" destOrd="0" presId="urn:microsoft.com/office/officeart/2005/8/layout/bProcess4"/>
    <dgm:cxn modelId="{9DD60F29-8A12-8B4A-A08F-69836DA65D91}" type="presParOf" srcId="{B1BDE014-CBE2-7F4A-A831-5AF1B3482DC2}" destId="{42A00A02-A879-3049-89CB-EBB0C332F48D}" srcOrd="5" destOrd="0" presId="urn:microsoft.com/office/officeart/2005/8/layout/bProcess4"/>
    <dgm:cxn modelId="{E25A21F8-0AF5-B94F-AF78-A3746DCFD6A0}" type="presParOf" srcId="{B1BDE014-CBE2-7F4A-A831-5AF1B3482DC2}" destId="{3EEC1B81-1FAE-6746-99E6-74D17CD1D0C8}" srcOrd="6" destOrd="0" presId="urn:microsoft.com/office/officeart/2005/8/layout/bProcess4"/>
    <dgm:cxn modelId="{5D64F986-0FD4-4044-88D9-AD1AE56578BA}" type="presParOf" srcId="{3EEC1B81-1FAE-6746-99E6-74D17CD1D0C8}" destId="{03E69F3A-1C23-C14E-9F88-2C0772CF8E6F}" srcOrd="0" destOrd="0" presId="urn:microsoft.com/office/officeart/2005/8/layout/bProcess4"/>
    <dgm:cxn modelId="{0FADF369-D602-D449-BE74-5707AD18126E}" type="presParOf" srcId="{3EEC1B81-1FAE-6746-99E6-74D17CD1D0C8}" destId="{F91CB521-8463-0F46-BD94-3581A5974848}" srcOrd="1" destOrd="0" presId="urn:microsoft.com/office/officeart/2005/8/layout/bProcess4"/>
    <dgm:cxn modelId="{3ED10522-C680-F941-909C-5B0D4B5B2EAB}" type="presParOf" srcId="{B1BDE014-CBE2-7F4A-A831-5AF1B3482DC2}" destId="{568A7DDA-E8BA-3142-A08E-E8B66ABEF46D}" srcOrd="7" destOrd="0" presId="urn:microsoft.com/office/officeart/2005/8/layout/bProcess4"/>
    <dgm:cxn modelId="{C5472AC4-ADB3-A24F-BD8E-5BC9589D5D99}" type="presParOf" srcId="{B1BDE014-CBE2-7F4A-A831-5AF1B3482DC2}" destId="{C64E07D3-A890-F84F-94FC-E22DC149EF77}" srcOrd="8" destOrd="0" presId="urn:microsoft.com/office/officeart/2005/8/layout/bProcess4"/>
    <dgm:cxn modelId="{6023E594-E95E-F540-ADEF-36F92409FE5B}" type="presParOf" srcId="{C64E07D3-A890-F84F-94FC-E22DC149EF77}" destId="{757430F9-775B-104D-8F6D-D06227026C99}" srcOrd="0" destOrd="0" presId="urn:microsoft.com/office/officeart/2005/8/layout/bProcess4"/>
    <dgm:cxn modelId="{582268EE-44F8-1740-9E5D-E6044276A175}" type="presParOf" srcId="{C64E07D3-A890-F84F-94FC-E22DC149EF77}" destId="{C7CB8862-5899-564B-9DD3-AD97DB0AD341}" srcOrd="1" destOrd="0" presId="urn:microsoft.com/office/officeart/2005/8/layout/bProcess4"/>
    <dgm:cxn modelId="{A47FAF03-D5C2-B44F-A44D-3641ACE9912B}" type="presParOf" srcId="{B1BDE014-CBE2-7F4A-A831-5AF1B3482DC2}" destId="{7D9EBF19-0372-5149-8A6B-B676AB2E6B5A}" srcOrd="9" destOrd="0" presId="urn:microsoft.com/office/officeart/2005/8/layout/bProcess4"/>
    <dgm:cxn modelId="{CD1EEC99-B89D-7948-BEEE-E23A423D73ED}" type="presParOf" srcId="{B1BDE014-CBE2-7F4A-A831-5AF1B3482DC2}" destId="{5A8DAACA-26BA-944A-A7AE-9A960C2A9BA8}" srcOrd="10" destOrd="0" presId="urn:microsoft.com/office/officeart/2005/8/layout/bProcess4"/>
    <dgm:cxn modelId="{62A27CB5-DD8A-E648-9D95-019C7C31E3C9}" type="presParOf" srcId="{5A8DAACA-26BA-944A-A7AE-9A960C2A9BA8}" destId="{6F8C42BC-F239-D44B-A860-180CBD8BE403}" srcOrd="0" destOrd="0" presId="urn:microsoft.com/office/officeart/2005/8/layout/bProcess4"/>
    <dgm:cxn modelId="{834846DA-4AF8-4A49-8D4B-AAC19B7AD53D}" type="presParOf" srcId="{5A8DAACA-26BA-944A-A7AE-9A960C2A9BA8}" destId="{826AA1AC-3BCA-F545-8D9E-EBDE71DFD1F0}" srcOrd="1" destOrd="0" presId="urn:microsoft.com/office/officeart/2005/8/layout/bProcess4"/>
    <dgm:cxn modelId="{7DF52FE2-F22C-4F46-8F54-0100E5150886}" type="presParOf" srcId="{B1BDE014-CBE2-7F4A-A831-5AF1B3482DC2}" destId="{BCBD3682-0FE4-6442-BECB-92DBD7D09774}" srcOrd="11" destOrd="0" presId="urn:microsoft.com/office/officeart/2005/8/layout/bProcess4"/>
    <dgm:cxn modelId="{81936D40-B929-8648-9286-0ADF40F355B7}" type="presParOf" srcId="{B1BDE014-CBE2-7F4A-A831-5AF1B3482DC2}" destId="{8BABCCF2-A412-0A4A-9C21-8F31B9E6E663}" srcOrd="12" destOrd="0" presId="urn:microsoft.com/office/officeart/2005/8/layout/bProcess4"/>
    <dgm:cxn modelId="{DBBDE131-986B-3547-8CBF-C761D2AC9C75}" type="presParOf" srcId="{8BABCCF2-A412-0A4A-9C21-8F31B9E6E663}" destId="{27398AC1-BB5F-3745-A974-819C42C42AE2}" srcOrd="0" destOrd="0" presId="urn:microsoft.com/office/officeart/2005/8/layout/bProcess4"/>
    <dgm:cxn modelId="{FE75F5EC-50CF-9949-87D6-05221A4DAE24}" type="presParOf" srcId="{8BABCCF2-A412-0A4A-9C21-8F31B9E6E663}" destId="{ADFA9CE0-9507-6E49-9C51-C0AB3A2F4D0C}" srcOrd="1" destOrd="0" presId="urn:microsoft.com/office/officeart/2005/8/layout/bProcess4"/>
    <dgm:cxn modelId="{294399A0-79C7-7B42-B620-8DD8B0B27357}" type="presParOf" srcId="{B1BDE014-CBE2-7F4A-A831-5AF1B3482DC2}" destId="{62737D31-AAB0-C443-9A44-0425EF18F925}" srcOrd="13" destOrd="0" presId="urn:microsoft.com/office/officeart/2005/8/layout/bProcess4"/>
    <dgm:cxn modelId="{24C8D62F-C530-DF47-AD7E-76A59E808938}" type="presParOf" srcId="{B1BDE014-CBE2-7F4A-A831-5AF1B3482DC2}" destId="{DF2BE703-F862-694B-AB5C-B77CB56C677F}" srcOrd="14" destOrd="0" presId="urn:microsoft.com/office/officeart/2005/8/layout/bProcess4"/>
    <dgm:cxn modelId="{4C08D56D-6398-AB42-8DE4-AC91C0B3EB79}" type="presParOf" srcId="{DF2BE703-F862-694B-AB5C-B77CB56C677F}" destId="{19D7F683-7E4F-224D-B8EE-668A5C999BA3}" srcOrd="0" destOrd="0" presId="urn:microsoft.com/office/officeart/2005/8/layout/bProcess4"/>
    <dgm:cxn modelId="{3B864FAE-EE9D-1F49-8265-B0EFB5177892}" type="presParOf" srcId="{DF2BE703-F862-694B-AB5C-B77CB56C677F}" destId="{69717EA9-4E0A-A94E-900A-2A4D7BE1FE88}" srcOrd="1" destOrd="0" presId="urn:microsoft.com/office/officeart/2005/8/layout/bProcess4"/>
    <dgm:cxn modelId="{844E1FBC-992B-CE48-A9DD-34C063A113E0}" type="presParOf" srcId="{B1BDE014-CBE2-7F4A-A831-5AF1B3482DC2}" destId="{70B3A6EB-2475-5C44-95AD-0D4E01B2A66D}" srcOrd="15" destOrd="0" presId="urn:microsoft.com/office/officeart/2005/8/layout/bProcess4"/>
    <dgm:cxn modelId="{66AECD73-BACB-AB4D-A9DD-277A1CFF45D8}" type="presParOf" srcId="{B1BDE014-CBE2-7F4A-A831-5AF1B3482DC2}" destId="{07AC6C8E-9FA3-6246-8BBC-18AB68016F86}" srcOrd="16" destOrd="0" presId="urn:microsoft.com/office/officeart/2005/8/layout/bProcess4"/>
    <dgm:cxn modelId="{CDCAED25-DA1B-7D4C-9325-B75BB53B0942}" type="presParOf" srcId="{07AC6C8E-9FA3-6246-8BBC-18AB68016F86}" destId="{105EE5D6-A661-D447-B2A4-2E5506438D00}" srcOrd="0" destOrd="0" presId="urn:microsoft.com/office/officeart/2005/8/layout/bProcess4"/>
    <dgm:cxn modelId="{DD33E0CD-12B9-2C49-B0F6-FDCB7ED68237}" type="presParOf" srcId="{07AC6C8E-9FA3-6246-8BBC-18AB68016F86}" destId="{08AD4F70-8F14-9F41-9687-C355A51C2F9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75186-0F35-224E-A476-ADA460A964FE}">
      <dsp:nvSpPr>
        <dsp:cNvPr id="0" name=""/>
        <dsp:cNvSpPr/>
      </dsp:nvSpPr>
      <dsp:spPr>
        <a:xfrm>
          <a:off x="3450" y="1297727"/>
          <a:ext cx="4204085" cy="1681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Design </a:t>
          </a:r>
          <a:r>
            <a:rPr lang="fr-FR" sz="1800" kern="1200" dirty="0" err="1" smtClean="0"/>
            <a:t>Thinking</a:t>
          </a:r>
          <a:endParaRPr lang="fr-FR" sz="1800" kern="1200" dirty="0"/>
        </a:p>
      </dsp:txBody>
      <dsp:txXfrm>
        <a:off x="844267" y="1297727"/>
        <a:ext cx="2522451" cy="1681634"/>
      </dsp:txXfrm>
    </dsp:sp>
    <dsp:sp modelId="{1CD9825A-1EF8-DB4F-8077-C3959B743EE3}">
      <dsp:nvSpPr>
        <dsp:cNvPr id="0" name=""/>
        <dsp:cNvSpPr/>
      </dsp:nvSpPr>
      <dsp:spPr>
        <a:xfrm>
          <a:off x="3787127" y="1297727"/>
          <a:ext cx="4204085" cy="1681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Prototypage (</a:t>
          </a:r>
          <a:r>
            <a:rPr lang="fr-FR" sz="1800" b="1" kern="1200" dirty="0" smtClean="0">
              <a:solidFill>
                <a:schemeClr val="bg1"/>
              </a:solidFill>
            </a:rPr>
            <a:t>Data </a:t>
          </a:r>
          <a:r>
            <a:rPr lang="fr-FR" sz="1800" b="1" kern="1200" dirty="0" err="1" smtClean="0">
              <a:solidFill>
                <a:schemeClr val="bg1"/>
              </a:solidFill>
            </a:rPr>
            <a:t>Factory</a:t>
          </a:r>
          <a:r>
            <a:rPr lang="fr-FR" sz="1800" kern="1200" dirty="0" smtClean="0"/>
            <a:t>)</a:t>
          </a:r>
          <a:endParaRPr lang="fr-FR" sz="1800" kern="1200" dirty="0"/>
        </a:p>
      </dsp:txBody>
      <dsp:txXfrm>
        <a:off x="4627944" y="1297727"/>
        <a:ext cx="2522451" cy="1681634"/>
      </dsp:txXfrm>
    </dsp:sp>
    <dsp:sp modelId="{F8F60F50-1B4B-E349-91A5-59DE7F39654F}">
      <dsp:nvSpPr>
        <dsp:cNvPr id="0" name=""/>
        <dsp:cNvSpPr/>
      </dsp:nvSpPr>
      <dsp:spPr>
        <a:xfrm>
          <a:off x="7570804" y="1297727"/>
          <a:ext cx="4204085" cy="1681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Réalisation</a:t>
          </a:r>
        </a:p>
      </dsp:txBody>
      <dsp:txXfrm>
        <a:off x="8411621" y="1297727"/>
        <a:ext cx="2522451" cy="1681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5C22E-CFC7-8642-8A98-A57D510E9523}">
      <dsp:nvSpPr>
        <dsp:cNvPr id="0" name=""/>
        <dsp:cNvSpPr/>
      </dsp:nvSpPr>
      <dsp:spPr>
        <a:xfrm>
          <a:off x="46658" y="257255"/>
          <a:ext cx="4054555" cy="12370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FFFFFF"/>
              </a:solidFill>
            </a:rPr>
            <a:t>PHASE DE DIVERGENCE</a:t>
          </a:r>
          <a:endParaRPr lang="fr-FR" sz="1800" kern="1200" dirty="0">
            <a:solidFill>
              <a:srgbClr val="FFFFFF"/>
            </a:solidFill>
          </a:endParaRPr>
        </a:p>
      </dsp:txBody>
      <dsp:txXfrm>
        <a:off x="665205" y="257255"/>
        <a:ext cx="2817462" cy="1237093"/>
      </dsp:txXfrm>
    </dsp:sp>
    <dsp:sp modelId="{04E4E51E-270C-6746-98D9-FD60CCE6D6F4}">
      <dsp:nvSpPr>
        <dsp:cNvPr id="0" name=""/>
        <dsp:cNvSpPr/>
      </dsp:nvSpPr>
      <dsp:spPr>
        <a:xfrm>
          <a:off x="55975" y="2071783"/>
          <a:ext cx="3330282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Génération du maximum d’idées par les participants</a:t>
          </a:r>
        </a:p>
      </dsp:txBody>
      <dsp:txXfrm>
        <a:off x="55975" y="2071783"/>
        <a:ext cx="3330282" cy="1152000"/>
      </dsp:txXfrm>
    </dsp:sp>
    <dsp:sp modelId="{E0DB02BC-1328-B241-A058-4671AF125D63}">
      <dsp:nvSpPr>
        <dsp:cNvPr id="0" name=""/>
        <dsp:cNvSpPr/>
      </dsp:nvSpPr>
      <dsp:spPr>
        <a:xfrm>
          <a:off x="3885214" y="257255"/>
          <a:ext cx="4054555" cy="12370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FFFFFF"/>
              </a:solidFill>
            </a:rPr>
            <a:t>PHASE DE CONVERGENCE</a:t>
          </a:r>
          <a:endParaRPr lang="fr-FR" sz="1800" kern="1200" dirty="0">
            <a:solidFill>
              <a:srgbClr val="FFFFFF"/>
            </a:solidFill>
          </a:endParaRPr>
        </a:p>
      </dsp:txBody>
      <dsp:txXfrm>
        <a:off x="4503761" y="257255"/>
        <a:ext cx="2817462" cy="1237093"/>
      </dsp:txXfrm>
    </dsp:sp>
    <dsp:sp modelId="{E362352F-D0B4-3346-8628-198B5A65EF3F}">
      <dsp:nvSpPr>
        <dsp:cNvPr id="0" name=""/>
        <dsp:cNvSpPr/>
      </dsp:nvSpPr>
      <dsp:spPr>
        <a:xfrm>
          <a:off x="3926984" y="2075631"/>
          <a:ext cx="3243644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Sélection des meilleures idées candidats à un Proof Of Concept</a:t>
          </a:r>
          <a:endParaRPr lang="fr-FR" sz="1200" b="1" kern="1200" dirty="0">
            <a:solidFill>
              <a:schemeClr val="accent2">
                <a:lumMod val="75000"/>
                <a:lumOff val="25000"/>
              </a:schemeClr>
            </a:solidFill>
          </a:endParaRPr>
        </a:p>
      </dsp:txBody>
      <dsp:txXfrm>
        <a:off x="3926984" y="2075631"/>
        <a:ext cx="3243644" cy="1152000"/>
      </dsp:txXfrm>
    </dsp:sp>
    <dsp:sp modelId="{E00121C0-9558-1D47-96B3-C2D25AB5ADF0}">
      <dsp:nvSpPr>
        <dsp:cNvPr id="0" name=""/>
        <dsp:cNvSpPr/>
      </dsp:nvSpPr>
      <dsp:spPr>
        <a:xfrm>
          <a:off x="7723770" y="257255"/>
          <a:ext cx="4054555" cy="12370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FFFFFF"/>
              </a:solidFill>
            </a:rPr>
            <a:t>KPIS</a:t>
          </a:r>
          <a:endParaRPr lang="fr-FR" sz="1800" kern="1200" dirty="0">
            <a:solidFill>
              <a:srgbClr val="FFFFFF"/>
            </a:solidFill>
          </a:endParaRPr>
        </a:p>
      </dsp:txBody>
      <dsp:txXfrm>
        <a:off x="8342317" y="257255"/>
        <a:ext cx="2817462" cy="1237093"/>
      </dsp:txXfrm>
    </dsp:sp>
    <dsp:sp modelId="{8881829B-E32D-B342-85A7-66AF5AEE46AE}">
      <dsp:nvSpPr>
        <dsp:cNvPr id="0" name=""/>
        <dsp:cNvSpPr/>
      </dsp:nvSpPr>
      <dsp:spPr>
        <a:xfrm>
          <a:off x="7787305" y="2070390"/>
          <a:ext cx="3243644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La définition de critères de mesure du succès des Business Case permet ensuite de quantifier la valeur métier créée.</a:t>
          </a:r>
          <a:endParaRPr lang="fr-FR" sz="1200" b="1" kern="1200" dirty="0">
            <a:solidFill>
              <a:schemeClr val="accent2">
                <a:lumMod val="75000"/>
                <a:lumOff val="25000"/>
              </a:schemeClr>
            </a:solidFill>
          </a:endParaRPr>
        </a:p>
      </dsp:txBody>
      <dsp:txXfrm>
        <a:off x="7787305" y="2070390"/>
        <a:ext cx="3243644" cy="115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5C22E-CFC7-8642-8A98-A57D510E9523}">
      <dsp:nvSpPr>
        <dsp:cNvPr id="0" name=""/>
        <dsp:cNvSpPr/>
      </dsp:nvSpPr>
      <dsp:spPr>
        <a:xfrm>
          <a:off x="46658" y="0"/>
          <a:ext cx="4054555" cy="12370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bg1"/>
              </a:solidFill>
            </a:rPr>
            <a:t>CONSTRUIRE VOTRE ÉQUIPE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665205" y="0"/>
        <a:ext cx="2817462" cy="1237093"/>
      </dsp:txXfrm>
    </dsp:sp>
    <dsp:sp modelId="{04E4E51E-270C-6746-98D9-FD60CCE6D6F4}">
      <dsp:nvSpPr>
        <dsp:cNvPr id="0" name=""/>
        <dsp:cNvSpPr/>
      </dsp:nvSpPr>
      <dsp:spPr>
        <a:xfrm>
          <a:off x="55975" y="1635566"/>
          <a:ext cx="3330282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Administrateur</a:t>
          </a:r>
          <a:endParaRPr lang="fr-FR" sz="1600" kern="1200" dirty="0" smtClean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Data </a:t>
          </a:r>
          <a:r>
            <a:rPr lang="fr-FR" sz="1600" kern="1200" dirty="0" err="1" smtClean="0"/>
            <a:t>Scientist</a:t>
          </a:r>
          <a:endParaRPr lang="fr-FR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smtClean="0"/>
            <a:t>Data Engineer</a:t>
          </a:r>
          <a:endParaRPr lang="fr-FR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Expert métier</a:t>
          </a:r>
          <a:endParaRPr lang="fr-FR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Expert Data Visualisation</a:t>
          </a:r>
          <a:endParaRPr lang="fr-FR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Product </a:t>
          </a:r>
          <a:r>
            <a:rPr lang="fr-FR" sz="1600" kern="1200" dirty="0" err="1" smtClean="0"/>
            <a:t>Owner</a:t>
          </a:r>
          <a:endParaRPr lang="fr-FR" sz="1600" kern="1200" dirty="0"/>
        </a:p>
      </dsp:txBody>
      <dsp:txXfrm>
        <a:off x="55975" y="1635566"/>
        <a:ext cx="3330282" cy="1512000"/>
      </dsp:txXfrm>
    </dsp:sp>
    <dsp:sp modelId="{E0DB02BC-1328-B241-A058-4671AF125D63}">
      <dsp:nvSpPr>
        <dsp:cNvPr id="0" name=""/>
        <dsp:cNvSpPr/>
      </dsp:nvSpPr>
      <dsp:spPr>
        <a:xfrm>
          <a:off x="3885214" y="0"/>
          <a:ext cx="4054555" cy="12370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bg1"/>
              </a:solidFill>
            </a:rPr>
            <a:t>METTRE EN PLACE UNE DÉMARCHE AGILE</a:t>
          </a:r>
          <a:endParaRPr lang="fr-FR" sz="1800" b="1" kern="1200" dirty="0">
            <a:solidFill>
              <a:schemeClr val="bg1"/>
            </a:solidFill>
          </a:endParaRPr>
        </a:p>
      </dsp:txBody>
      <dsp:txXfrm>
        <a:off x="4503761" y="0"/>
        <a:ext cx="2817462" cy="1237093"/>
      </dsp:txXfrm>
    </dsp:sp>
    <dsp:sp modelId="{E362352F-D0B4-3346-8628-198B5A65EF3F}">
      <dsp:nvSpPr>
        <dsp:cNvPr id="0" name=""/>
        <dsp:cNvSpPr/>
      </dsp:nvSpPr>
      <dsp:spPr>
        <a:xfrm>
          <a:off x="3926984" y="1640616"/>
          <a:ext cx="3243644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La qualité exploratoire d’une Data </a:t>
          </a:r>
          <a:r>
            <a:rPr lang="fr-FR" sz="1600" kern="1200" dirty="0" err="1" smtClean="0"/>
            <a:t>Factory</a:t>
          </a:r>
          <a:r>
            <a:rPr lang="fr-FR" sz="1600" kern="1200" dirty="0" smtClean="0"/>
            <a:t> implique un mode de fonctionnement souple pour que les use cases puissent évoluer au cours du temps</a:t>
          </a:r>
          <a:endParaRPr lang="fr-FR" sz="1600" b="1" kern="1200" dirty="0">
            <a:solidFill>
              <a:schemeClr val="accent2">
                <a:lumMod val="75000"/>
                <a:lumOff val="25000"/>
              </a:schemeClr>
            </a:solidFill>
          </a:endParaRPr>
        </a:p>
      </dsp:txBody>
      <dsp:txXfrm>
        <a:off x="3926984" y="1640616"/>
        <a:ext cx="3243644" cy="1512000"/>
      </dsp:txXfrm>
    </dsp:sp>
    <dsp:sp modelId="{E00121C0-9558-1D47-96B3-C2D25AB5ADF0}">
      <dsp:nvSpPr>
        <dsp:cNvPr id="0" name=""/>
        <dsp:cNvSpPr/>
      </dsp:nvSpPr>
      <dsp:spPr>
        <a:xfrm>
          <a:off x="7723770" y="0"/>
          <a:ext cx="4054555" cy="12370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bg1"/>
              </a:solidFill>
            </a:rPr>
            <a:t>METTRE EN PLACE UN DATALAKE</a:t>
          </a:r>
          <a:endParaRPr lang="fr-FR" sz="1800" b="1" kern="1200" dirty="0">
            <a:solidFill>
              <a:schemeClr val="bg1"/>
            </a:solidFill>
          </a:endParaRPr>
        </a:p>
      </dsp:txBody>
      <dsp:txXfrm>
        <a:off x="8342317" y="0"/>
        <a:ext cx="2817462" cy="1237093"/>
      </dsp:txXfrm>
    </dsp:sp>
    <dsp:sp modelId="{8881829B-E32D-B342-85A7-66AF5AEE46AE}">
      <dsp:nvSpPr>
        <dsp:cNvPr id="0" name=""/>
        <dsp:cNvSpPr/>
      </dsp:nvSpPr>
      <dsp:spPr>
        <a:xfrm>
          <a:off x="7787305" y="1633737"/>
          <a:ext cx="3243644" cy="15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Le caractère ubiquitaire et volumétrique des données à collecter et à analyser nécessite une approche de centralisation afin de les croiser et les enrichir.</a:t>
          </a:r>
          <a:endParaRPr lang="fr-FR" sz="1200" b="1" kern="1200" dirty="0">
            <a:solidFill>
              <a:schemeClr val="accent2">
                <a:lumMod val="75000"/>
                <a:lumOff val="25000"/>
              </a:schemeClr>
            </a:solidFill>
          </a:endParaRPr>
        </a:p>
      </dsp:txBody>
      <dsp:txXfrm>
        <a:off x="7787305" y="1633737"/>
        <a:ext cx="3243644" cy="1512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5C22E-CFC7-8642-8A98-A57D510E9523}">
      <dsp:nvSpPr>
        <dsp:cNvPr id="0" name=""/>
        <dsp:cNvSpPr/>
      </dsp:nvSpPr>
      <dsp:spPr>
        <a:xfrm>
          <a:off x="53473" y="0"/>
          <a:ext cx="4732179" cy="1245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FFFFFF"/>
              </a:solidFill>
            </a:rPr>
            <a:t>RÉALISATION DU POC</a:t>
          </a:r>
          <a:endParaRPr lang="fr-FR" sz="1800" kern="1200" dirty="0">
            <a:solidFill>
              <a:srgbClr val="FFFFFF"/>
            </a:solidFill>
          </a:endParaRPr>
        </a:p>
      </dsp:txBody>
      <dsp:txXfrm>
        <a:off x="676339" y="0"/>
        <a:ext cx="3486448" cy="1245731"/>
      </dsp:txXfrm>
    </dsp:sp>
    <dsp:sp modelId="{04E4E51E-270C-6746-98D9-FD60CCE6D6F4}">
      <dsp:nvSpPr>
        <dsp:cNvPr id="0" name=""/>
        <dsp:cNvSpPr/>
      </dsp:nvSpPr>
      <dsp:spPr>
        <a:xfrm>
          <a:off x="64348" y="1479057"/>
          <a:ext cx="3886860" cy="17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Le processus de réalisation des POC est un processus itératif visant à améliorer les résultats obtenus en fonction des </a:t>
          </a:r>
          <a:r>
            <a:rPr lang="fr-FR" sz="1600" kern="1200" dirty="0" err="1" smtClean="0"/>
            <a:t>KPIs</a:t>
          </a:r>
          <a:endParaRPr lang="fr-FR" sz="1600" b="1" kern="1200" dirty="0" smtClean="0">
            <a:solidFill>
              <a:schemeClr val="accent2">
                <a:lumMod val="75000"/>
                <a:lumOff val="25000"/>
              </a:schemeClr>
            </a:solidFill>
          </a:endParaRPr>
        </a:p>
      </dsp:txBody>
      <dsp:txXfrm>
        <a:off x="64348" y="1479057"/>
        <a:ext cx="3886860" cy="1764000"/>
      </dsp:txXfrm>
    </dsp:sp>
    <dsp:sp modelId="{E0DB02BC-1328-B241-A058-4671AF125D63}">
      <dsp:nvSpPr>
        <dsp:cNvPr id="0" name=""/>
        <dsp:cNvSpPr/>
      </dsp:nvSpPr>
      <dsp:spPr>
        <a:xfrm>
          <a:off x="4568687" y="0"/>
          <a:ext cx="4732179" cy="1245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FFFFFF"/>
              </a:solidFill>
            </a:rPr>
            <a:t>MISE EN PRODUCTION</a:t>
          </a:r>
          <a:endParaRPr lang="fr-FR" sz="1800" kern="1200" dirty="0">
            <a:solidFill>
              <a:srgbClr val="FFFFFF"/>
            </a:solidFill>
          </a:endParaRPr>
        </a:p>
      </dsp:txBody>
      <dsp:txXfrm>
        <a:off x="5191553" y="0"/>
        <a:ext cx="3486448" cy="1245731"/>
      </dsp:txXfrm>
    </dsp:sp>
    <dsp:sp modelId="{E362352F-D0B4-3346-8628-198B5A65EF3F}">
      <dsp:nvSpPr>
        <dsp:cNvPr id="0" name=""/>
        <dsp:cNvSpPr/>
      </dsp:nvSpPr>
      <dsp:spPr>
        <a:xfrm>
          <a:off x="4618403" y="1484949"/>
          <a:ext cx="3785743" cy="17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Lorsque les POC sont probantes, On industrialise les phases de:</a:t>
          </a:r>
          <a:endParaRPr lang="fr-FR" sz="1600" b="1" kern="1200" dirty="0">
            <a:solidFill>
              <a:schemeClr val="accent2">
                <a:lumMod val="75000"/>
                <a:lumOff val="25000"/>
              </a:schemeClr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préparation</a:t>
          </a:r>
          <a:endParaRPr lang="fr-F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validation</a:t>
          </a:r>
          <a:endParaRPr lang="fr-F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Transformation, conversion, agrégation</a:t>
          </a:r>
          <a:endParaRPr lang="fr-F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des données de manière planifiée</a:t>
          </a:r>
          <a:endParaRPr lang="fr-F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Coordonnée, automatisée, </a:t>
          </a:r>
          <a:r>
            <a:rPr lang="fr-FR" sz="1400" kern="1200" dirty="0" err="1" smtClean="0"/>
            <a:t>monitorée</a:t>
          </a:r>
          <a:endParaRPr lang="fr-FR" sz="1400" kern="1200" dirty="0"/>
        </a:p>
      </dsp:txBody>
      <dsp:txXfrm>
        <a:off x="4618403" y="1484949"/>
        <a:ext cx="3785743" cy="176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8B019-E9B6-E64E-9F53-E4B0D0DA70EB}">
      <dsp:nvSpPr>
        <dsp:cNvPr id="0" name=""/>
        <dsp:cNvSpPr/>
      </dsp:nvSpPr>
      <dsp:spPr>
        <a:xfrm rot="5400000">
          <a:off x="1089308" y="941698"/>
          <a:ext cx="1472483" cy="177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C0E8F-7B7A-D747-89A1-64CC3FC8F4C6}">
      <dsp:nvSpPr>
        <dsp:cNvPr id="0" name=""/>
        <dsp:cNvSpPr/>
      </dsp:nvSpPr>
      <dsp:spPr>
        <a:xfrm>
          <a:off x="1427483" y="1136"/>
          <a:ext cx="1972709" cy="1183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Gouvernance de données</a:t>
          </a:r>
          <a:endParaRPr lang="fr-FR" sz="1050" kern="1200" dirty="0"/>
        </a:p>
      </dsp:txBody>
      <dsp:txXfrm>
        <a:off x="1462150" y="35803"/>
        <a:ext cx="1903375" cy="1114291"/>
      </dsp:txXfrm>
    </dsp:sp>
    <dsp:sp modelId="{B59749BF-C79E-6A4A-BF8A-4413E7E85CB5}">
      <dsp:nvSpPr>
        <dsp:cNvPr id="0" name=""/>
        <dsp:cNvSpPr/>
      </dsp:nvSpPr>
      <dsp:spPr>
        <a:xfrm rot="5400000">
          <a:off x="1089308" y="2421230"/>
          <a:ext cx="1472483" cy="1775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44DB6-023B-8141-A600-31D8604E74EF}">
      <dsp:nvSpPr>
        <dsp:cNvPr id="0" name=""/>
        <dsp:cNvSpPr/>
      </dsp:nvSpPr>
      <dsp:spPr>
        <a:xfrm>
          <a:off x="1427483" y="1480668"/>
          <a:ext cx="1972709" cy="1183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Evolutivité et gestion des métadonnées</a:t>
          </a:r>
          <a:endParaRPr lang="fr-FR" sz="1050" kern="1200" dirty="0"/>
        </a:p>
      </dsp:txBody>
      <dsp:txXfrm>
        <a:off x="1462150" y="1515335"/>
        <a:ext cx="1903375" cy="1114291"/>
      </dsp:txXfrm>
    </dsp:sp>
    <dsp:sp modelId="{42A00A02-A879-3049-89CB-EBB0C332F48D}">
      <dsp:nvSpPr>
        <dsp:cNvPr id="0" name=""/>
        <dsp:cNvSpPr/>
      </dsp:nvSpPr>
      <dsp:spPr>
        <a:xfrm>
          <a:off x="1829074" y="3160996"/>
          <a:ext cx="2616654" cy="1775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9FEA5-F69D-7C42-9CC6-CAB1AF33C942}">
      <dsp:nvSpPr>
        <dsp:cNvPr id="0" name=""/>
        <dsp:cNvSpPr/>
      </dsp:nvSpPr>
      <dsp:spPr>
        <a:xfrm>
          <a:off x="1427483" y="2960200"/>
          <a:ext cx="1972709" cy="1183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err="1" smtClean="0"/>
            <a:t>Sécurité</a:t>
          </a:r>
          <a:endParaRPr lang="fr-FR" sz="1050" kern="1200" dirty="0"/>
        </a:p>
      </dsp:txBody>
      <dsp:txXfrm>
        <a:off x="1462150" y="2994867"/>
        <a:ext cx="1903375" cy="1114291"/>
      </dsp:txXfrm>
    </dsp:sp>
    <dsp:sp modelId="{568A7DDA-E8BA-3142-A08E-E8B66ABEF46D}">
      <dsp:nvSpPr>
        <dsp:cNvPr id="0" name=""/>
        <dsp:cNvSpPr/>
      </dsp:nvSpPr>
      <dsp:spPr>
        <a:xfrm rot="16200000">
          <a:off x="3713012" y="2421230"/>
          <a:ext cx="1472483" cy="1775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CB521-8463-0F46-BD94-3581A5974848}">
      <dsp:nvSpPr>
        <dsp:cNvPr id="0" name=""/>
        <dsp:cNvSpPr/>
      </dsp:nvSpPr>
      <dsp:spPr>
        <a:xfrm>
          <a:off x="4051187" y="2960200"/>
          <a:ext cx="1972709" cy="1183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Architecture technique</a:t>
          </a:r>
          <a:endParaRPr lang="fr-FR" sz="1050" kern="1200" dirty="0"/>
        </a:p>
      </dsp:txBody>
      <dsp:txXfrm>
        <a:off x="4085854" y="2994867"/>
        <a:ext cx="1903375" cy="1114291"/>
      </dsp:txXfrm>
    </dsp:sp>
    <dsp:sp modelId="{7D9EBF19-0372-5149-8A6B-B676AB2E6B5A}">
      <dsp:nvSpPr>
        <dsp:cNvPr id="0" name=""/>
        <dsp:cNvSpPr/>
      </dsp:nvSpPr>
      <dsp:spPr>
        <a:xfrm rot="16200000">
          <a:off x="3713012" y="941698"/>
          <a:ext cx="1472483" cy="1775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B8862-5899-564B-9DD3-AD97DB0AD341}">
      <dsp:nvSpPr>
        <dsp:cNvPr id="0" name=""/>
        <dsp:cNvSpPr/>
      </dsp:nvSpPr>
      <dsp:spPr>
        <a:xfrm>
          <a:off x="4051187" y="1480668"/>
          <a:ext cx="1972709" cy="1183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Qualité de </a:t>
          </a:r>
          <a:r>
            <a:rPr lang="fr-FR" sz="1050" kern="1200" dirty="0" err="1" smtClean="0"/>
            <a:t>données</a:t>
          </a:r>
          <a:endParaRPr lang="fr-FR" sz="1050" kern="1200" dirty="0"/>
        </a:p>
      </dsp:txBody>
      <dsp:txXfrm>
        <a:off x="4085854" y="1515335"/>
        <a:ext cx="1903375" cy="1114291"/>
      </dsp:txXfrm>
    </dsp:sp>
    <dsp:sp modelId="{BCBD3682-0FE4-6442-BECB-92DBD7D09774}">
      <dsp:nvSpPr>
        <dsp:cNvPr id="0" name=""/>
        <dsp:cNvSpPr/>
      </dsp:nvSpPr>
      <dsp:spPr>
        <a:xfrm>
          <a:off x="4452778" y="201932"/>
          <a:ext cx="2616654" cy="177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AA1AC-3BCA-F545-8D9E-EBDE71DFD1F0}">
      <dsp:nvSpPr>
        <dsp:cNvPr id="0" name=""/>
        <dsp:cNvSpPr/>
      </dsp:nvSpPr>
      <dsp:spPr>
        <a:xfrm>
          <a:off x="4051187" y="1136"/>
          <a:ext cx="1972709" cy="1183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Exploitation et supervision des chaines en production</a:t>
          </a:r>
          <a:endParaRPr lang="fr-FR" sz="1050" kern="1200" dirty="0"/>
        </a:p>
      </dsp:txBody>
      <dsp:txXfrm>
        <a:off x="4085854" y="35803"/>
        <a:ext cx="1903375" cy="1114291"/>
      </dsp:txXfrm>
    </dsp:sp>
    <dsp:sp modelId="{62737D31-AAB0-C443-9A44-0425EF18F925}">
      <dsp:nvSpPr>
        <dsp:cNvPr id="0" name=""/>
        <dsp:cNvSpPr/>
      </dsp:nvSpPr>
      <dsp:spPr>
        <a:xfrm rot="5400000">
          <a:off x="6336715" y="941698"/>
          <a:ext cx="1472483" cy="1775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A9CE0-9507-6E49-9C51-C0AB3A2F4D0C}">
      <dsp:nvSpPr>
        <dsp:cNvPr id="0" name=""/>
        <dsp:cNvSpPr/>
      </dsp:nvSpPr>
      <dsp:spPr>
        <a:xfrm>
          <a:off x="6674890" y="1136"/>
          <a:ext cx="1972709" cy="1183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050" kern="1200" dirty="0" smtClean="0"/>
            <a:t>RH</a:t>
          </a:r>
          <a:endParaRPr lang="fr-FR" sz="1050" kern="1200" dirty="0"/>
        </a:p>
      </dsp:txBody>
      <dsp:txXfrm>
        <a:off x="6709557" y="35803"/>
        <a:ext cx="1903375" cy="1114291"/>
      </dsp:txXfrm>
    </dsp:sp>
    <dsp:sp modelId="{70B3A6EB-2475-5C44-95AD-0D4E01B2A66D}">
      <dsp:nvSpPr>
        <dsp:cNvPr id="0" name=""/>
        <dsp:cNvSpPr/>
      </dsp:nvSpPr>
      <dsp:spPr>
        <a:xfrm rot="5400000">
          <a:off x="6336715" y="2421230"/>
          <a:ext cx="1472483" cy="1775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17EA9-4E0A-A94E-900A-2A4D7BE1FE88}">
      <dsp:nvSpPr>
        <dsp:cNvPr id="0" name=""/>
        <dsp:cNvSpPr/>
      </dsp:nvSpPr>
      <dsp:spPr>
        <a:xfrm>
          <a:off x="6674890" y="1480668"/>
          <a:ext cx="1972709" cy="1183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Maintenance</a:t>
          </a:r>
          <a:endParaRPr lang="fr-FR" sz="1050" kern="1200" dirty="0"/>
        </a:p>
      </dsp:txBody>
      <dsp:txXfrm>
        <a:off x="6709557" y="1515335"/>
        <a:ext cx="1903375" cy="1114291"/>
      </dsp:txXfrm>
    </dsp:sp>
    <dsp:sp modelId="{08AD4F70-8F14-9F41-9687-C355A51C2F99}">
      <dsp:nvSpPr>
        <dsp:cNvPr id="0" name=""/>
        <dsp:cNvSpPr/>
      </dsp:nvSpPr>
      <dsp:spPr>
        <a:xfrm>
          <a:off x="6674890" y="2960200"/>
          <a:ext cx="1972709" cy="1183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kern="1200" dirty="0" smtClean="0"/>
            <a:t>Juridique</a:t>
          </a:r>
          <a:endParaRPr lang="fr-FR" sz="1050" kern="1200" dirty="0"/>
        </a:p>
      </dsp:txBody>
      <dsp:txXfrm>
        <a:off x="6709557" y="2994867"/>
        <a:ext cx="1903375" cy="1114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22C4-A6D7-40EF-9135-AAF22C0E1F46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93C17-7900-4376-AC8A-7BCD736EB4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4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</a:pPr>
            <a:r>
              <a:rPr lang="fr-FR" dirty="0"/>
              <a:t>La première chose importante à réaliser est de s’assurer du bien-fondé du projet lui-même.</a:t>
            </a:r>
          </a:p>
          <a:p>
            <a:pPr algn="just">
              <a:spcBef>
                <a:spcPts val="800"/>
              </a:spcBef>
            </a:pPr>
            <a:r>
              <a:rPr lang="fr-FR" dirty="0"/>
              <a:t>L’étude d’opportunité menée en phase d’avant-projet doit clairement mettre en évidence les apports du projet pour l’entreprise.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93C17-7900-4376-AC8A-7BCD736EB4E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7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93C17-7900-4376-AC8A-7BCD736EB4E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94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ts val="1500"/>
              </a:spcBef>
              <a:buSzTx/>
              <a:buNone/>
              <a:defRPr sz="4700"/>
            </a:pPr>
            <a:r>
              <a:rPr lang="fr-FR" dirty="0"/>
              <a:t>Qui fait quoi?</a:t>
            </a:r>
          </a:p>
          <a:p>
            <a:pPr marL="0" indent="0" algn="ctr">
              <a:spcBef>
                <a:spcPts val="1500"/>
              </a:spcBef>
              <a:buSzTx/>
              <a:buNone/>
              <a:defRPr sz="4700"/>
            </a:pPr>
            <a:r>
              <a:rPr lang="fr-FR" dirty="0"/>
              <a:t>Pourquoi on fait appel à tel ou tel département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93C17-7900-4376-AC8A-7BCD736EB4E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68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93C17-7900-4376-AC8A-7BCD736EB4E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9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93C17-7900-4376-AC8A-7BCD736EB4E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9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93C17-7900-4376-AC8A-7BCD736EB4E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9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93C17-7900-4376-AC8A-7BCD736EB4E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9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553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577AE87-925E-43A2-A046-9EDADD7A81CA}" type="slidenum">
              <a:rPr lang="fr-FR" altLang="fr-FR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fr-FR" altLang="fr-F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0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553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577AE87-925E-43A2-A046-9EDADD7A81CA}" type="slidenum">
              <a:rPr lang="fr-FR" altLang="fr-FR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fr-FR" altLang="fr-F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553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ヒラギノ角ゴ Pro W3" pitchFamily="-96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577AE87-925E-43A2-A046-9EDADD7A81CA}" type="slidenum">
              <a:rPr lang="fr-FR" altLang="fr-FR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fr-FR" altLang="fr-F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0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5320147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36283" y="4632792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6333815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00967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671483" y="3110755"/>
            <a:ext cx="3478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243CEA-9FA4-4627-8384-8FDAABB4A0EE}" type="datetimeFigureOut">
              <a:rPr lang="fr-FR" smtClean="0"/>
              <a:t>15/02/18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8FCBD36-2BC9-4DE8-B787-8DBBA9E4034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png"/><Relationship Id="rId8" Type="http://schemas.openxmlformats.org/officeDocument/2006/relationships/image" Target="../media/image18.jpg"/><Relationship Id="rId9" Type="http://schemas.openxmlformats.org/officeDocument/2006/relationships/image" Target="../media/image19.gif"/><Relationship Id="rId10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g"/><Relationship Id="rId12" Type="http://schemas.openxmlformats.org/officeDocument/2006/relationships/image" Target="../media/image29.jpg"/><Relationship Id="rId13" Type="http://schemas.openxmlformats.org/officeDocument/2006/relationships/image" Target="../media/image30.jpg"/><Relationship Id="rId14" Type="http://schemas.openxmlformats.org/officeDocument/2006/relationships/image" Target="../media/image31.jpg"/><Relationship Id="rId15" Type="http://schemas.openxmlformats.org/officeDocument/2006/relationships/image" Target="../media/image32.jpg"/><Relationship Id="rId16" Type="http://schemas.openxmlformats.org/officeDocument/2006/relationships/image" Target="../media/image16.jpg"/><Relationship Id="rId17" Type="http://schemas.openxmlformats.org/officeDocument/2006/relationships/image" Target="../media/image33.jpg"/><Relationship Id="rId18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Relationship Id="rId9" Type="http://schemas.openxmlformats.org/officeDocument/2006/relationships/image" Target="../media/image27.png"/><Relationship Id="rId10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27.png"/><Relationship Id="rId6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fr/url?sa=i&amp;rct=j&amp;q=&amp;esrc=s&amp;source=images&amp;cd=&amp;ved=2ahUKEwiw9t2j7pTZAhVFbRQKHZtKCKIQjRx6BAgAEAY&amp;url=https://www.tnpvisualworkplace.com/discover-inspire/visual-management-blog/agile-scrum/working-agile-with-scrum&amp;psig=AOvVaw2R90uNhs1zpVu_BulY3ngJ&amp;ust=151812916178924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BA421D-3D05-4E07-AE12-9DFD86858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Concevoir et piloter un projet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AA5B671-92FD-422D-997E-9DCC87FDD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56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F0120D1-E272-4E72-9AAC-445844D1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besoins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F6E86F-21F3-45ED-A948-59EAA9DB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8726" indent="-358726" algn="just" defTabSz="498968">
              <a:spcBef>
                <a:spcPts val="0"/>
              </a:spcBef>
              <a:defRPr sz="3060"/>
            </a:pPr>
            <a:r>
              <a:rPr lang="fr-FR" dirty="0"/>
              <a:t>Le risque lié à une technologie pas encore « sèche » ne doit pas être sous-estimé. </a:t>
            </a:r>
            <a:endParaRPr lang="fr-FR" dirty="0" smtClean="0"/>
          </a:p>
          <a:p>
            <a:pPr marL="358726" indent="-358726" algn="just" defTabSz="498968">
              <a:spcBef>
                <a:spcPts val="0"/>
              </a:spcBef>
              <a:defRPr sz="3060"/>
            </a:pPr>
            <a:r>
              <a:rPr lang="fr-FR" dirty="0" smtClean="0"/>
              <a:t>Pour </a:t>
            </a:r>
            <a:r>
              <a:rPr lang="fr-FR" dirty="0"/>
              <a:t>limiter ce type de risque, il convient de se poser les questions fondamentales telles que :</a:t>
            </a:r>
          </a:p>
          <a:p>
            <a:pPr marL="876886" lvl="1" indent="-358726" algn="just" defTabSz="498968">
              <a:lnSpc>
                <a:spcPct val="110000"/>
              </a:lnSpc>
              <a:spcBef>
                <a:spcPts val="1200"/>
              </a:spcBef>
              <a:defRPr sz="2635"/>
            </a:pPr>
            <a:r>
              <a:rPr lang="fr-FR" dirty="0"/>
              <a:t>l’outil </a:t>
            </a:r>
            <a:r>
              <a:rPr lang="fr-FR" dirty="0" smtClean="0"/>
              <a:t>envisagé, </a:t>
            </a:r>
            <a:r>
              <a:rPr lang="fr-FR" dirty="0"/>
              <a:t>est-il réellement adapté à ce que je veux faire ?</a:t>
            </a:r>
          </a:p>
          <a:p>
            <a:pPr marL="876886" lvl="1" indent="-358726" algn="just" defTabSz="498968">
              <a:lnSpc>
                <a:spcPct val="110000"/>
              </a:lnSpc>
              <a:spcBef>
                <a:spcPts val="1200"/>
              </a:spcBef>
              <a:defRPr sz="2635"/>
            </a:pPr>
            <a:r>
              <a:rPr lang="fr-FR" dirty="0"/>
              <a:t>s’agit-il d’une technologie fiable sur laquelle je peux miser pour les cinq à dix ans à venir ?</a:t>
            </a:r>
          </a:p>
          <a:p>
            <a:pPr marL="876886" lvl="1" indent="-358726" algn="just" defTabSz="498968">
              <a:lnSpc>
                <a:spcPct val="110000"/>
              </a:lnSpc>
              <a:spcBef>
                <a:spcPts val="1200"/>
              </a:spcBef>
              <a:defRPr sz="2635"/>
            </a:pPr>
            <a:r>
              <a:rPr lang="fr-FR" dirty="0"/>
              <a:t>le fournisseur est-il pérenne ?</a:t>
            </a:r>
          </a:p>
          <a:p>
            <a:pPr marL="876886" lvl="1" indent="-358726" algn="just" defTabSz="498968">
              <a:lnSpc>
                <a:spcPct val="110000"/>
              </a:lnSpc>
              <a:spcBef>
                <a:spcPts val="1200"/>
              </a:spcBef>
              <a:defRPr sz="2635"/>
            </a:pPr>
            <a:r>
              <a:rPr lang="fr-FR" dirty="0"/>
              <a:t>l’outil s’intègre-t-il facilement dans mon paysage actuel ?</a:t>
            </a:r>
          </a:p>
          <a:p>
            <a:pPr marL="876886" lvl="1" indent="-358726" algn="just" defTabSz="498968">
              <a:lnSpc>
                <a:spcPct val="110000"/>
              </a:lnSpc>
              <a:spcBef>
                <a:spcPts val="1200"/>
              </a:spcBef>
              <a:defRPr sz="2635"/>
            </a:pPr>
            <a:r>
              <a:rPr lang="fr-FR" dirty="0"/>
              <a:t>la technologie envisagée respecte-t-elle des standards de normalisation ?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47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97E5F8-F1CD-4C4C-B7B8-8BF12F40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Estimation budgétaire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A18284-B579-46D1-9CA1-9CB69312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Enveloppe des dépenses prévues :</a:t>
            </a:r>
          </a:p>
          <a:p>
            <a:pPr lvl="1"/>
            <a:r>
              <a:rPr lang="fr-FR" sz="3200" dirty="0"/>
              <a:t>matériels, </a:t>
            </a:r>
          </a:p>
          <a:p>
            <a:pPr lvl="1"/>
            <a:r>
              <a:rPr lang="fr-FR" sz="3200" dirty="0"/>
              <a:t>logiciels, </a:t>
            </a:r>
          </a:p>
          <a:p>
            <a:pPr lvl="1"/>
            <a:r>
              <a:rPr lang="fr-FR" sz="3200" dirty="0"/>
              <a:t>licences, </a:t>
            </a:r>
          </a:p>
          <a:p>
            <a:pPr lvl="1"/>
            <a:r>
              <a:rPr lang="fr-FR" sz="3200" dirty="0"/>
              <a:t>charges de mise en œuvre</a:t>
            </a:r>
          </a:p>
          <a:p>
            <a:pPr lvl="1"/>
            <a:r>
              <a:rPr lang="fr-FR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5814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9EE5A0-EDD2-4788-A324-1D75F646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2588E5A-434F-4902-AFB9-1DF4799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70" y="2093976"/>
            <a:ext cx="7206343" cy="14513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7AD0079-B82B-4CCE-8CE2-04822337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72" y="4365362"/>
            <a:ext cx="6422571" cy="14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5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BA421D-3D05-4E07-AE12-9DFD86858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Management des projets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AA5B671-92FD-422D-997E-9DCC87FDD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3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EACDC0-EE6F-46EB-BECF-8BFB1920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des projets Big Data</a:t>
            </a:r>
          </a:p>
        </p:txBody>
      </p:sp>
      <p:pic>
        <p:nvPicPr>
          <p:cNvPr id="4" name="img01contentBigdata.png" descr="img01contentBigdata.png">
            <a:extLst>
              <a:ext uri="{FF2B5EF4-FFF2-40B4-BE49-F238E27FC236}">
                <a16:creationId xmlns:a16="http://schemas.microsoft.com/office/drawing/2014/main" xmlns="" id="{DC7C0E95-6690-44EC-BABD-436F875A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269944" y="1014324"/>
            <a:ext cx="7465946" cy="55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1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8AAAF4-59EC-4EF8-A76D-A2BEB03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des projets Big Data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xmlns="" id="{4773F5A1-70E7-4250-93D9-537C1561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633801"/>
              </p:ext>
            </p:extLst>
          </p:nvPr>
        </p:nvGraphicFramePr>
        <p:xfrm>
          <a:off x="305117" y="1845472"/>
          <a:ext cx="11778341" cy="4277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87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8AAAF4-59EC-4EF8-A76D-A2BEB03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Design </a:t>
            </a:r>
            <a:r>
              <a:rPr lang="fr-FR" dirty="0" err="1"/>
              <a:t>Thinking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xmlns="" id="{4773F5A1-70E7-4250-93D9-537C1561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739963"/>
              </p:ext>
            </p:extLst>
          </p:nvPr>
        </p:nvGraphicFramePr>
        <p:xfrm>
          <a:off x="250846" y="1639227"/>
          <a:ext cx="11778341" cy="4277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 descr="schema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20" y="4131386"/>
            <a:ext cx="3115162" cy="20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hema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30" y="5044282"/>
            <a:ext cx="2707753" cy="18137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8AAAF4-59EC-4EF8-A76D-A2BEB03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Prototypage (</a:t>
            </a:r>
            <a:r>
              <a:rPr lang="fr-FR" b="1" dirty="0">
                <a:solidFill>
                  <a:schemeClr val="tx2"/>
                </a:solidFill>
              </a:rPr>
              <a:t>Data </a:t>
            </a:r>
            <a:r>
              <a:rPr lang="fr-FR" b="1" dirty="0" err="1">
                <a:solidFill>
                  <a:schemeClr val="tx2"/>
                </a:solidFill>
              </a:rPr>
              <a:t>Factory</a:t>
            </a:r>
            <a:r>
              <a:rPr lang="fr-FR" dirty="0"/>
              <a:t>)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xmlns="" id="{4773F5A1-70E7-4250-93D9-537C1561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372904"/>
              </p:ext>
            </p:extLst>
          </p:nvPr>
        </p:nvGraphicFramePr>
        <p:xfrm>
          <a:off x="250846" y="1888870"/>
          <a:ext cx="11778341" cy="382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25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chema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0" y="4686485"/>
            <a:ext cx="3071743" cy="205752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8AAAF4-59EC-4EF8-A76D-A2BEB03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Réalisation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xmlns="" id="{4773F5A1-70E7-4250-93D9-537C1561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215507"/>
              </p:ext>
            </p:extLst>
          </p:nvPr>
        </p:nvGraphicFramePr>
        <p:xfrm>
          <a:off x="717575" y="2062584"/>
          <a:ext cx="9300867" cy="369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25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B21A29-98D1-41A6-A5F8-57398416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des projets Big Data</a:t>
            </a:r>
            <a:br>
              <a:rPr lang="fr-FR" dirty="0"/>
            </a:br>
            <a:r>
              <a:rPr lang="fr-FR" dirty="0"/>
              <a:t>Etude : Exemple de planification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6BC7D5E2-3275-4A62-9B15-83FF9FEC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" y="1894398"/>
            <a:ext cx="10646229" cy="49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7A5A004-437C-446E-8DBB-7EC11286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BF51419-1C01-4D73-BB34-89A1AD53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31079"/>
            <a:ext cx="10058400" cy="4639610"/>
          </a:xfrm>
        </p:spPr>
        <p:txBody>
          <a:bodyPr numCol="2">
            <a:normAutofit/>
          </a:bodyPr>
          <a:lstStyle/>
          <a:p>
            <a:r>
              <a:rPr lang="fr-FR" dirty="0" smtClean="0"/>
              <a:t>Rappel des concepts du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r>
              <a:rPr lang="fr-FR" dirty="0" smtClean="0"/>
              <a:t>Les contraintes de la GPDR et les 48 articles qui la constitues</a:t>
            </a:r>
          </a:p>
          <a:p>
            <a:r>
              <a:rPr lang="fr-FR" dirty="0" smtClean="0"/>
              <a:t>Caractéristique </a:t>
            </a:r>
            <a:r>
              <a:rPr lang="fr-FR" dirty="0"/>
              <a:t>des projets Big Data</a:t>
            </a:r>
          </a:p>
          <a:p>
            <a:pPr lvl="1"/>
            <a:r>
              <a:rPr lang="fr-FR" dirty="0"/>
              <a:t>Projet SI classique</a:t>
            </a:r>
          </a:p>
          <a:p>
            <a:pPr lvl="1"/>
            <a:r>
              <a:rPr lang="fr-FR" dirty="0"/>
              <a:t>Retours d’expériences des projets BD mis en échec</a:t>
            </a:r>
          </a:p>
          <a:p>
            <a:pPr lvl="1"/>
            <a:r>
              <a:rPr lang="fr-FR" dirty="0"/>
              <a:t>Démarche d’organisation </a:t>
            </a:r>
          </a:p>
          <a:p>
            <a:r>
              <a:rPr lang="fr-FR" dirty="0"/>
              <a:t>Cadrage des projets Big Data</a:t>
            </a:r>
          </a:p>
          <a:p>
            <a:pPr lvl="1"/>
            <a:r>
              <a:rPr lang="fr-FR" dirty="0"/>
              <a:t>Cadrage métiers</a:t>
            </a:r>
          </a:p>
          <a:p>
            <a:pPr lvl="1"/>
            <a:r>
              <a:rPr lang="fr-FR" dirty="0"/>
              <a:t>Cadrage technologique et fonctionnel</a:t>
            </a:r>
          </a:p>
          <a:p>
            <a:pPr lvl="1"/>
            <a:r>
              <a:rPr lang="fr-FR" dirty="0"/>
              <a:t>Estimation Budgétaire</a:t>
            </a:r>
          </a:p>
          <a:p>
            <a:r>
              <a:rPr lang="fr-FR" dirty="0"/>
              <a:t>Management de projet Big Data</a:t>
            </a:r>
          </a:p>
          <a:p>
            <a:pPr lvl="1"/>
            <a:r>
              <a:rPr lang="fr-FR" dirty="0"/>
              <a:t>Phases de projets Big Data</a:t>
            </a:r>
          </a:p>
          <a:p>
            <a:pPr lvl="1"/>
            <a:r>
              <a:rPr lang="fr-FR" dirty="0"/>
              <a:t>Approche Agile</a:t>
            </a:r>
          </a:p>
          <a:p>
            <a:pPr lvl="1"/>
            <a:r>
              <a:rPr lang="fr-FR" dirty="0"/>
              <a:t>Livrables des projets BD</a:t>
            </a:r>
          </a:p>
          <a:p>
            <a:r>
              <a:rPr lang="fr-FR" dirty="0"/>
              <a:t>Processus et composantes du projets</a:t>
            </a:r>
          </a:p>
          <a:p>
            <a:r>
              <a:rPr lang="fr-FR" dirty="0"/>
              <a:t>Risque du projet Big Data</a:t>
            </a:r>
          </a:p>
          <a:p>
            <a:r>
              <a:rPr lang="fr-FR" dirty="0"/>
              <a:t>Compétences et organisation des projets</a:t>
            </a:r>
          </a:p>
          <a:p>
            <a:r>
              <a:rPr lang="fr-FR" dirty="0"/>
              <a:t>Mise en situation</a:t>
            </a:r>
          </a:p>
        </p:txBody>
      </p:sp>
    </p:spTree>
    <p:extLst>
      <p:ext uri="{BB962C8B-B14F-4D97-AF65-F5344CB8AC3E}">
        <p14:creationId xmlns:p14="http://schemas.microsoft.com/office/powerpoint/2010/main" val="62794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86C04BC-9E57-418B-9E83-8130194B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Phases des projets Big Data</a:t>
            </a:r>
            <a:br>
              <a:rPr lang="fr-FR" dirty="0"/>
            </a:br>
            <a:r>
              <a:rPr lang="fr-FR" dirty="0"/>
              <a:t>Etude : Conception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7ABBD9C7-67FD-4539-B331-6155E48E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fonctionnelle</a:t>
            </a:r>
          </a:p>
          <a:p>
            <a:r>
              <a:rPr lang="fr-FR" sz="4000" dirty="0"/>
              <a:t>Architecture technique</a:t>
            </a:r>
          </a:p>
        </p:txBody>
      </p:sp>
    </p:spTree>
    <p:extLst>
      <p:ext uri="{BB962C8B-B14F-4D97-AF65-F5344CB8AC3E}">
        <p14:creationId xmlns:p14="http://schemas.microsoft.com/office/powerpoint/2010/main" val="177886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70C0"/>
              </a:buClr>
              <a:buSzPct val="6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70C0"/>
              </a:buClr>
              <a:buSzPct val="75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1B12FB-FAB8-4BDC-B0C3-3CF4D41871C4}" type="slidenum">
              <a:rPr lang="fr-FR" altLang="fr-FR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fr-FR" altLang="fr-FR" sz="1000"/>
          </a:p>
        </p:txBody>
      </p:sp>
      <p:pic>
        <p:nvPicPr>
          <p:cNvPr id="1026" name="Picture 2" descr="https://lh6.googleusercontent.com/RJtJrk6h_MZ32nhv-scPdDLsPXfFEpZLKMQbvzZazdtvmmatodQ42_tx_A5VgjjgR6rTyIg5lzDAlhvy-J0PEVhJJtw8wVzpamPtGK0zlUivSWF58S56qctaKOdyDOt7ghoEyEtKH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901719"/>
            <a:ext cx="8640959" cy="48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6" y="4570040"/>
            <a:ext cx="1420040" cy="1451248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15FF9168-FC05-473B-8236-412835504527}"/>
              </a:ext>
            </a:extLst>
          </p:cNvPr>
          <p:cNvSpPr txBox="1">
            <a:spLocks/>
          </p:cNvSpPr>
          <p:nvPr/>
        </p:nvSpPr>
        <p:spPr>
          <a:xfrm>
            <a:off x="610784" y="57642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ct val="0"/>
              </a:spcBef>
              <a:buNone/>
              <a:defRPr sz="3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Architecture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331243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70C0"/>
              </a:buClr>
              <a:buSzPct val="6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70C0"/>
              </a:buClr>
              <a:buSzPct val="75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1B12FB-FAB8-4BDC-B0C3-3CF4D41871C4}" type="slidenum">
              <a:rPr lang="fr-FR" altLang="fr-FR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fr-FR" altLang="fr-FR" sz="100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15FF9168-FC05-473B-8236-412835504527}"/>
              </a:ext>
            </a:extLst>
          </p:cNvPr>
          <p:cNvSpPr txBox="1">
            <a:spLocks/>
          </p:cNvSpPr>
          <p:nvPr/>
        </p:nvSpPr>
        <p:spPr>
          <a:xfrm>
            <a:off x="580178" y="57642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3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Architecture technique</a:t>
            </a:r>
          </a:p>
        </p:txBody>
      </p:sp>
      <p:pic>
        <p:nvPicPr>
          <p:cNvPr id="8" name="Picture 2" descr="https://lh3.googleusercontent.com/7FAdfxb8vq4F0VHjiAW-nvH0b9xR8RP3T-Uf3Tl9ng3lLGKAtspnbKNhoA1pB4cODFhKwIAd9evyKdtq7gKjQMLLXe2ZR0Anm3BGRepOXqsGcBAzk16RkJdEKDKRUlnShFKEYwtEkas">
            <a:extLst>
              <a:ext uri="{FF2B5EF4-FFF2-40B4-BE49-F238E27FC236}">
                <a16:creationId xmlns:a16="http://schemas.microsoft.com/office/drawing/2014/main" xmlns="" id="{7BE57544-FBDA-4AAC-AD50-7C36F35C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65" y="1761216"/>
            <a:ext cx="8496944" cy="48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0E7306-894A-46DB-AA4F-D0535D431C42}"/>
              </a:ext>
            </a:extLst>
          </p:cNvPr>
          <p:cNvSpPr/>
          <p:nvPr/>
        </p:nvSpPr>
        <p:spPr>
          <a:xfrm>
            <a:off x="5137125" y="2409287"/>
            <a:ext cx="2304256" cy="1008112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F6DFA18-8FCF-4DF6-9E68-D53805E3283E}"/>
              </a:ext>
            </a:extLst>
          </p:cNvPr>
          <p:cNvSpPr/>
          <p:nvPr/>
        </p:nvSpPr>
        <p:spPr>
          <a:xfrm>
            <a:off x="7441381" y="2337279"/>
            <a:ext cx="1368152" cy="648072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62DB10F-545A-4233-99A9-11B64D829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45" y="1545191"/>
            <a:ext cx="386680" cy="3866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107C5CE-CC69-4265-8842-9E68E79F1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33" y="1545111"/>
            <a:ext cx="360121" cy="3601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A138FC98-243C-49D2-BCD9-708340516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401" y="3223644"/>
            <a:ext cx="386680" cy="38668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36A90BEA-202E-45F7-9CF5-4015014C3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21" y="2667405"/>
            <a:ext cx="704622" cy="53397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8E97CEE9-5F3F-4AB1-B9DA-D20DFD1F6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99" y="4188172"/>
            <a:ext cx="847345" cy="5973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16AD48BE-3C4F-411C-92EA-D7D563F32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9" y="2658451"/>
            <a:ext cx="914400" cy="5429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08D0E12A-2DEF-40E3-A74E-B8EFE8905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57" y="2645751"/>
            <a:ext cx="555624" cy="55562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F7FC40C9-124B-4A63-A552-49A062C26A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86" y="2452367"/>
            <a:ext cx="495042" cy="49504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D56BD526-F32B-4573-9BB6-0C3602BB07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06" y="2451380"/>
            <a:ext cx="495042" cy="49504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237DF2EA-1DAB-4E4A-B8B3-3DD6F83DEF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28" y="2484782"/>
            <a:ext cx="495042" cy="49504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AC5E3913-0809-488E-BC8F-85CC8F1CA3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07" y="3921455"/>
            <a:ext cx="495042" cy="49504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77972754-49FA-4D38-B4F9-6D57B8BFCF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8" y="5145591"/>
            <a:ext cx="160506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86C04BC-9E57-418B-9E83-8130194B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Phases des projets Big Data</a:t>
            </a:r>
            <a:br>
              <a:rPr lang="fr-FR" dirty="0"/>
            </a:br>
            <a:r>
              <a:rPr lang="fr-FR" dirty="0"/>
              <a:t>Etude :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3F3A2DC-311E-4BC7-8D37-6C521CD5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000" dirty="0"/>
              <a:t>Preuve de concept</a:t>
            </a:r>
          </a:p>
          <a:p>
            <a:r>
              <a:rPr lang="fr-FR" sz="3000" dirty="0"/>
              <a:t>Lancement de la production</a:t>
            </a:r>
          </a:p>
          <a:p>
            <a:r>
              <a:rPr lang="fr-FR" sz="3000" dirty="0"/>
              <a:t>Recette</a:t>
            </a:r>
          </a:p>
          <a:p>
            <a:r>
              <a:rPr lang="fr-FR" sz="3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43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70C0"/>
              </a:buClr>
              <a:buSzPct val="6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70C0"/>
              </a:buClr>
              <a:buSzPct val="75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charset="0"/>
                <a:ea typeface="ヒラギノ角ゴ Pro W3" pitchFamily="-96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1B12FB-FAB8-4BDC-B0C3-3CF4D41871C4}" type="slidenum">
              <a:rPr lang="fr-FR" altLang="fr-FR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fr-FR" altLang="fr-FR" sz="100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15FF9168-FC05-473B-8236-412835504527}"/>
              </a:ext>
            </a:extLst>
          </p:cNvPr>
          <p:cNvSpPr txBox="1">
            <a:spLocks/>
          </p:cNvSpPr>
          <p:nvPr/>
        </p:nvSpPr>
        <p:spPr>
          <a:xfrm>
            <a:off x="564877" y="561130"/>
            <a:ext cx="10824386" cy="1609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>
              <a:spcBef>
                <a:spcPct val="0"/>
              </a:spcBef>
              <a:buNone/>
              <a:defRPr sz="3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Industrialisation &amp; usine logicielle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14A9418-772E-4A8D-B710-C685F7A4F410}"/>
              </a:ext>
            </a:extLst>
          </p:cNvPr>
          <p:cNvSpPr/>
          <p:nvPr/>
        </p:nvSpPr>
        <p:spPr>
          <a:xfrm>
            <a:off x="3710159" y="2471567"/>
            <a:ext cx="647622" cy="73134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54E50E5-FA9A-4354-B04C-BDF34DD02A13}"/>
              </a:ext>
            </a:extLst>
          </p:cNvPr>
          <p:cNvSpPr/>
          <p:nvPr/>
        </p:nvSpPr>
        <p:spPr>
          <a:xfrm>
            <a:off x="2005466" y="2461153"/>
            <a:ext cx="647622" cy="73134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E482D0D-9A52-4052-BE31-1FA58711A733}"/>
              </a:ext>
            </a:extLst>
          </p:cNvPr>
          <p:cNvSpPr/>
          <p:nvPr/>
        </p:nvSpPr>
        <p:spPr>
          <a:xfrm>
            <a:off x="889938" y="3185553"/>
            <a:ext cx="3914215" cy="302433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C3EFAEA2-97B7-4549-86A6-4953328563A0}"/>
              </a:ext>
            </a:extLst>
          </p:cNvPr>
          <p:cNvSpPr txBox="1"/>
          <p:nvPr/>
        </p:nvSpPr>
        <p:spPr>
          <a:xfrm>
            <a:off x="5087677" y="1704691"/>
            <a:ext cx="4834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│── 1.0 </a:t>
            </a:r>
            <a:r>
              <a:rPr lang="fr-FR" sz="1400" b="1" i="1" dirty="0"/>
              <a:t>(</a:t>
            </a:r>
            <a:r>
              <a:rPr lang="fr-FR" sz="1400" b="1" i="1" dirty="0">
                <a:solidFill>
                  <a:srgbClr val="FF0000"/>
                </a:solidFill>
              </a:rPr>
              <a:t>T0 + 9</a:t>
            </a:r>
            <a:r>
              <a:rPr lang="fr-FR" sz="1400" b="1" i="1" dirty="0"/>
              <a:t>) </a:t>
            </a:r>
            <a:endParaRPr lang="fr-FR" sz="1400" dirty="0"/>
          </a:p>
          <a:p>
            <a:r>
              <a:rPr lang="fr-FR" sz="1400" dirty="0"/>
              <a:t>│   ├── Projet MR/</a:t>
            </a:r>
            <a:r>
              <a:rPr lang="fr-FR" sz="1400" dirty="0" err="1"/>
              <a:t>Yarn</a:t>
            </a:r>
            <a:r>
              <a:rPr lang="fr-FR" sz="1400" dirty="0"/>
              <a:t>/</a:t>
            </a:r>
            <a:r>
              <a:rPr lang="fr-FR" sz="1400" dirty="0" err="1"/>
              <a:t>Hadoop</a:t>
            </a:r>
            <a:r>
              <a:rPr lang="fr-FR" sz="1400" dirty="0"/>
              <a:t> Java/Scala</a:t>
            </a:r>
          </a:p>
          <a:p>
            <a:r>
              <a:rPr lang="fr-FR" sz="1400" dirty="0"/>
              <a:t>│   ├── Projet </a:t>
            </a:r>
            <a:r>
              <a:rPr lang="fr-FR" sz="1400" dirty="0" err="1"/>
              <a:t>Spark</a:t>
            </a:r>
            <a:r>
              <a:rPr lang="fr-FR" sz="1400" dirty="0"/>
              <a:t> Java/Scala.</a:t>
            </a:r>
          </a:p>
          <a:p>
            <a:r>
              <a:rPr lang="fr-FR" sz="1400" dirty="0"/>
              <a:t>│   ├── Test Unitaires</a:t>
            </a:r>
          </a:p>
          <a:p>
            <a:r>
              <a:rPr lang="fr-FR" sz="1400" dirty="0"/>
              <a:t>│   ├── Test Intégration </a:t>
            </a:r>
            <a:r>
              <a:rPr lang="fr-FR" sz="1400" dirty="0" err="1"/>
              <a:t>StandAlone</a:t>
            </a:r>
            <a:r>
              <a:rPr lang="fr-FR" sz="1400" dirty="0"/>
              <a:t>.</a:t>
            </a:r>
          </a:p>
          <a:p>
            <a:r>
              <a:rPr lang="fr-FR" sz="1400" dirty="0"/>
              <a:t>│   └── Supervision.</a:t>
            </a:r>
          </a:p>
          <a:p>
            <a:r>
              <a:rPr lang="fr-FR" sz="1400" dirty="0"/>
              <a:t>│── 1.1 </a:t>
            </a:r>
            <a:r>
              <a:rPr lang="fr-FR" sz="1400" b="1" i="1" dirty="0"/>
              <a:t>(</a:t>
            </a:r>
            <a:r>
              <a:rPr lang="fr-FR" sz="1400" b="1" i="1" dirty="0">
                <a:solidFill>
                  <a:srgbClr val="FF0000"/>
                </a:solidFill>
              </a:rPr>
              <a:t>T0 + 10</a:t>
            </a:r>
            <a:r>
              <a:rPr lang="fr-FR" sz="1400" b="1" i="1" dirty="0"/>
              <a:t>) </a:t>
            </a:r>
            <a:endParaRPr lang="fr-FR" sz="1400" dirty="0"/>
          </a:p>
          <a:p>
            <a:r>
              <a:rPr lang="fr-FR" sz="1400" dirty="0"/>
              <a:t>│   ├── Test Intégration sur plateforme.</a:t>
            </a:r>
          </a:p>
          <a:p>
            <a:r>
              <a:rPr lang="fr-FR" sz="1400" dirty="0"/>
              <a:t>│   ├── Déploiement sur plateforme.</a:t>
            </a:r>
          </a:p>
          <a:p>
            <a:r>
              <a:rPr lang="fr-FR" sz="1400" dirty="0"/>
              <a:t>│   └── Correctifs divers bugs.</a:t>
            </a:r>
          </a:p>
          <a:p>
            <a:endParaRPr lang="fr-FR" sz="1400" dirty="0"/>
          </a:p>
        </p:txBody>
      </p:sp>
      <p:sp>
        <p:nvSpPr>
          <p:cNvPr id="29" name="Triangle rectangle 12">
            <a:extLst>
              <a:ext uri="{FF2B5EF4-FFF2-40B4-BE49-F238E27FC236}">
                <a16:creationId xmlns:a16="http://schemas.microsoft.com/office/drawing/2014/main" xmlns="" id="{EDC6D7FC-2C82-45FD-8B33-EB3507967FA1}"/>
              </a:ext>
            </a:extLst>
          </p:cNvPr>
          <p:cNvSpPr/>
          <p:nvPr/>
        </p:nvSpPr>
        <p:spPr>
          <a:xfrm>
            <a:off x="889937" y="2645520"/>
            <a:ext cx="755576" cy="552182"/>
          </a:xfrm>
          <a:custGeom>
            <a:avLst/>
            <a:gdLst>
              <a:gd name="connsiteX0" fmla="*/ 0 w 673769"/>
              <a:gd name="connsiteY0" fmla="*/ 921740 h 921740"/>
              <a:gd name="connsiteX1" fmla="*/ 0 w 673769"/>
              <a:gd name="connsiteY1" fmla="*/ 0 h 921740"/>
              <a:gd name="connsiteX2" fmla="*/ 673769 w 673769"/>
              <a:gd name="connsiteY2" fmla="*/ 921740 h 921740"/>
              <a:gd name="connsiteX3" fmla="*/ 0 w 673769"/>
              <a:gd name="connsiteY3" fmla="*/ 921740 h 921740"/>
              <a:gd name="connsiteX0" fmla="*/ 798896 w 798896"/>
              <a:gd name="connsiteY0" fmla="*/ 921740 h 921740"/>
              <a:gd name="connsiteX1" fmla="*/ 798896 w 798896"/>
              <a:gd name="connsiteY1" fmla="*/ 0 h 921740"/>
              <a:gd name="connsiteX2" fmla="*/ 0 w 798896"/>
              <a:gd name="connsiteY2" fmla="*/ 921740 h 921740"/>
              <a:gd name="connsiteX3" fmla="*/ 798896 w 798896"/>
              <a:gd name="connsiteY3" fmla="*/ 921740 h 921740"/>
              <a:gd name="connsiteX0" fmla="*/ 1241658 w 1241658"/>
              <a:gd name="connsiteY0" fmla="*/ 931365 h 931365"/>
              <a:gd name="connsiteX1" fmla="*/ 798896 w 1241658"/>
              <a:gd name="connsiteY1" fmla="*/ 0 h 931365"/>
              <a:gd name="connsiteX2" fmla="*/ 0 w 1241658"/>
              <a:gd name="connsiteY2" fmla="*/ 921740 h 931365"/>
              <a:gd name="connsiteX3" fmla="*/ 1241658 w 1241658"/>
              <a:gd name="connsiteY3" fmla="*/ 931365 h 931365"/>
              <a:gd name="connsiteX0" fmla="*/ 1241658 w 1251283"/>
              <a:gd name="connsiteY0" fmla="*/ 979491 h 979491"/>
              <a:gd name="connsiteX1" fmla="*/ 1251283 w 1251283"/>
              <a:gd name="connsiteY1" fmla="*/ 0 h 979491"/>
              <a:gd name="connsiteX2" fmla="*/ 0 w 1251283"/>
              <a:gd name="connsiteY2" fmla="*/ 969866 h 979491"/>
              <a:gd name="connsiteX3" fmla="*/ 1241658 w 1251283"/>
              <a:gd name="connsiteY3" fmla="*/ 979491 h 97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3" h="979491">
                <a:moveTo>
                  <a:pt x="1241658" y="979491"/>
                </a:moveTo>
                <a:cubicBezTo>
                  <a:pt x="1244866" y="652994"/>
                  <a:pt x="1248075" y="326497"/>
                  <a:pt x="1251283" y="0"/>
                </a:cubicBezTo>
                <a:lnTo>
                  <a:pt x="0" y="969866"/>
                </a:lnTo>
                <a:lnTo>
                  <a:pt x="1241658" y="979491"/>
                </a:lnTo>
                <a:close/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12">
            <a:extLst>
              <a:ext uri="{FF2B5EF4-FFF2-40B4-BE49-F238E27FC236}">
                <a16:creationId xmlns:a16="http://schemas.microsoft.com/office/drawing/2014/main" xmlns="" id="{18A73C8F-706B-4F30-BED8-D52B61667A7F}"/>
              </a:ext>
            </a:extLst>
          </p:cNvPr>
          <p:cNvSpPr/>
          <p:nvPr/>
        </p:nvSpPr>
        <p:spPr>
          <a:xfrm>
            <a:off x="1650493" y="2645520"/>
            <a:ext cx="755576" cy="552182"/>
          </a:xfrm>
          <a:custGeom>
            <a:avLst/>
            <a:gdLst>
              <a:gd name="connsiteX0" fmla="*/ 0 w 673769"/>
              <a:gd name="connsiteY0" fmla="*/ 921740 h 921740"/>
              <a:gd name="connsiteX1" fmla="*/ 0 w 673769"/>
              <a:gd name="connsiteY1" fmla="*/ 0 h 921740"/>
              <a:gd name="connsiteX2" fmla="*/ 673769 w 673769"/>
              <a:gd name="connsiteY2" fmla="*/ 921740 h 921740"/>
              <a:gd name="connsiteX3" fmla="*/ 0 w 673769"/>
              <a:gd name="connsiteY3" fmla="*/ 921740 h 921740"/>
              <a:gd name="connsiteX0" fmla="*/ 798896 w 798896"/>
              <a:gd name="connsiteY0" fmla="*/ 921740 h 921740"/>
              <a:gd name="connsiteX1" fmla="*/ 798896 w 798896"/>
              <a:gd name="connsiteY1" fmla="*/ 0 h 921740"/>
              <a:gd name="connsiteX2" fmla="*/ 0 w 798896"/>
              <a:gd name="connsiteY2" fmla="*/ 921740 h 921740"/>
              <a:gd name="connsiteX3" fmla="*/ 798896 w 798896"/>
              <a:gd name="connsiteY3" fmla="*/ 921740 h 921740"/>
              <a:gd name="connsiteX0" fmla="*/ 1241658 w 1241658"/>
              <a:gd name="connsiteY0" fmla="*/ 931365 h 931365"/>
              <a:gd name="connsiteX1" fmla="*/ 798896 w 1241658"/>
              <a:gd name="connsiteY1" fmla="*/ 0 h 931365"/>
              <a:gd name="connsiteX2" fmla="*/ 0 w 1241658"/>
              <a:gd name="connsiteY2" fmla="*/ 921740 h 931365"/>
              <a:gd name="connsiteX3" fmla="*/ 1241658 w 1241658"/>
              <a:gd name="connsiteY3" fmla="*/ 931365 h 931365"/>
              <a:gd name="connsiteX0" fmla="*/ 1241658 w 1251283"/>
              <a:gd name="connsiteY0" fmla="*/ 979491 h 979491"/>
              <a:gd name="connsiteX1" fmla="*/ 1251283 w 1251283"/>
              <a:gd name="connsiteY1" fmla="*/ 0 h 979491"/>
              <a:gd name="connsiteX2" fmla="*/ 0 w 1251283"/>
              <a:gd name="connsiteY2" fmla="*/ 969866 h 979491"/>
              <a:gd name="connsiteX3" fmla="*/ 1241658 w 1251283"/>
              <a:gd name="connsiteY3" fmla="*/ 979491 h 97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3" h="979491">
                <a:moveTo>
                  <a:pt x="1241658" y="979491"/>
                </a:moveTo>
                <a:cubicBezTo>
                  <a:pt x="1244866" y="652994"/>
                  <a:pt x="1248075" y="326497"/>
                  <a:pt x="1251283" y="0"/>
                </a:cubicBezTo>
                <a:lnTo>
                  <a:pt x="0" y="969866"/>
                </a:lnTo>
                <a:lnTo>
                  <a:pt x="1241658" y="979491"/>
                </a:lnTo>
                <a:close/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rectangle 12">
            <a:extLst>
              <a:ext uri="{FF2B5EF4-FFF2-40B4-BE49-F238E27FC236}">
                <a16:creationId xmlns:a16="http://schemas.microsoft.com/office/drawing/2014/main" xmlns="" id="{816B0127-31D1-483C-8093-B240229F5A08}"/>
              </a:ext>
            </a:extLst>
          </p:cNvPr>
          <p:cNvSpPr/>
          <p:nvPr/>
        </p:nvSpPr>
        <p:spPr>
          <a:xfrm>
            <a:off x="2441781" y="2645520"/>
            <a:ext cx="755576" cy="552182"/>
          </a:xfrm>
          <a:custGeom>
            <a:avLst/>
            <a:gdLst>
              <a:gd name="connsiteX0" fmla="*/ 0 w 673769"/>
              <a:gd name="connsiteY0" fmla="*/ 921740 h 921740"/>
              <a:gd name="connsiteX1" fmla="*/ 0 w 673769"/>
              <a:gd name="connsiteY1" fmla="*/ 0 h 921740"/>
              <a:gd name="connsiteX2" fmla="*/ 673769 w 673769"/>
              <a:gd name="connsiteY2" fmla="*/ 921740 h 921740"/>
              <a:gd name="connsiteX3" fmla="*/ 0 w 673769"/>
              <a:gd name="connsiteY3" fmla="*/ 921740 h 921740"/>
              <a:gd name="connsiteX0" fmla="*/ 798896 w 798896"/>
              <a:gd name="connsiteY0" fmla="*/ 921740 h 921740"/>
              <a:gd name="connsiteX1" fmla="*/ 798896 w 798896"/>
              <a:gd name="connsiteY1" fmla="*/ 0 h 921740"/>
              <a:gd name="connsiteX2" fmla="*/ 0 w 798896"/>
              <a:gd name="connsiteY2" fmla="*/ 921740 h 921740"/>
              <a:gd name="connsiteX3" fmla="*/ 798896 w 798896"/>
              <a:gd name="connsiteY3" fmla="*/ 921740 h 921740"/>
              <a:gd name="connsiteX0" fmla="*/ 1241658 w 1241658"/>
              <a:gd name="connsiteY0" fmla="*/ 931365 h 931365"/>
              <a:gd name="connsiteX1" fmla="*/ 798896 w 1241658"/>
              <a:gd name="connsiteY1" fmla="*/ 0 h 931365"/>
              <a:gd name="connsiteX2" fmla="*/ 0 w 1241658"/>
              <a:gd name="connsiteY2" fmla="*/ 921740 h 931365"/>
              <a:gd name="connsiteX3" fmla="*/ 1241658 w 1241658"/>
              <a:gd name="connsiteY3" fmla="*/ 931365 h 931365"/>
              <a:gd name="connsiteX0" fmla="*/ 1241658 w 1251283"/>
              <a:gd name="connsiteY0" fmla="*/ 979491 h 979491"/>
              <a:gd name="connsiteX1" fmla="*/ 1251283 w 1251283"/>
              <a:gd name="connsiteY1" fmla="*/ 0 h 979491"/>
              <a:gd name="connsiteX2" fmla="*/ 0 w 1251283"/>
              <a:gd name="connsiteY2" fmla="*/ 969866 h 979491"/>
              <a:gd name="connsiteX3" fmla="*/ 1241658 w 1251283"/>
              <a:gd name="connsiteY3" fmla="*/ 979491 h 97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3" h="979491">
                <a:moveTo>
                  <a:pt x="1241658" y="979491"/>
                </a:moveTo>
                <a:cubicBezTo>
                  <a:pt x="1244866" y="652994"/>
                  <a:pt x="1248075" y="326497"/>
                  <a:pt x="1251283" y="0"/>
                </a:cubicBezTo>
                <a:lnTo>
                  <a:pt x="0" y="969866"/>
                </a:lnTo>
                <a:lnTo>
                  <a:pt x="1241658" y="979491"/>
                </a:lnTo>
                <a:close/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rectangle 12">
            <a:extLst>
              <a:ext uri="{FF2B5EF4-FFF2-40B4-BE49-F238E27FC236}">
                <a16:creationId xmlns:a16="http://schemas.microsoft.com/office/drawing/2014/main" xmlns="" id="{803004A4-D17E-4BE1-9325-5AB4F261B9C3}"/>
              </a:ext>
            </a:extLst>
          </p:cNvPr>
          <p:cNvSpPr/>
          <p:nvPr/>
        </p:nvSpPr>
        <p:spPr>
          <a:xfrm>
            <a:off x="3247674" y="2650727"/>
            <a:ext cx="755576" cy="552182"/>
          </a:xfrm>
          <a:custGeom>
            <a:avLst/>
            <a:gdLst>
              <a:gd name="connsiteX0" fmla="*/ 0 w 673769"/>
              <a:gd name="connsiteY0" fmla="*/ 921740 h 921740"/>
              <a:gd name="connsiteX1" fmla="*/ 0 w 673769"/>
              <a:gd name="connsiteY1" fmla="*/ 0 h 921740"/>
              <a:gd name="connsiteX2" fmla="*/ 673769 w 673769"/>
              <a:gd name="connsiteY2" fmla="*/ 921740 h 921740"/>
              <a:gd name="connsiteX3" fmla="*/ 0 w 673769"/>
              <a:gd name="connsiteY3" fmla="*/ 921740 h 921740"/>
              <a:gd name="connsiteX0" fmla="*/ 798896 w 798896"/>
              <a:gd name="connsiteY0" fmla="*/ 921740 h 921740"/>
              <a:gd name="connsiteX1" fmla="*/ 798896 w 798896"/>
              <a:gd name="connsiteY1" fmla="*/ 0 h 921740"/>
              <a:gd name="connsiteX2" fmla="*/ 0 w 798896"/>
              <a:gd name="connsiteY2" fmla="*/ 921740 h 921740"/>
              <a:gd name="connsiteX3" fmla="*/ 798896 w 798896"/>
              <a:gd name="connsiteY3" fmla="*/ 921740 h 921740"/>
              <a:gd name="connsiteX0" fmla="*/ 1241658 w 1241658"/>
              <a:gd name="connsiteY0" fmla="*/ 931365 h 931365"/>
              <a:gd name="connsiteX1" fmla="*/ 798896 w 1241658"/>
              <a:gd name="connsiteY1" fmla="*/ 0 h 931365"/>
              <a:gd name="connsiteX2" fmla="*/ 0 w 1241658"/>
              <a:gd name="connsiteY2" fmla="*/ 921740 h 931365"/>
              <a:gd name="connsiteX3" fmla="*/ 1241658 w 1241658"/>
              <a:gd name="connsiteY3" fmla="*/ 931365 h 931365"/>
              <a:gd name="connsiteX0" fmla="*/ 1241658 w 1251283"/>
              <a:gd name="connsiteY0" fmla="*/ 979491 h 979491"/>
              <a:gd name="connsiteX1" fmla="*/ 1251283 w 1251283"/>
              <a:gd name="connsiteY1" fmla="*/ 0 h 979491"/>
              <a:gd name="connsiteX2" fmla="*/ 0 w 1251283"/>
              <a:gd name="connsiteY2" fmla="*/ 969866 h 979491"/>
              <a:gd name="connsiteX3" fmla="*/ 1241658 w 1251283"/>
              <a:gd name="connsiteY3" fmla="*/ 979491 h 97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3" h="979491">
                <a:moveTo>
                  <a:pt x="1241658" y="979491"/>
                </a:moveTo>
                <a:cubicBezTo>
                  <a:pt x="1244866" y="652994"/>
                  <a:pt x="1248075" y="326497"/>
                  <a:pt x="1251283" y="0"/>
                </a:cubicBezTo>
                <a:lnTo>
                  <a:pt x="0" y="969866"/>
                </a:lnTo>
                <a:lnTo>
                  <a:pt x="1241658" y="979491"/>
                </a:lnTo>
                <a:close/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rectangle 12">
            <a:extLst>
              <a:ext uri="{FF2B5EF4-FFF2-40B4-BE49-F238E27FC236}">
                <a16:creationId xmlns:a16="http://schemas.microsoft.com/office/drawing/2014/main" xmlns="" id="{5598492F-98B5-40FB-803C-417769A7DAC9}"/>
              </a:ext>
            </a:extLst>
          </p:cNvPr>
          <p:cNvSpPr/>
          <p:nvPr/>
        </p:nvSpPr>
        <p:spPr>
          <a:xfrm>
            <a:off x="3971544" y="2650727"/>
            <a:ext cx="831134" cy="552182"/>
          </a:xfrm>
          <a:custGeom>
            <a:avLst/>
            <a:gdLst>
              <a:gd name="connsiteX0" fmla="*/ 0 w 673769"/>
              <a:gd name="connsiteY0" fmla="*/ 921740 h 921740"/>
              <a:gd name="connsiteX1" fmla="*/ 0 w 673769"/>
              <a:gd name="connsiteY1" fmla="*/ 0 h 921740"/>
              <a:gd name="connsiteX2" fmla="*/ 673769 w 673769"/>
              <a:gd name="connsiteY2" fmla="*/ 921740 h 921740"/>
              <a:gd name="connsiteX3" fmla="*/ 0 w 673769"/>
              <a:gd name="connsiteY3" fmla="*/ 921740 h 921740"/>
              <a:gd name="connsiteX0" fmla="*/ 798896 w 798896"/>
              <a:gd name="connsiteY0" fmla="*/ 921740 h 921740"/>
              <a:gd name="connsiteX1" fmla="*/ 798896 w 798896"/>
              <a:gd name="connsiteY1" fmla="*/ 0 h 921740"/>
              <a:gd name="connsiteX2" fmla="*/ 0 w 798896"/>
              <a:gd name="connsiteY2" fmla="*/ 921740 h 921740"/>
              <a:gd name="connsiteX3" fmla="*/ 798896 w 798896"/>
              <a:gd name="connsiteY3" fmla="*/ 921740 h 921740"/>
              <a:gd name="connsiteX0" fmla="*/ 1241658 w 1241658"/>
              <a:gd name="connsiteY0" fmla="*/ 931365 h 931365"/>
              <a:gd name="connsiteX1" fmla="*/ 798896 w 1241658"/>
              <a:gd name="connsiteY1" fmla="*/ 0 h 931365"/>
              <a:gd name="connsiteX2" fmla="*/ 0 w 1241658"/>
              <a:gd name="connsiteY2" fmla="*/ 921740 h 931365"/>
              <a:gd name="connsiteX3" fmla="*/ 1241658 w 1241658"/>
              <a:gd name="connsiteY3" fmla="*/ 931365 h 931365"/>
              <a:gd name="connsiteX0" fmla="*/ 1241658 w 1251283"/>
              <a:gd name="connsiteY0" fmla="*/ 979491 h 979491"/>
              <a:gd name="connsiteX1" fmla="*/ 1251283 w 1251283"/>
              <a:gd name="connsiteY1" fmla="*/ 0 h 979491"/>
              <a:gd name="connsiteX2" fmla="*/ 0 w 1251283"/>
              <a:gd name="connsiteY2" fmla="*/ 969866 h 979491"/>
              <a:gd name="connsiteX3" fmla="*/ 1241658 w 1251283"/>
              <a:gd name="connsiteY3" fmla="*/ 979491 h 97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3" h="979491">
                <a:moveTo>
                  <a:pt x="1241658" y="979491"/>
                </a:moveTo>
                <a:cubicBezTo>
                  <a:pt x="1244866" y="652994"/>
                  <a:pt x="1248075" y="326497"/>
                  <a:pt x="1251283" y="0"/>
                </a:cubicBezTo>
                <a:lnTo>
                  <a:pt x="0" y="969866"/>
                </a:lnTo>
                <a:lnTo>
                  <a:pt x="1241658" y="979491"/>
                </a:lnTo>
                <a:close/>
              </a:path>
            </a:pathLst>
          </a:cu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Nuage 33">
            <a:extLst>
              <a:ext uri="{FF2B5EF4-FFF2-40B4-BE49-F238E27FC236}">
                <a16:creationId xmlns:a16="http://schemas.microsoft.com/office/drawing/2014/main" xmlns="" id="{EDE66094-68EA-4490-A9B5-70E1CC2C3671}"/>
              </a:ext>
            </a:extLst>
          </p:cNvPr>
          <p:cNvSpPr/>
          <p:nvPr/>
        </p:nvSpPr>
        <p:spPr>
          <a:xfrm>
            <a:off x="1832972" y="1961417"/>
            <a:ext cx="882948" cy="391724"/>
          </a:xfrm>
          <a:prstGeom prst="cloud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Nuage 34">
            <a:extLst>
              <a:ext uri="{FF2B5EF4-FFF2-40B4-BE49-F238E27FC236}">
                <a16:creationId xmlns:a16="http://schemas.microsoft.com/office/drawing/2014/main" xmlns="" id="{321AC521-1359-4C49-B18B-1F7624007E03}"/>
              </a:ext>
            </a:extLst>
          </p:cNvPr>
          <p:cNvSpPr/>
          <p:nvPr/>
        </p:nvSpPr>
        <p:spPr>
          <a:xfrm>
            <a:off x="3557688" y="2033425"/>
            <a:ext cx="958433" cy="391724"/>
          </a:xfrm>
          <a:prstGeom prst="cloud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4D49A0-8379-4989-8873-14C336BFC095}"/>
              </a:ext>
            </a:extLst>
          </p:cNvPr>
          <p:cNvSpPr/>
          <p:nvPr/>
        </p:nvSpPr>
        <p:spPr>
          <a:xfrm>
            <a:off x="882999" y="3195178"/>
            <a:ext cx="392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51E40962-C3D7-4378-8D0E-19205CDFF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01" y="3398042"/>
            <a:ext cx="569994" cy="56999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44BBDF08-AB7B-4BB0-842D-D9266387C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87" y="3332505"/>
            <a:ext cx="600382" cy="600382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xmlns="" id="{7957DEE1-9C33-4BE8-A152-4A7B93C2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01" y="3412851"/>
            <a:ext cx="1161459" cy="39821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xmlns="" id="{1A7B52D3-82CC-405B-A729-C65034202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9" y="4045194"/>
            <a:ext cx="827534" cy="82753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xmlns="" id="{AC61B702-1674-4F85-9024-B307832BF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74" y="4049649"/>
            <a:ext cx="1262062" cy="347662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xmlns="" id="{DB70A0FC-E2C9-43A9-A9D4-9ABF6DE6A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75" y="3819638"/>
            <a:ext cx="831657" cy="83165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xmlns="" id="{F87266E7-20C7-4216-B7E2-AABB2676A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4" y="4985753"/>
            <a:ext cx="1567958" cy="55879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xmlns="" id="{AF25DA49-1D66-4227-A208-445D342B369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8962" r="6490" b="39199"/>
          <a:stretch/>
        </p:blipFill>
        <p:spPr>
          <a:xfrm>
            <a:off x="1654020" y="4451395"/>
            <a:ext cx="1044275" cy="54483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xmlns="" id="{B470AFD0-6A1B-41B7-B90F-C669D9E524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16" y="3390532"/>
            <a:ext cx="658614" cy="49910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xmlns="" id="{5E9BFC6F-9CFB-4AA0-9E31-80322ED7B4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9" y="5561817"/>
            <a:ext cx="795717" cy="53047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xmlns="" id="{99D263E4-B5CB-4FF2-8864-78995864DB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86" y="4929509"/>
            <a:ext cx="2229966" cy="344276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xmlns="" id="{F64F84AB-60DD-41DE-9A9C-3C50B7836B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18" y="5633826"/>
            <a:ext cx="1268143" cy="406763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xmlns="" id="{1154AE6A-3B9B-42E9-BA4D-E6DB5B176B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21" y="5329025"/>
            <a:ext cx="1743075" cy="30480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xmlns="" id="{65E699B1-DDE0-4BD8-B0B4-BE062F79C4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78" y="4100343"/>
            <a:ext cx="847345" cy="59737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xmlns="" id="{D0FF7B68-449A-4D06-927F-9084CC53E5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69" y="5744783"/>
            <a:ext cx="680999" cy="36558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xmlns="" id="{6E3BAF68-9E29-463F-A42E-FDBCC4D1B6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31" y="5664185"/>
            <a:ext cx="553045" cy="545704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879EEC81-D474-4EFC-9FFF-2CE4C5A4CDA8}"/>
              </a:ext>
            </a:extLst>
          </p:cNvPr>
          <p:cNvSpPr txBox="1"/>
          <p:nvPr/>
        </p:nvSpPr>
        <p:spPr>
          <a:xfrm>
            <a:off x="5092184" y="3833626"/>
            <a:ext cx="46085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│── 1.2 </a:t>
            </a:r>
            <a:r>
              <a:rPr lang="fr-FR" sz="1400" b="1" i="1" dirty="0"/>
              <a:t>(</a:t>
            </a:r>
            <a:r>
              <a:rPr lang="fr-FR" sz="1400" b="1" i="1" dirty="0">
                <a:solidFill>
                  <a:srgbClr val="FF0000"/>
                </a:solidFill>
              </a:rPr>
              <a:t>T0 + 12</a:t>
            </a:r>
            <a:r>
              <a:rPr lang="fr-FR" sz="1400" b="1" i="1" dirty="0"/>
              <a:t>) </a:t>
            </a:r>
          </a:p>
          <a:p>
            <a:r>
              <a:rPr lang="fr-FR" sz="1400" dirty="0"/>
              <a:t>│   ├── Projet de type Python avec Lib.</a:t>
            </a:r>
          </a:p>
          <a:p>
            <a:r>
              <a:rPr lang="fr-FR" sz="1400" dirty="0"/>
              <a:t>│   ├── </a:t>
            </a:r>
            <a:r>
              <a:rPr lang="fr-FR" sz="1400" dirty="0" err="1"/>
              <a:t>Spring</a:t>
            </a:r>
            <a:r>
              <a:rPr lang="fr-FR" sz="1400" dirty="0"/>
              <a:t> XD (tweet, Facebook).</a:t>
            </a:r>
          </a:p>
          <a:p>
            <a:r>
              <a:rPr lang="fr-FR" sz="1400" dirty="0"/>
              <a:t>│   └── Langage R.</a:t>
            </a:r>
          </a:p>
          <a:p>
            <a:r>
              <a:rPr lang="fr-FR" sz="1400" dirty="0"/>
              <a:t>│</a:t>
            </a:r>
          </a:p>
          <a:p>
            <a:r>
              <a:rPr lang="fr-FR" sz="1400" dirty="0"/>
              <a:t>│── 2.0 </a:t>
            </a:r>
            <a:r>
              <a:rPr lang="fr-FR" sz="1400" b="1" i="1" dirty="0"/>
              <a:t>(</a:t>
            </a:r>
            <a:r>
              <a:rPr lang="fr-FR" sz="1400" b="1" i="1" dirty="0">
                <a:solidFill>
                  <a:srgbClr val="FF0000"/>
                </a:solidFill>
              </a:rPr>
              <a:t>T0 + 15</a:t>
            </a:r>
            <a:r>
              <a:rPr lang="fr-FR" sz="1400" b="1" i="1" dirty="0"/>
              <a:t>) </a:t>
            </a:r>
            <a:endParaRPr lang="fr-FR" sz="1400" dirty="0"/>
          </a:p>
          <a:p>
            <a:r>
              <a:rPr lang="fr-FR" sz="1400" dirty="0"/>
              <a:t>│   ├── </a:t>
            </a:r>
            <a:r>
              <a:rPr lang="fr-FR" sz="1400" i="1" dirty="0"/>
              <a:t>Prise en charge Cluster RDF </a:t>
            </a:r>
          </a:p>
          <a:p>
            <a:r>
              <a:rPr lang="en-US" sz="1400" dirty="0"/>
              <a:t>│   ├── </a:t>
            </a:r>
            <a:r>
              <a:rPr lang="fr-FR" sz="1400" dirty="0"/>
              <a:t>Requête</a:t>
            </a:r>
            <a:r>
              <a:rPr lang="en-US" sz="1400" dirty="0"/>
              <a:t> Hive/ </a:t>
            </a:r>
            <a:r>
              <a:rPr lang="en-US" sz="1400" dirty="0" err="1"/>
              <a:t>ElasticSearch</a:t>
            </a:r>
            <a:r>
              <a:rPr lang="en-US" sz="1400" dirty="0"/>
              <a:t>.</a:t>
            </a:r>
            <a:endParaRPr lang="fr-FR" sz="1400" dirty="0"/>
          </a:p>
          <a:p>
            <a:r>
              <a:rPr lang="en-US" sz="1400" dirty="0"/>
              <a:t>│   ├── Installation via Puppet.</a:t>
            </a:r>
            <a:endParaRPr lang="fr-FR" sz="1400" dirty="0"/>
          </a:p>
          <a:p>
            <a:r>
              <a:rPr lang="en-US" sz="1400" dirty="0"/>
              <a:t>│   └── </a:t>
            </a:r>
            <a:r>
              <a:rPr lang="fr-FR" sz="1400" dirty="0"/>
              <a:t>PIC Intégration continue.</a:t>
            </a:r>
          </a:p>
          <a:p>
            <a:r>
              <a:rPr lang="fr-FR" sz="1400" dirty="0"/>
              <a:t>│── 3.0 </a:t>
            </a:r>
            <a:r>
              <a:rPr lang="fr-FR" sz="1400" b="1" i="1" dirty="0"/>
              <a:t>(</a:t>
            </a:r>
            <a:r>
              <a:rPr lang="fr-FR" sz="1400" b="1" i="1" dirty="0">
                <a:solidFill>
                  <a:srgbClr val="FF0000"/>
                </a:solidFill>
              </a:rPr>
              <a:t>T0 + 18</a:t>
            </a:r>
            <a:r>
              <a:rPr lang="fr-FR" sz="1400" b="1" i="1" dirty="0"/>
              <a:t>) </a:t>
            </a:r>
            <a:endParaRPr lang="fr-FR" sz="1400" dirty="0"/>
          </a:p>
          <a:p>
            <a:r>
              <a:rPr lang="fr-FR" sz="1400" dirty="0"/>
              <a:t>     ├── Visualisation D3.js</a:t>
            </a:r>
          </a:p>
          <a:p>
            <a:r>
              <a:rPr lang="fr-FR" sz="1400" dirty="0"/>
              <a:t>     └── Dashboard en mode Saas.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1030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67DCAB-77B7-450E-B749-A6C2F075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Migration sur une plateforme de production</a:t>
            </a:r>
          </a:p>
        </p:txBody>
      </p:sp>
      <p:sp>
        <p:nvSpPr>
          <p:cNvPr id="5" name="Rectangle à coins arrondis 109">
            <a:extLst>
              <a:ext uri="{FF2B5EF4-FFF2-40B4-BE49-F238E27FC236}">
                <a16:creationId xmlns:a16="http://schemas.microsoft.com/office/drawing/2014/main" xmlns="" id="{7B1EC813-F4A3-4D8F-B638-81D5C0D1B0A6}"/>
              </a:ext>
            </a:extLst>
          </p:cNvPr>
          <p:cNvSpPr/>
          <p:nvPr/>
        </p:nvSpPr>
        <p:spPr>
          <a:xfrm>
            <a:off x="1876404" y="1735536"/>
            <a:ext cx="2159892" cy="2291747"/>
          </a:xfrm>
          <a:prstGeom prst="roundRect">
            <a:avLst/>
          </a:prstGeom>
          <a:gradFill>
            <a:gsLst>
              <a:gs pos="0">
                <a:srgbClr val="FFC1BE"/>
              </a:gs>
              <a:gs pos="100000">
                <a:srgbClr val="FFECD9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105">
            <a:extLst>
              <a:ext uri="{FF2B5EF4-FFF2-40B4-BE49-F238E27FC236}">
                <a16:creationId xmlns:a16="http://schemas.microsoft.com/office/drawing/2014/main" xmlns="" id="{D3CBDC02-E11A-4338-8EDD-3531025A61E2}"/>
              </a:ext>
            </a:extLst>
          </p:cNvPr>
          <p:cNvSpPr/>
          <p:nvPr/>
        </p:nvSpPr>
        <p:spPr>
          <a:xfrm>
            <a:off x="644586" y="4427547"/>
            <a:ext cx="3517058" cy="2115508"/>
          </a:xfrm>
          <a:prstGeom prst="roundRect">
            <a:avLst/>
          </a:prstGeom>
          <a:gradFill>
            <a:gsLst>
              <a:gs pos="0">
                <a:srgbClr val="FFD5AB"/>
              </a:gs>
              <a:gs pos="100000">
                <a:srgbClr val="FFECD9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xmlns="" id="{7142F2DC-5A1F-4A0A-92B3-2ADAF6F16BBA}"/>
              </a:ext>
            </a:extLst>
          </p:cNvPr>
          <p:cNvSpPr/>
          <p:nvPr/>
        </p:nvSpPr>
        <p:spPr>
          <a:xfrm>
            <a:off x="4551134" y="1735537"/>
            <a:ext cx="4592678" cy="5011163"/>
          </a:xfrm>
          <a:prstGeom prst="roundRect">
            <a:avLst/>
          </a:prstGeom>
          <a:gradFill>
            <a:gsLst>
              <a:gs pos="0">
                <a:srgbClr val="FFE2FF"/>
              </a:gs>
              <a:gs pos="100000">
                <a:srgbClr val="FFE9FF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3">
            <a:extLst>
              <a:ext uri="{FF2B5EF4-FFF2-40B4-BE49-F238E27FC236}">
                <a16:creationId xmlns:a16="http://schemas.microsoft.com/office/drawing/2014/main" xmlns="" id="{82CA95AD-C093-4246-848A-48C776625514}"/>
              </a:ext>
            </a:extLst>
          </p:cNvPr>
          <p:cNvSpPr/>
          <p:nvPr/>
        </p:nvSpPr>
        <p:spPr>
          <a:xfrm rot="10800000">
            <a:off x="6085994" y="5689452"/>
            <a:ext cx="194460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2CB2446-211F-42B6-A0CD-3B33D278C01F}"/>
              </a:ext>
            </a:extLst>
          </p:cNvPr>
          <p:cNvSpPr txBox="1"/>
          <p:nvPr/>
        </p:nvSpPr>
        <p:spPr>
          <a:xfrm>
            <a:off x="683083" y="4516167"/>
            <a:ext cx="207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Clustering</a:t>
            </a:r>
            <a:endParaRPr lang="fr-FR" sz="1600" b="1" dirty="0"/>
          </a:p>
          <a:p>
            <a:pPr algn="ctr"/>
            <a:r>
              <a:rPr lang="fr-FR" sz="1600" dirty="0"/>
              <a:t>(k-</a:t>
            </a:r>
            <a:r>
              <a:rPr lang="fr-FR" sz="1600" dirty="0" err="1"/>
              <a:t>means</a:t>
            </a:r>
            <a:r>
              <a:rPr lang="fr-FR" sz="1600" dirty="0"/>
              <a:t>, SOM)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A3627057-1475-4FB8-8AC5-932B5454CB51}"/>
              </a:ext>
            </a:extLst>
          </p:cNvPr>
          <p:cNvGrpSpPr/>
          <p:nvPr/>
        </p:nvGrpSpPr>
        <p:grpSpPr>
          <a:xfrm>
            <a:off x="264680" y="1662312"/>
            <a:ext cx="3292940" cy="1708211"/>
            <a:chOff x="118838" y="1364649"/>
            <a:chExt cx="3292940" cy="1708211"/>
          </a:xfrm>
        </p:grpSpPr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xmlns="" id="{A5A79DE1-2790-4C2F-A7E7-D8332603A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12" y="1364649"/>
              <a:ext cx="852944" cy="969437"/>
              <a:chOff x="1152" y="689"/>
              <a:chExt cx="1200" cy="1550"/>
            </a:xfrm>
          </p:grpSpPr>
          <p:grpSp>
            <p:nvGrpSpPr>
              <p:cNvPr id="63" name="Group 7">
                <a:extLst>
                  <a:ext uri="{FF2B5EF4-FFF2-40B4-BE49-F238E27FC236}">
                    <a16:creationId xmlns:a16="http://schemas.microsoft.com/office/drawing/2014/main" xmlns="" id="{5783F035-76ED-4F30-9308-A6A813568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073"/>
                <a:ext cx="1200" cy="1166"/>
                <a:chOff x="1152" y="641"/>
                <a:chExt cx="1200" cy="1166"/>
              </a:xfrm>
            </p:grpSpPr>
            <p:grpSp>
              <p:nvGrpSpPr>
                <p:cNvPr id="75" name="Group 8">
                  <a:extLst>
                    <a:ext uri="{FF2B5EF4-FFF2-40B4-BE49-F238E27FC236}">
                      <a16:creationId xmlns:a16="http://schemas.microsoft.com/office/drawing/2014/main" xmlns="" id="{41CB022F-8E0F-40C3-9915-8F10A7C960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833"/>
                  <a:ext cx="1200" cy="974"/>
                  <a:chOff x="1152" y="833"/>
                  <a:chExt cx="1200" cy="974"/>
                </a:xfrm>
              </p:grpSpPr>
              <p:sp>
                <p:nvSpPr>
                  <p:cNvPr id="81" name="Oval 9">
                    <a:extLst>
                      <a:ext uri="{FF2B5EF4-FFF2-40B4-BE49-F238E27FC236}">
                        <a16:creationId xmlns:a16="http://schemas.microsoft.com/office/drawing/2014/main" xmlns="" id="{57E20E3F-5D43-4AA5-8F04-6EA9A5E47F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7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82" name="Oval 10">
                    <a:extLst>
                      <a:ext uri="{FF2B5EF4-FFF2-40B4-BE49-F238E27FC236}">
                        <a16:creationId xmlns:a16="http://schemas.microsoft.com/office/drawing/2014/main" xmlns="" id="{DA0F8A29-5FFB-4F43-B752-A5F8CE7F4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29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83" name="Oval 11">
                    <a:extLst>
                      <a:ext uri="{FF2B5EF4-FFF2-40B4-BE49-F238E27FC236}">
                        <a16:creationId xmlns:a16="http://schemas.microsoft.com/office/drawing/2014/main" xmlns="" id="{57054C7B-AE9C-4778-98DF-608C3F557C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1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84" name="Oval 12">
                    <a:extLst>
                      <a:ext uri="{FF2B5EF4-FFF2-40B4-BE49-F238E27FC236}">
                        <a16:creationId xmlns:a16="http://schemas.microsoft.com/office/drawing/2014/main" xmlns="" id="{4C7A8EF5-44EC-4046-B182-E8A1A669CB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3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  <p:grpSp>
              <p:nvGrpSpPr>
                <p:cNvPr id="76" name="Group 13">
                  <a:extLst>
                    <a:ext uri="{FF2B5EF4-FFF2-40B4-BE49-F238E27FC236}">
                      <a16:creationId xmlns:a16="http://schemas.microsoft.com/office/drawing/2014/main" xmlns="" id="{471B9696-7ED9-4C53-B04F-407627C06E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641"/>
                  <a:ext cx="1200" cy="974"/>
                  <a:chOff x="1152" y="833"/>
                  <a:chExt cx="1200" cy="974"/>
                </a:xfrm>
              </p:grpSpPr>
              <p:sp>
                <p:nvSpPr>
                  <p:cNvPr id="77" name="Oval 14">
                    <a:extLst>
                      <a:ext uri="{FF2B5EF4-FFF2-40B4-BE49-F238E27FC236}">
                        <a16:creationId xmlns:a16="http://schemas.microsoft.com/office/drawing/2014/main" xmlns="" id="{8495C37F-60DC-4160-9B84-8CBB9A4FE9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7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78" name="Oval 15">
                    <a:extLst>
                      <a:ext uri="{FF2B5EF4-FFF2-40B4-BE49-F238E27FC236}">
                        <a16:creationId xmlns:a16="http://schemas.microsoft.com/office/drawing/2014/main" xmlns="" id="{AD296B8D-2E36-4C9A-B883-6795618EFB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29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79" name="Oval 16">
                    <a:extLst>
                      <a:ext uri="{FF2B5EF4-FFF2-40B4-BE49-F238E27FC236}">
                        <a16:creationId xmlns:a16="http://schemas.microsoft.com/office/drawing/2014/main" xmlns="" id="{BF9F41C7-BBEF-4B68-BDCF-327F9CD4EC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1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80" name="Oval 17">
                    <a:extLst>
                      <a:ext uri="{FF2B5EF4-FFF2-40B4-BE49-F238E27FC236}">
                        <a16:creationId xmlns:a16="http://schemas.microsoft.com/office/drawing/2014/main" xmlns="" id="{1AD91C6D-CD26-4E0C-9110-E9F7B457EC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3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</p:grpSp>
          <p:grpSp>
            <p:nvGrpSpPr>
              <p:cNvPr id="64" name="Group 18">
                <a:extLst>
                  <a:ext uri="{FF2B5EF4-FFF2-40B4-BE49-F238E27FC236}">
                    <a16:creationId xmlns:a16="http://schemas.microsoft.com/office/drawing/2014/main" xmlns="" id="{FCFFC68D-4235-4947-AF4D-03D6E54795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689"/>
                <a:ext cx="1200" cy="1166"/>
                <a:chOff x="1152" y="641"/>
                <a:chExt cx="1200" cy="1166"/>
              </a:xfrm>
            </p:grpSpPr>
            <p:grpSp>
              <p:nvGrpSpPr>
                <p:cNvPr id="65" name="Group 19">
                  <a:extLst>
                    <a:ext uri="{FF2B5EF4-FFF2-40B4-BE49-F238E27FC236}">
                      <a16:creationId xmlns:a16="http://schemas.microsoft.com/office/drawing/2014/main" xmlns="" id="{45DEF729-E0A9-41B7-848D-7FD2DF0892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833"/>
                  <a:ext cx="1200" cy="974"/>
                  <a:chOff x="1152" y="833"/>
                  <a:chExt cx="1200" cy="974"/>
                </a:xfrm>
              </p:grpSpPr>
              <p:sp>
                <p:nvSpPr>
                  <p:cNvPr id="71" name="Oval 20">
                    <a:extLst>
                      <a:ext uri="{FF2B5EF4-FFF2-40B4-BE49-F238E27FC236}">
                        <a16:creationId xmlns:a16="http://schemas.microsoft.com/office/drawing/2014/main" xmlns="" id="{5A859653-B0DD-4D1F-B1E9-7C027F4B8C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7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72" name="Oval 21">
                    <a:extLst>
                      <a:ext uri="{FF2B5EF4-FFF2-40B4-BE49-F238E27FC236}">
                        <a16:creationId xmlns:a16="http://schemas.microsoft.com/office/drawing/2014/main" xmlns="" id="{0E45468D-221E-46AA-80BA-FF6E53AD49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29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73" name="Oval 22">
                    <a:extLst>
                      <a:ext uri="{FF2B5EF4-FFF2-40B4-BE49-F238E27FC236}">
                        <a16:creationId xmlns:a16="http://schemas.microsoft.com/office/drawing/2014/main" xmlns="" id="{60059367-F8FF-4912-86B8-D6882FC51E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1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74" name="Oval 23">
                    <a:extLst>
                      <a:ext uri="{FF2B5EF4-FFF2-40B4-BE49-F238E27FC236}">
                        <a16:creationId xmlns:a16="http://schemas.microsoft.com/office/drawing/2014/main" xmlns="" id="{EE8EEEF1-F01E-4B7F-A68B-179EF36851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3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  <p:grpSp>
              <p:nvGrpSpPr>
                <p:cNvPr id="66" name="Group 24">
                  <a:extLst>
                    <a:ext uri="{FF2B5EF4-FFF2-40B4-BE49-F238E27FC236}">
                      <a16:creationId xmlns:a16="http://schemas.microsoft.com/office/drawing/2014/main" xmlns="" id="{2A495F77-6F76-46D2-BA2E-5FF1B70D1D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641"/>
                  <a:ext cx="1200" cy="974"/>
                  <a:chOff x="1152" y="833"/>
                  <a:chExt cx="1200" cy="974"/>
                </a:xfrm>
              </p:grpSpPr>
              <p:sp>
                <p:nvSpPr>
                  <p:cNvPr id="67" name="Oval 25">
                    <a:extLst>
                      <a:ext uri="{FF2B5EF4-FFF2-40B4-BE49-F238E27FC236}">
                        <a16:creationId xmlns:a16="http://schemas.microsoft.com/office/drawing/2014/main" xmlns="" id="{3B59ADD9-B7A2-415B-B3D8-DB3A22700E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7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68" name="Oval 26">
                    <a:extLst>
                      <a:ext uri="{FF2B5EF4-FFF2-40B4-BE49-F238E27FC236}">
                        <a16:creationId xmlns:a16="http://schemas.microsoft.com/office/drawing/2014/main" xmlns="" id="{67454786-524A-43D3-9053-092AFE4323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29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69" name="Oval 27">
                    <a:extLst>
                      <a:ext uri="{FF2B5EF4-FFF2-40B4-BE49-F238E27FC236}">
                        <a16:creationId xmlns:a16="http://schemas.microsoft.com/office/drawing/2014/main" xmlns="" id="{0DF83E28-A2EB-42ED-B082-6E4809024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1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70" name="Oval 28">
                    <a:extLst>
                      <a:ext uri="{FF2B5EF4-FFF2-40B4-BE49-F238E27FC236}">
                        <a16:creationId xmlns:a16="http://schemas.microsoft.com/office/drawing/2014/main" xmlns="" id="{4EA8F7E8-4B2A-4A70-AE27-3AD41412E6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3"/>
                    <a:ext cx="1200" cy="830"/>
                  </a:xfrm>
                  <a:prstGeom prst="ellipse">
                    <a:avLst/>
                  </a:prstGeom>
                  <a:solidFill>
                    <a:srgbClr val="75B2FB"/>
                  </a:solidFill>
                  <a:ln w="25400">
                    <a:solidFill>
                      <a:srgbClr val="C7DFFD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</p:grp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8A436B33-E051-4410-AB4C-C933AF4842E6}"/>
                </a:ext>
              </a:extLst>
            </p:cNvPr>
            <p:cNvSpPr txBox="1"/>
            <p:nvPr/>
          </p:nvSpPr>
          <p:spPr>
            <a:xfrm>
              <a:off x="118838" y="1648755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kern="0" dirty="0">
                  <a:solidFill>
                    <a:srgbClr val="FF2F30"/>
                  </a:solidFill>
                </a:rPr>
                <a:t>Données</a:t>
              </a:r>
              <a:r>
                <a:rPr lang="fr-FR" sz="1400" b="1" u="sng" kern="0" dirty="0">
                  <a:solidFill>
                    <a:srgbClr val="FF2F30"/>
                  </a:solidFill>
                </a:rPr>
                <a:t> assureur</a:t>
              </a:r>
              <a:endParaRPr lang="fr-FR" sz="1400" b="1" kern="0" dirty="0">
                <a:solidFill>
                  <a:srgbClr val="FF2F30"/>
                </a:solidFill>
              </a:endParaRPr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xmlns="" id="{9D3EB50D-014B-443B-BEA2-5270E86289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12" y="2102044"/>
              <a:ext cx="853200" cy="970816"/>
              <a:chOff x="1152" y="690"/>
              <a:chExt cx="1200" cy="1548"/>
            </a:xfrm>
          </p:grpSpPr>
          <p:grpSp>
            <p:nvGrpSpPr>
              <p:cNvPr id="41" name="Group 7">
                <a:extLst>
                  <a:ext uri="{FF2B5EF4-FFF2-40B4-BE49-F238E27FC236}">
                    <a16:creationId xmlns:a16="http://schemas.microsoft.com/office/drawing/2014/main" xmlns="" id="{B861CD70-9C2D-4CB7-B0FD-F04773B4D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074"/>
                <a:ext cx="1200" cy="1164"/>
                <a:chOff x="1152" y="642"/>
                <a:chExt cx="1200" cy="1164"/>
              </a:xfrm>
            </p:grpSpPr>
            <p:grpSp>
              <p:nvGrpSpPr>
                <p:cNvPr id="53" name="Group 8">
                  <a:extLst>
                    <a:ext uri="{FF2B5EF4-FFF2-40B4-BE49-F238E27FC236}">
                      <a16:creationId xmlns:a16="http://schemas.microsoft.com/office/drawing/2014/main" xmlns="" id="{93984BF2-3DE9-4E7B-AF39-DCF410AEF5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834"/>
                  <a:ext cx="1200" cy="972"/>
                  <a:chOff x="1152" y="834"/>
                  <a:chExt cx="1200" cy="972"/>
                </a:xfrm>
              </p:grpSpPr>
              <p:sp>
                <p:nvSpPr>
                  <p:cNvPr id="59" name="Oval 9">
                    <a:extLst>
                      <a:ext uri="{FF2B5EF4-FFF2-40B4-BE49-F238E27FC236}">
                        <a16:creationId xmlns:a16="http://schemas.microsoft.com/office/drawing/2014/main" xmlns="" id="{A1321135-E474-45AE-A2C5-C9BB1AED9F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8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60" name="Oval 10">
                    <a:extLst>
                      <a:ext uri="{FF2B5EF4-FFF2-40B4-BE49-F238E27FC236}">
                        <a16:creationId xmlns:a16="http://schemas.microsoft.com/office/drawing/2014/main" xmlns="" id="{02AF5FC9-5A82-46FF-AFE6-FB5354DFC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30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61" name="Oval 11">
                    <a:extLst>
                      <a:ext uri="{FF2B5EF4-FFF2-40B4-BE49-F238E27FC236}">
                        <a16:creationId xmlns:a16="http://schemas.microsoft.com/office/drawing/2014/main" xmlns="" id="{E8A2E431-DB06-4987-AD97-9303715849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2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62" name="Oval 12">
                    <a:extLst>
                      <a:ext uri="{FF2B5EF4-FFF2-40B4-BE49-F238E27FC236}">
                        <a16:creationId xmlns:a16="http://schemas.microsoft.com/office/drawing/2014/main" xmlns="" id="{1FF5BC00-D286-484C-80B1-9136DD2B0F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4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  <p:grpSp>
              <p:nvGrpSpPr>
                <p:cNvPr id="54" name="Group 13">
                  <a:extLst>
                    <a:ext uri="{FF2B5EF4-FFF2-40B4-BE49-F238E27FC236}">
                      <a16:creationId xmlns:a16="http://schemas.microsoft.com/office/drawing/2014/main" xmlns="" id="{C03F10B5-AA60-4EEA-AB55-E87606BFE9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642"/>
                  <a:ext cx="1200" cy="972"/>
                  <a:chOff x="1152" y="834"/>
                  <a:chExt cx="1200" cy="972"/>
                </a:xfrm>
              </p:grpSpPr>
              <p:sp>
                <p:nvSpPr>
                  <p:cNvPr id="55" name="Oval 14">
                    <a:extLst>
                      <a:ext uri="{FF2B5EF4-FFF2-40B4-BE49-F238E27FC236}">
                        <a16:creationId xmlns:a16="http://schemas.microsoft.com/office/drawing/2014/main" xmlns="" id="{BF063D65-B072-4802-A02C-0A59C06598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8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56" name="Oval 15">
                    <a:extLst>
                      <a:ext uri="{FF2B5EF4-FFF2-40B4-BE49-F238E27FC236}">
                        <a16:creationId xmlns:a16="http://schemas.microsoft.com/office/drawing/2014/main" xmlns="" id="{D7F7E724-FA21-46FB-93CE-5E10A32E95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30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57" name="Oval 16">
                    <a:extLst>
                      <a:ext uri="{FF2B5EF4-FFF2-40B4-BE49-F238E27FC236}">
                        <a16:creationId xmlns:a16="http://schemas.microsoft.com/office/drawing/2014/main" xmlns="" id="{56BD9967-972C-4699-AF30-CDA20346B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2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58" name="Oval 17">
                    <a:extLst>
                      <a:ext uri="{FF2B5EF4-FFF2-40B4-BE49-F238E27FC236}">
                        <a16:creationId xmlns:a16="http://schemas.microsoft.com/office/drawing/2014/main" xmlns="" id="{E605EA98-1A34-469D-942E-5F1B9CB595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4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</p:grpSp>
          <p:grpSp>
            <p:nvGrpSpPr>
              <p:cNvPr id="42" name="Group 18">
                <a:extLst>
                  <a:ext uri="{FF2B5EF4-FFF2-40B4-BE49-F238E27FC236}">
                    <a16:creationId xmlns:a16="http://schemas.microsoft.com/office/drawing/2014/main" xmlns="" id="{5747DF16-8087-4BE9-B14F-D5452C0D5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690"/>
                <a:ext cx="1200" cy="1164"/>
                <a:chOff x="1152" y="642"/>
                <a:chExt cx="1200" cy="1164"/>
              </a:xfrm>
            </p:grpSpPr>
            <p:grpSp>
              <p:nvGrpSpPr>
                <p:cNvPr id="43" name="Group 19">
                  <a:extLst>
                    <a:ext uri="{FF2B5EF4-FFF2-40B4-BE49-F238E27FC236}">
                      <a16:creationId xmlns:a16="http://schemas.microsoft.com/office/drawing/2014/main" xmlns="" id="{91204228-3B6D-43F1-AAFA-E391F7A660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834"/>
                  <a:ext cx="1200" cy="972"/>
                  <a:chOff x="1152" y="834"/>
                  <a:chExt cx="1200" cy="972"/>
                </a:xfrm>
              </p:grpSpPr>
              <p:sp>
                <p:nvSpPr>
                  <p:cNvPr id="49" name="Oval 20">
                    <a:extLst>
                      <a:ext uri="{FF2B5EF4-FFF2-40B4-BE49-F238E27FC236}">
                        <a16:creationId xmlns:a16="http://schemas.microsoft.com/office/drawing/2014/main" xmlns="" id="{19980E88-B832-48B1-A59A-86756C8372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8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50" name="Oval 21">
                    <a:extLst>
                      <a:ext uri="{FF2B5EF4-FFF2-40B4-BE49-F238E27FC236}">
                        <a16:creationId xmlns:a16="http://schemas.microsoft.com/office/drawing/2014/main" xmlns="" id="{25ED1697-99CE-492B-99DA-F35FB14BD5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30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51" name="Oval 22">
                    <a:extLst>
                      <a:ext uri="{FF2B5EF4-FFF2-40B4-BE49-F238E27FC236}">
                        <a16:creationId xmlns:a16="http://schemas.microsoft.com/office/drawing/2014/main" xmlns="" id="{5C8BB1DC-C963-4D86-9AD2-AE87E81EC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2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52" name="Oval 23">
                    <a:extLst>
                      <a:ext uri="{FF2B5EF4-FFF2-40B4-BE49-F238E27FC236}">
                        <a16:creationId xmlns:a16="http://schemas.microsoft.com/office/drawing/2014/main" xmlns="" id="{EDBA1C8C-1E9D-42CA-A598-799A57C69E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4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  <p:grpSp>
              <p:nvGrpSpPr>
                <p:cNvPr id="44" name="Group 24">
                  <a:extLst>
                    <a:ext uri="{FF2B5EF4-FFF2-40B4-BE49-F238E27FC236}">
                      <a16:creationId xmlns:a16="http://schemas.microsoft.com/office/drawing/2014/main" xmlns="" id="{8CE9F1F0-1849-4268-BF74-582F6BBE61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642"/>
                  <a:ext cx="1200" cy="972"/>
                  <a:chOff x="1152" y="834"/>
                  <a:chExt cx="1200" cy="972"/>
                </a:xfrm>
              </p:grpSpPr>
              <p:sp>
                <p:nvSpPr>
                  <p:cNvPr id="45" name="Oval 25">
                    <a:extLst>
                      <a:ext uri="{FF2B5EF4-FFF2-40B4-BE49-F238E27FC236}">
                        <a16:creationId xmlns:a16="http://schemas.microsoft.com/office/drawing/2014/main" xmlns="" id="{27A9E759-F0A3-4619-8E77-061501312A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78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46" name="Oval 26">
                    <a:extLst>
                      <a:ext uri="{FF2B5EF4-FFF2-40B4-BE49-F238E27FC236}">
                        <a16:creationId xmlns:a16="http://schemas.microsoft.com/office/drawing/2014/main" xmlns="" id="{240EEADB-C628-4808-8FA5-7981F7B730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30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47" name="Oval 27">
                    <a:extLst>
                      <a:ext uri="{FF2B5EF4-FFF2-40B4-BE49-F238E27FC236}">
                        <a16:creationId xmlns:a16="http://schemas.microsoft.com/office/drawing/2014/main" xmlns="" id="{DD89D491-51F2-4B5D-ACA6-2962C6B234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82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48" name="Oval 28">
                    <a:extLst>
                      <a:ext uri="{FF2B5EF4-FFF2-40B4-BE49-F238E27FC236}">
                        <a16:creationId xmlns:a16="http://schemas.microsoft.com/office/drawing/2014/main" xmlns="" id="{057BC71C-3400-4061-8CF3-DB8FB58F1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834"/>
                    <a:ext cx="1200" cy="828"/>
                  </a:xfrm>
                  <a:prstGeom prst="ellipse">
                    <a:avLst/>
                  </a:prstGeom>
                  <a:solidFill>
                    <a:srgbClr val="B7B2C2"/>
                  </a:solidFill>
                  <a:ln w="25400">
                    <a:solidFill>
                      <a:srgbClr val="E1DFE5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</p:grp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D5AA59CB-6F38-4D68-9DDE-6B9B5176E6AA}"/>
                </a:ext>
              </a:extLst>
            </p:cNvPr>
            <p:cNvSpPr txBox="1"/>
            <p:nvPr/>
          </p:nvSpPr>
          <p:spPr>
            <a:xfrm>
              <a:off x="987125" y="1548262"/>
              <a:ext cx="120861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kern="0" dirty="0"/>
                <a:t>Fusion</a:t>
              </a:r>
            </a:p>
            <a:p>
              <a:pPr algn="ctr"/>
              <a:r>
                <a:rPr lang="fr-FR" sz="1200" kern="0" dirty="0"/>
                <a:t>(hors </a:t>
              </a:r>
              <a:r>
                <a:rPr lang="fr-FR" sz="1200" kern="0" dirty="0" err="1"/>
                <a:t>Hadoop</a:t>
              </a:r>
              <a:r>
                <a:rPr lang="fr-FR" sz="1200" kern="0" dirty="0"/>
                <a:t>)</a:t>
              </a:r>
            </a:p>
            <a:p>
              <a:pPr algn="ctr"/>
              <a:endParaRPr lang="fr-FR" sz="2400" kern="0" dirty="0"/>
            </a:p>
            <a:p>
              <a:pPr algn="ctr"/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58E34414-62E6-4DD0-AE4D-11612A29F7FD}"/>
                </a:ext>
              </a:extLst>
            </p:cNvPr>
            <p:cNvSpPr txBox="1"/>
            <p:nvPr/>
          </p:nvSpPr>
          <p:spPr>
            <a:xfrm>
              <a:off x="179512" y="2401413"/>
              <a:ext cx="771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kern="0" dirty="0">
                  <a:solidFill>
                    <a:srgbClr val="FF2F30"/>
                  </a:solidFill>
                </a:rPr>
                <a:t>Open Data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sp>
          <p:nvSpPr>
            <p:cNvPr id="16" name="Flèche droite 65">
              <a:extLst>
                <a:ext uri="{FF2B5EF4-FFF2-40B4-BE49-F238E27FC236}">
                  <a16:creationId xmlns:a16="http://schemas.microsoft.com/office/drawing/2014/main" xmlns="" id="{7D03BAA6-21BB-401C-9089-7895EA0C0402}"/>
                </a:ext>
              </a:extLst>
            </p:cNvPr>
            <p:cNvSpPr/>
            <p:nvPr/>
          </p:nvSpPr>
          <p:spPr>
            <a:xfrm>
              <a:off x="1126950" y="1967672"/>
              <a:ext cx="1207225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xmlns="" id="{CAE69244-DDD8-412D-8F2D-D26E30E0B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138" y="1498328"/>
              <a:ext cx="970727" cy="1465172"/>
              <a:chOff x="1152" y="907"/>
              <a:chExt cx="1200" cy="1115"/>
            </a:xfrm>
          </p:grpSpPr>
          <p:grpSp>
            <p:nvGrpSpPr>
              <p:cNvPr id="19" name="Group 7">
                <a:extLst>
                  <a:ext uri="{FF2B5EF4-FFF2-40B4-BE49-F238E27FC236}">
                    <a16:creationId xmlns:a16="http://schemas.microsoft.com/office/drawing/2014/main" xmlns="" id="{5EE4D5FA-DF92-4601-A311-923D66005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291"/>
                <a:ext cx="1200" cy="731"/>
                <a:chOff x="1152" y="859"/>
                <a:chExt cx="1200" cy="731"/>
              </a:xfrm>
            </p:grpSpPr>
            <p:grpSp>
              <p:nvGrpSpPr>
                <p:cNvPr id="31" name="Group 8">
                  <a:extLst>
                    <a:ext uri="{FF2B5EF4-FFF2-40B4-BE49-F238E27FC236}">
                      <a16:creationId xmlns:a16="http://schemas.microsoft.com/office/drawing/2014/main" xmlns="" id="{9B3410A7-8D5D-434F-87EC-06FEC35613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51"/>
                  <a:ext cx="1200" cy="539"/>
                  <a:chOff x="1152" y="1051"/>
                  <a:chExt cx="1200" cy="539"/>
                </a:xfrm>
              </p:grpSpPr>
              <p:sp>
                <p:nvSpPr>
                  <p:cNvPr id="37" name="Oval 9">
                    <a:extLst>
                      <a:ext uri="{FF2B5EF4-FFF2-40B4-BE49-F238E27FC236}">
                        <a16:creationId xmlns:a16="http://schemas.microsoft.com/office/drawing/2014/main" xmlns="" id="{3B95F05E-4409-4F7A-AF76-673E475A66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95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38" name="Oval 10">
                    <a:extLst>
                      <a:ext uri="{FF2B5EF4-FFF2-40B4-BE49-F238E27FC236}">
                        <a16:creationId xmlns:a16="http://schemas.microsoft.com/office/drawing/2014/main" xmlns="" id="{1ECAEFE7-D14E-4007-A3E4-EA9AE85C2A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47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39" name="Oval 11">
                    <a:extLst>
                      <a:ext uri="{FF2B5EF4-FFF2-40B4-BE49-F238E27FC236}">
                        <a16:creationId xmlns:a16="http://schemas.microsoft.com/office/drawing/2014/main" xmlns="" id="{D31D9A78-80C9-4696-AA54-9F2749313B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99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40" name="Oval 12">
                    <a:extLst>
                      <a:ext uri="{FF2B5EF4-FFF2-40B4-BE49-F238E27FC236}">
                        <a16:creationId xmlns:a16="http://schemas.microsoft.com/office/drawing/2014/main" xmlns="" id="{12975BBE-18BD-4175-A8EE-B137BADF1A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51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  <p:grpSp>
              <p:nvGrpSpPr>
                <p:cNvPr id="32" name="Group 13">
                  <a:extLst>
                    <a:ext uri="{FF2B5EF4-FFF2-40B4-BE49-F238E27FC236}">
                      <a16:creationId xmlns:a16="http://schemas.microsoft.com/office/drawing/2014/main" xmlns="" id="{C3B9343C-7D17-46A4-869D-DD895F7E10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859"/>
                  <a:ext cx="1200" cy="539"/>
                  <a:chOff x="1152" y="1051"/>
                  <a:chExt cx="1200" cy="539"/>
                </a:xfrm>
              </p:grpSpPr>
              <p:sp>
                <p:nvSpPr>
                  <p:cNvPr id="33" name="Oval 14">
                    <a:extLst>
                      <a:ext uri="{FF2B5EF4-FFF2-40B4-BE49-F238E27FC236}">
                        <a16:creationId xmlns:a16="http://schemas.microsoft.com/office/drawing/2014/main" xmlns="" id="{7EA6D542-514E-4C3E-8964-0206D22D1F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95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34" name="Oval 15">
                    <a:extLst>
                      <a:ext uri="{FF2B5EF4-FFF2-40B4-BE49-F238E27FC236}">
                        <a16:creationId xmlns:a16="http://schemas.microsoft.com/office/drawing/2014/main" xmlns="" id="{7202A563-C72D-421A-A3C9-582CBF29CE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47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35" name="Oval 16">
                    <a:extLst>
                      <a:ext uri="{FF2B5EF4-FFF2-40B4-BE49-F238E27FC236}">
                        <a16:creationId xmlns:a16="http://schemas.microsoft.com/office/drawing/2014/main" xmlns="" id="{F73FE1B5-A254-4C08-A7DC-F15B01A845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99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36" name="Oval 17">
                    <a:extLst>
                      <a:ext uri="{FF2B5EF4-FFF2-40B4-BE49-F238E27FC236}">
                        <a16:creationId xmlns:a16="http://schemas.microsoft.com/office/drawing/2014/main" xmlns="" id="{9B71EBBE-F25E-4C5F-9EF0-EBDFFA7F90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51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</p:grpSp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xmlns="" id="{FE2413A8-3928-4787-B499-E96BEAD3E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907"/>
                <a:ext cx="1200" cy="731"/>
                <a:chOff x="1152" y="859"/>
                <a:chExt cx="1200" cy="731"/>
              </a:xfrm>
            </p:grpSpPr>
            <p:grpSp>
              <p:nvGrpSpPr>
                <p:cNvPr id="21" name="Group 19">
                  <a:extLst>
                    <a:ext uri="{FF2B5EF4-FFF2-40B4-BE49-F238E27FC236}">
                      <a16:creationId xmlns:a16="http://schemas.microsoft.com/office/drawing/2014/main" xmlns="" id="{0C356290-8E59-4EE5-868C-1B414C5A19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51"/>
                  <a:ext cx="1200" cy="539"/>
                  <a:chOff x="1152" y="1051"/>
                  <a:chExt cx="1200" cy="539"/>
                </a:xfrm>
              </p:grpSpPr>
              <p:sp>
                <p:nvSpPr>
                  <p:cNvPr id="27" name="Oval 20">
                    <a:extLst>
                      <a:ext uri="{FF2B5EF4-FFF2-40B4-BE49-F238E27FC236}">
                        <a16:creationId xmlns:a16="http://schemas.microsoft.com/office/drawing/2014/main" xmlns="" id="{0B7FE785-C6DB-4F24-AE9D-ACBEFC0943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95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28" name="Oval 21">
                    <a:extLst>
                      <a:ext uri="{FF2B5EF4-FFF2-40B4-BE49-F238E27FC236}">
                        <a16:creationId xmlns:a16="http://schemas.microsoft.com/office/drawing/2014/main" xmlns="" id="{E335AE08-3055-4F19-8D9F-8DB6EBED87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47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29" name="Oval 22">
                    <a:extLst>
                      <a:ext uri="{FF2B5EF4-FFF2-40B4-BE49-F238E27FC236}">
                        <a16:creationId xmlns:a16="http://schemas.microsoft.com/office/drawing/2014/main" xmlns="" id="{931AEA34-6F94-4E13-994C-CB17A222FF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99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30" name="Oval 23">
                    <a:extLst>
                      <a:ext uri="{FF2B5EF4-FFF2-40B4-BE49-F238E27FC236}">
                        <a16:creationId xmlns:a16="http://schemas.microsoft.com/office/drawing/2014/main" xmlns="" id="{F2D68067-07CB-4A32-9A20-4CA4BE1089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51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  <p:grpSp>
              <p:nvGrpSpPr>
                <p:cNvPr id="22" name="Group 24">
                  <a:extLst>
                    <a:ext uri="{FF2B5EF4-FFF2-40B4-BE49-F238E27FC236}">
                      <a16:creationId xmlns:a16="http://schemas.microsoft.com/office/drawing/2014/main" xmlns="" id="{E832773E-5CFF-450B-B66C-E5A9AC8534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859"/>
                  <a:ext cx="1200" cy="539"/>
                  <a:chOff x="1152" y="1051"/>
                  <a:chExt cx="1200" cy="539"/>
                </a:xfrm>
              </p:grpSpPr>
              <p:sp>
                <p:nvSpPr>
                  <p:cNvPr id="23" name="Oval 25">
                    <a:extLst>
                      <a:ext uri="{FF2B5EF4-FFF2-40B4-BE49-F238E27FC236}">
                        <a16:creationId xmlns:a16="http://schemas.microsoft.com/office/drawing/2014/main" xmlns="" id="{0D33FB58-1C81-4AC4-AD47-53EE3D469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95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24" name="Oval 26">
                    <a:extLst>
                      <a:ext uri="{FF2B5EF4-FFF2-40B4-BE49-F238E27FC236}">
                        <a16:creationId xmlns:a16="http://schemas.microsoft.com/office/drawing/2014/main" xmlns="" id="{DADBD34C-09F0-44FF-842C-D65977D402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47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25" name="Oval 27">
                    <a:extLst>
                      <a:ext uri="{FF2B5EF4-FFF2-40B4-BE49-F238E27FC236}">
                        <a16:creationId xmlns:a16="http://schemas.microsoft.com/office/drawing/2014/main" xmlns="" id="{F760828A-3C1D-42DF-9BD6-1E3E5B3442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99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  <p:sp>
                <p:nvSpPr>
                  <p:cNvPr id="26" name="Oval 28">
                    <a:extLst>
                      <a:ext uri="{FF2B5EF4-FFF2-40B4-BE49-F238E27FC236}">
                        <a16:creationId xmlns:a16="http://schemas.microsoft.com/office/drawing/2014/main" xmlns="" id="{16EBC537-9A17-4BA1-90AB-D0C0CD9B89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051"/>
                    <a:ext cx="1200" cy="395"/>
                  </a:xfrm>
                  <a:prstGeom prst="ellipse">
                    <a:avLst/>
                  </a:prstGeom>
                  <a:solidFill>
                    <a:srgbClr val="92D050"/>
                  </a:solidFill>
                  <a:ln w="25400">
                    <a:solidFill>
                      <a:srgbClr val="D2ECB6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i="1" kern="1200">
                        <a:solidFill>
                          <a:schemeClr val="tx1"/>
                        </a:solidFill>
                        <a:latin typeface="Arial" pitchFamily="34" charset="0"/>
                        <a:ea typeface="SimSun" pitchFamily="2" charset="-122"/>
                        <a:cs typeface="+mn-cs"/>
                      </a:defRPr>
                    </a:lvl9pPr>
                  </a:lstStyle>
                  <a:p>
                    <a:endParaRPr lang="fr-FR" altLang="fr-FR" i="0">
                      <a:latin typeface="Georgia" pitchFamily="18" charset="0"/>
                    </a:endParaRPr>
                  </a:p>
                </p:txBody>
              </p:sp>
            </p:grpSp>
          </p:grp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xmlns="" id="{CAFE3207-3909-42D9-899D-496687378E1D}"/>
                </a:ext>
              </a:extLst>
            </p:cNvPr>
            <p:cNvSpPr txBox="1"/>
            <p:nvPr/>
          </p:nvSpPr>
          <p:spPr>
            <a:xfrm>
              <a:off x="2267744" y="2051790"/>
              <a:ext cx="1144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kern="0" dirty="0">
                  <a:solidFill>
                    <a:srgbClr val="F04B30"/>
                  </a:solidFill>
                </a:rPr>
                <a:t>Données fusionnées </a:t>
              </a:r>
              <a:endParaRPr lang="fr-FR" sz="1400" dirty="0">
                <a:solidFill>
                  <a:srgbClr val="F04B30"/>
                </a:solidFill>
              </a:endParaRPr>
            </a:p>
          </p:txBody>
        </p:sp>
      </p:grpSp>
      <p:sp>
        <p:nvSpPr>
          <p:cNvPr id="85" name="Flèche droite 90">
            <a:extLst>
              <a:ext uri="{FF2B5EF4-FFF2-40B4-BE49-F238E27FC236}">
                <a16:creationId xmlns:a16="http://schemas.microsoft.com/office/drawing/2014/main" xmlns="" id="{CBD8BA41-B400-41A4-B209-57A2622AF77D}"/>
              </a:ext>
            </a:extLst>
          </p:cNvPr>
          <p:cNvSpPr/>
          <p:nvPr/>
        </p:nvSpPr>
        <p:spPr>
          <a:xfrm>
            <a:off x="3541100" y="2218935"/>
            <a:ext cx="132075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xmlns="" id="{4AD59957-0653-40E3-BB44-9E9EAB9509D5}"/>
              </a:ext>
            </a:extLst>
          </p:cNvPr>
          <p:cNvSpPr txBox="1"/>
          <p:nvPr/>
        </p:nvSpPr>
        <p:spPr>
          <a:xfrm>
            <a:off x="4652587" y="3361642"/>
            <a:ext cx="1761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04B30"/>
                </a:solidFill>
              </a:rPr>
              <a:t>Regroupement par détection de communautés</a:t>
            </a:r>
          </a:p>
        </p:txBody>
      </p:sp>
      <p:pic>
        <p:nvPicPr>
          <p:cNvPr id="87" name="Picture 4" descr="C:\Users\pbarra\Desktop\graphe.jpg">
            <a:extLst>
              <a:ext uri="{FF2B5EF4-FFF2-40B4-BE49-F238E27FC236}">
                <a16:creationId xmlns:a16="http://schemas.microsoft.com/office/drawing/2014/main" xmlns="" id="{B427F9EB-3EEC-460D-AA6D-4F82C667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40" y="5187129"/>
            <a:ext cx="1040961" cy="139613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xmlns="" id="{6A9D4F62-9928-49D6-898E-E8A8D7167339}"/>
              </a:ext>
            </a:extLst>
          </p:cNvPr>
          <p:cNvSpPr txBox="1"/>
          <p:nvPr/>
        </p:nvSpPr>
        <p:spPr>
          <a:xfrm>
            <a:off x="3421698" y="1810542"/>
            <a:ext cx="1385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kern="0" dirty="0"/>
              <a:t>Projection</a:t>
            </a:r>
          </a:p>
          <a:p>
            <a:pPr algn="ctr"/>
            <a:r>
              <a:rPr lang="fr-FR" sz="1400" b="1" kern="0" dirty="0"/>
              <a:t> dans un </a:t>
            </a:r>
          </a:p>
          <a:p>
            <a:pPr algn="ctr"/>
            <a:endParaRPr lang="fr-FR" b="1" kern="0" dirty="0"/>
          </a:p>
          <a:p>
            <a:pPr algn="ctr"/>
            <a:r>
              <a:rPr lang="fr-FR" sz="1400" b="1" kern="0" dirty="0"/>
              <a:t>espace de similarité</a:t>
            </a:r>
          </a:p>
        </p:txBody>
      </p:sp>
      <p:pic>
        <p:nvPicPr>
          <p:cNvPr id="89" name="Picture 4" descr="C:\Users\pbarra\Desktop\laris4.jpg">
            <a:extLst>
              <a:ext uri="{FF2B5EF4-FFF2-40B4-BE49-F238E27FC236}">
                <a16:creationId xmlns:a16="http://schemas.microsoft.com/office/drawing/2014/main" xmlns="" id="{26865597-F863-4C4B-87B9-353AEFFD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0" y="1869066"/>
            <a:ext cx="1295400" cy="1381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Flèche droite 95">
            <a:extLst>
              <a:ext uri="{FF2B5EF4-FFF2-40B4-BE49-F238E27FC236}">
                <a16:creationId xmlns:a16="http://schemas.microsoft.com/office/drawing/2014/main" xmlns="" id="{5B3F8A85-8129-4A47-BAC5-C826A82329ED}"/>
              </a:ext>
            </a:extLst>
          </p:cNvPr>
          <p:cNvSpPr/>
          <p:nvPr/>
        </p:nvSpPr>
        <p:spPr>
          <a:xfrm>
            <a:off x="6230010" y="2218935"/>
            <a:ext cx="175546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xmlns="" id="{75EE399B-FF8D-4017-A731-B3FEBCD0D54E}"/>
              </a:ext>
            </a:extLst>
          </p:cNvPr>
          <p:cNvSpPr txBox="1"/>
          <p:nvPr/>
        </p:nvSpPr>
        <p:spPr>
          <a:xfrm>
            <a:off x="6085994" y="2080158"/>
            <a:ext cx="19701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kern="0" dirty="0"/>
              <a:t>Calcul des k valeurs et</a:t>
            </a:r>
          </a:p>
          <a:p>
            <a:pPr algn="ctr"/>
            <a:endParaRPr lang="fr-FR" sz="1600" b="1" kern="0" dirty="0"/>
          </a:p>
          <a:p>
            <a:pPr algn="ctr"/>
            <a:r>
              <a:rPr lang="fr-FR" sz="1200" b="1" kern="0" dirty="0"/>
              <a:t>vec</a:t>
            </a:r>
            <a:r>
              <a:rPr lang="fr-FR" sz="1200" b="1" dirty="0"/>
              <a:t>teurs propres</a:t>
            </a:r>
          </a:p>
          <a:p>
            <a:pPr algn="ctr"/>
            <a:r>
              <a:rPr lang="fr-FR" sz="1050" dirty="0"/>
              <a:t>(analyse spectrale)</a:t>
            </a:r>
          </a:p>
        </p:txBody>
      </p:sp>
      <p:pic>
        <p:nvPicPr>
          <p:cNvPr id="92" name="Picture 3" descr="C:\Users\pbarra\Desktop\laris3.jpg">
            <a:extLst>
              <a:ext uri="{FF2B5EF4-FFF2-40B4-BE49-F238E27FC236}">
                <a16:creationId xmlns:a16="http://schemas.microsoft.com/office/drawing/2014/main" xmlns="" id="{3002972B-AE0B-4EC1-A6DD-AD6084596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99" y="2136974"/>
            <a:ext cx="945621" cy="15177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pbarra\Desktop\cluster2.jpg">
            <a:extLst>
              <a:ext uri="{FF2B5EF4-FFF2-40B4-BE49-F238E27FC236}">
                <a16:creationId xmlns:a16="http://schemas.microsoft.com/office/drawing/2014/main" xmlns="" id="{C1907B6A-3AD3-4421-A311-44186122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26" y="5496912"/>
            <a:ext cx="742950" cy="809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Flèche droite 99">
            <a:extLst>
              <a:ext uri="{FF2B5EF4-FFF2-40B4-BE49-F238E27FC236}">
                <a16:creationId xmlns:a16="http://schemas.microsoft.com/office/drawing/2014/main" xmlns="" id="{9A1F0EBE-5F53-4E67-AFB1-9539C368171A}"/>
              </a:ext>
            </a:extLst>
          </p:cNvPr>
          <p:cNvSpPr/>
          <p:nvPr/>
        </p:nvSpPr>
        <p:spPr>
          <a:xfrm rot="5400000">
            <a:off x="2337078" y="3784966"/>
            <a:ext cx="146387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xmlns="" id="{8D41EACE-71D0-4838-AFA7-31414D4FC3C1}"/>
              </a:ext>
            </a:extLst>
          </p:cNvPr>
          <p:cNvSpPr txBox="1"/>
          <p:nvPr/>
        </p:nvSpPr>
        <p:spPr>
          <a:xfrm>
            <a:off x="5510319" y="3867992"/>
            <a:ext cx="29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kern="0" dirty="0"/>
              <a:t>Projection dans le </a:t>
            </a:r>
          </a:p>
          <a:p>
            <a:pPr algn="r"/>
            <a:r>
              <a:rPr lang="fr-FR" sz="1200" b="1" kern="0" dirty="0"/>
              <a:t>k-espace dimensionnel et</a:t>
            </a:r>
          </a:p>
          <a:p>
            <a:pPr algn="r"/>
            <a:r>
              <a:rPr lang="fr-FR" sz="1200" b="1" dirty="0" err="1"/>
              <a:t>Clustering</a:t>
            </a:r>
            <a:endParaRPr lang="fr-FR" sz="1200" b="1" dirty="0"/>
          </a:p>
        </p:txBody>
      </p:sp>
      <p:pic>
        <p:nvPicPr>
          <p:cNvPr id="96" name="Picture 2" descr="C:\Users\pbarra\Desktop\cluster2.jpg">
            <a:extLst>
              <a:ext uri="{FF2B5EF4-FFF2-40B4-BE49-F238E27FC236}">
                <a16:creationId xmlns:a16="http://schemas.microsoft.com/office/drawing/2014/main" xmlns="" id="{A9A1CD3B-6594-49BE-B6B6-F90EA20D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79" y="5514149"/>
            <a:ext cx="742950" cy="809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lèche droite 102">
            <a:extLst>
              <a:ext uri="{FF2B5EF4-FFF2-40B4-BE49-F238E27FC236}">
                <a16:creationId xmlns:a16="http://schemas.microsoft.com/office/drawing/2014/main" xmlns="" id="{06B57283-F3A8-4433-8D19-0BBB5A2A4A2D}"/>
              </a:ext>
            </a:extLst>
          </p:cNvPr>
          <p:cNvSpPr/>
          <p:nvPr/>
        </p:nvSpPr>
        <p:spPr>
          <a:xfrm rot="5400000">
            <a:off x="7777115" y="4355760"/>
            <a:ext cx="1599919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xmlns="" id="{22EF7768-4EDF-4163-A744-81AED5AFBED3}"/>
              </a:ext>
            </a:extLst>
          </p:cNvPr>
          <p:cNvSpPr txBox="1"/>
          <p:nvPr/>
        </p:nvSpPr>
        <p:spPr>
          <a:xfrm>
            <a:off x="6230010" y="5233461"/>
            <a:ext cx="19488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kern="0" dirty="0"/>
              <a:t>Projection</a:t>
            </a:r>
          </a:p>
          <a:p>
            <a:pPr algn="ctr"/>
            <a:r>
              <a:rPr lang="fr-FR" sz="1600" b="1" kern="0" dirty="0"/>
              <a:t> dans l’espace de </a:t>
            </a:r>
          </a:p>
          <a:p>
            <a:pPr algn="ctr"/>
            <a:endParaRPr lang="fr-FR" sz="2000" b="1" kern="0" dirty="0"/>
          </a:p>
          <a:p>
            <a:pPr algn="ctr"/>
            <a:r>
              <a:rPr lang="fr-FR" sz="1600" b="1" kern="0" dirty="0"/>
              <a:t>similarité initial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xmlns="" id="{1A3155CB-7F42-4E5D-8177-7DEE3B725FB6}"/>
              </a:ext>
            </a:extLst>
          </p:cNvPr>
          <p:cNvSpPr txBox="1"/>
          <p:nvPr/>
        </p:nvSpPr>
        <p:spPr>
          <a:xfrm>
            <a:off x="740718" y="5347164"/>
            <a:ext cx="176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04B30"/>
                </a:solidFill>
              </a:rPr>
              <a:t>Regroupement par </a:t>
            </a:r>
            <a:r>
              <a:rPr lang="fr-FR" sz="1600" b="1" dirty="0" err="1">
                <a:solidFill>
                  <a:srgbClr val="F04B30"/>
                </a:solidFill>
              </a:rPr>
              <a:t>clustering</a:t>
            </a:r>
            <a:endParaRPr lang="fr-FR" sz="1600" b="1" dirty="0">
              <a:solidFill>
                <a:srgbClr val="F04B30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xmlns="" id="{3579ED8A-0A06-4A6B-9045-C389510338FF}"/>
              </a:ext>
            </a:extLst>
          </p:cNvPr>
          <p:cNvSpPr txBox="1"/>
          <p:nvPr/>
        </p:nvSpPr>
        <p:spPr>
          <a:xfrm>
            <a:off x="840417" y="6189977"/>
            <a:ext cx="176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kern="0" dirty="0">
                <a:solidFill>
                  <a:srgbClr val="0070C0"/>
                </a:solidFill>
              </a:rPr>
              <a:t>P2</a:t>
            </a:r>
            <a:endParaRPr lang="fr-FR" sz="1600" b="1" dirty="0">
              <a:solidFill>
                <a:srgbClr val="F04B30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xmlns="" id="{5A036EC2-7D6A-47B9-95D4-BE1BE1CA9A35}"/>
              </a:ext>
            </a:extLst>
          </p:cNvPr>
          <p:cNvSpPr txBox="1"/>
          <p:nvPr/>
        </p:nvSpPr>
        <p:spPr>
          <a:xfrm>
            <a:off x="1660033" y="3628839"/>
            <a:ext cx="162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kern="0" dirty="0">
                <a:solidFill>
                  <a:srgbClr val="0070C0"/>
                </a:solidFill>
              </a:rPr>
              <a:t>P1</a:t>
            </a:r>
            <a:endParaRPr lang="fr-FR" sz="1600" b="1" dirty="0">
              <a:solidFill>
                <a:srgbClr val="F04B30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xmlns="" id="{BBD2881B-C72E-40AE-9305-EF8CE2ABA078}"/>
              </a:ext>
            </a:extLst>
          </p:cNvPr>
          <p:cNvSpPr txBox="1"/>
          <p:nvPr/>
        </p:nvSpPr>
        <p:spPr>
          <a:xfrm>
            <a:off x="4276087" y="4691929"/>
            <a:ext cx="176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kern="0" dirty="0">
                <a:solidFill>
                  <a:srgbClr val="0070C0"/>
                </a:solidFill>
              </a:rPr>
              <a:t>P3</a:t>
            </a:r>
            <a:endParaRPr lang="fr-FR" sz="1600" b="1" dirty="0">
              <a:solidFill>
                <a:srgbClr val="F04B30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xmlns="" id="{1C3090A1-8594-4503-B4F5-D0AC7C843243}"/>
              </a:ext>
            </a:extLst>
          </p:cNvPr>
          <p:cNvSpPr txBox="1"/>
          <p:nvPr/>
        </p:nvSpPr>
        <p:spPr>
          <a:xfrm>
            <a:off x="1547409" y="3246392"/>
            <a:ext cx="176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04B30"/>
                </a:solidFill>
              </a:rPr>
              <a:t>Fusion</a:t>
            </a:r>
          </a:p>
        </p:txBody>
      </p:sp>
    </p:spTree>
    <p:extLst>
      <p:ext uri="{BB962C8B-B14F-4D97-AF65-F5344CB8AC3E}">
        <p14:creationId xmlns:p14="http://schemas.microsoft.com/office/powerpoint/2010/main" val="101896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B52DD-5B73-44FD-8842-BD27693546D8}" type="slidenum">
              <a:rPr lang="fr-FR" altLang="fr-FR" smtClean="0"/>
              <a:pPr>
                <a:defRPr/>
              </a:pPr>
              <a:t>26</a:t>
            </a:fld>
            <a:endParaRPr lang="fr-FR" altLang="fr-FR"/>
          </a:p>
        </p:txBody>
      </p:sp>
      <p:sp>
        <p:nvSpPr>
          <p:cNvPr id="7" name="Rectangle 6"/>
          <p:cNvSpPr/>
          <p:nvPr/>
        </p:nvSpPr>
        <p:spPr>
          <a:xfrm>
            <a:off x="1899576" y="1844824"/>
            <a:ext cx="4392488" cy="42484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56934" y="1257142"/>
            <a:ext cx="3970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r>
              <a:rPr lang="fr-FR" sz="1400" dirty="0"/>
              <a:t>│── 1.0 </a:t>
            </a:r>
            <a:r>
              <a:rPr lang="fr-FR" sz="1400" b="1" i="1" dirty="0"/>
              <a:t>(T0 + 9) </a:t>
            </a:r>
            <a:endParaRPr lang="fr-FR" sz="1400" dirty="0"/>
          </a:p>
          <a:p>
            <a:r>
              <a:rPr lang="fr-FR" sz="1400" dirty="0"/>
              <a:t>│   ├── Validation méthodologie.</a:t>
            </a:r>
          </a:p>
          <a:p>
            <a:r>
              <a:rPr lang="fr-FR" sz="1400" dirty="0"/>
              <a:t>│   ├── Sélection du partenaire.</a:t>
            </a:r>
          </a:p>
          <a:p>
            <a:r>
              <a:rPr lang="fr-FR" sz="1400" dirty="0"/>
              <a:t>│   ├── Livraison de la Plateforme.</a:t>
            </a:r>
          </a:p>
          <a:p>
            <a:r>
              <a:rPr lang="fr-FR" sz="1400" dirty="0"/>
              <a:t>│   ├── Installation de </a:t>
            </a:r>
            <a:r>
              <a:rPr lang="fr-FR" sz="1400" dirty="0" err="1"/>
              <a:t>Spark</a:t>
            </a:r>
            <a:r>
              <a:rPr lang="fr-FR" sz="1400" dirty="0"/>
              <a:t>.</a:t>
            </a:r>
          </a:p>
          <a:p>
            <a:r>
              <a:rPr lang="fr-FR" sz="1400" dirty="0"/>
              <a:t>│   ├── Connexion Usine Logicielle.</a:t>
            </a:r>
          </a:p>
          <a:p>
            <a:r>
              <a:rPr lang="fr-FR" sz="1400" dirty="0"/>
              <a:t>│   └── Formation des équipes.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66" y="3573017"/>
            <a:ext cx="576700" cy="88353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4" y="3573017"/>
            <a:ext cx="576700" cy="88353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83" y="5133741"/>
            <a:ext cx="576700" cy="88353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6" y="5137754"/>
            <a:ext cx="576700" cy="88353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94" y="5137754"/>
            <a:ext cx="576700" cy="88353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82" y="5157193"/>
            <a:ext cx="576700" cy="88353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31" y="2094644"/>
            <a:ext cx="729957" cy="111833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70" y="2060848"/>
            <a:ext cx="751320" cy="1151062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1930319" y="2310552"/>
            <a:ext cx="805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Edge-node</a:t>
            </a:r>
            <a:endParaRPr lang="fr-FR" sz="1100" dirty="0"/>
          </a:p>
          <a:p>
            <a:r>
              <a:rPr lang="fr-FR" sz="1100" dirty="0"/>
              <a:t>1vcpu 2,4g</a:t>
            </a:r>
          </a:p>
          <a:p>
            <a:r>
              <a:rPr lang="fr-FR" sz="1100" dirty="0"/>
              <a:t>4go RAM</a:t>
            </a:r>
          </a:p>
          <a:p>
            <a:r>
              <a:rPr lang="fr-FR" sz="1100" dirty="0"/>
              <a:t>100Go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106092" y="2310552"/>
            <a:ext cx="92044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service-</a:t>
            </a:r>
            <a:r>
              <a:rPr lang="fr-FR" sz="1100" dirty="0" err="1"/>
              <a:t>node</a:t>
            </a:r>
            <a:endParaRPr lang="fr-FR" sz="1100" dirty="0"/>
          </a:p>
          <a:p>
            <a:r>
              <a:rPr lang="fr-FR" sz="1100" dirty="0"/>
              <a:t>2vcpu 2,4g</a:t>
            </a:r>
          </a:p>
          <a:p>
            <a:r>
              <a:rPr lang="fr-FR" sz="1100" dirty="0"/>
              <a:t>8go RAM</a:t>
            </a:r>
          </a:p>
          <a:p>
            <a:r>
              <a:rPr lang="fr-FR" sz="1100" dirty="0"/>
              <a:t>100Go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930319" y="3686532"/>
            <a:ext cx="84350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name-node</a:t>
            </a:r>
            <a:endParaRPr lang="fr-FR" sz="1100" dirty="0"/>
          </a:p>
          <a:p>
            <a:r>
              <a:rPr lang="fr-FR" sz="1100" dirty="0"/>
              <a:t>1vcpu 2,4g</a:t>
            </a:r>
          </a:p>
          <a:p>
            <a:r>
              <a:rPr lang="fr-FR" sz="1100" dirty="0"/>
              <a:t>4go RAM</a:t>
            </a:r>
          </a:p>
          <a:p>
            <a:r>
              <a:rPr lang="fr-FR" sz="1100" dirty="0"/>
              <a:t>20Go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930319" y="5046856"/>
            <a:ext cx="805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data-</a:t>
            </a:r>
            <a:r>
              <a:rPr lang="fr-FR" sz="1100" dirty="0" err="1"/>
              <a:t>node</a:t>
            </a:r>
            <a:endParaRPr lang="fr-FR" sz="1100" dirty="0"/>
          </a:p>
          <a:p>
            <a:r>
              <a:rPr lang="fr-FR" sz="1100" dirty="0"/>
              <a:t>2vcpu 2,4g</a:t>
            </a:r>
          </a:p>
          <a:p>
            <a:r>
              <a:rPr lang="fr-FR" sz="1100" dirty="0"/>
              <a:t>8go RAM</a:t>
            </a:r>
          </a:p>
          <a:p>
            <a:r>
              <a:rPr lang="fr-FR" sz="1100" dirty="0"/>
              <a:t>1To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2002326" y="3425517"/>
            <a:ext cx="4104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038012" y="4725144"/>
            <a:ext cx="4104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26" y="1321603"/>
            <a:ext cx="1450037" cy="639722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78" y="1309904"/>
            <a:ext cx="1876425" cy="609600"/>
          </a:xfrm>
          <a:prstGeom prst="rect">
            <a:avLst/>
          </a:prstGeom>
        </p:spPr>
      </p:pic>
      <p:sp>
        <p:nvSpPr>
          <p:cNvPr id="36" name="Double flèche horizontale 35"/>
          <p:cNvSpPr/>
          <p:nvPr/>
        </p:nvSpPr>
        <p:spPr>
          <a:xfrm>
            <a:off x="4154800" y="3861049"/>
            <a:ext cx="439814" cy="278313"/>
          </a:xfrm>
          <a:prstGeom prst="leftRightArrow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Double flèche horizontale 36"/>
          <p:cNvSpPr/>
          <p:nvPr/>
        </p:nvSpPr>
        <p:spPr>
          <a:xfrm rot="5400000">
            <a:off x="3968948" y="4489682"/>
            <a:ext cx="864095" cy="432048"/>
          </a:xfrm>
          <a:prstGeom prst="leftRightArrow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à trois pointes 38"/>
          <p:cNvSpPr/>
          <p:nvPr/>
        </p:nvSpPr>
        <p:spPr>
          <a:xfrm rot="10800000">
            <a:off x="3755238" y="3068959"/>
            <a:ext cx="1278794" cy="648072"/>
          </a:xfrm>
          <a:prstGeom prst="leftRightUpArrow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79" y="3557278"/>
            <a:ext cx="1104467" cy="393614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8962" r="6490" b="39199"/>
          <a:stretch/>
        </p:blipFill>
        <p:spPr>
          <a:xfrm>
            <a:off x="5366245" y="3882709"/>
            <a:ext cx="869728" cy="453771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6456040" y="2769310"/>
            <a:ext cx="41044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r>
              <a:rPr lang="fr-FR" sz="1400" dirty="0"/>
              <a:t>│── 2.0 </a:t>
            </a:r>
            <a:r>
              <a:rPr lang="fr-FR" sz="1400" b="1" i="1" dirty="0"/>
              <a:t>(T0 + 12) </a:t>
            </a:r>
            <a:endParaRPr lang="fr-FR" sz="1400" dirty="0"/>
          </a:p>
          <a:p>
            <a:r>
              <a:rPr lang="fr-FR" sz="1400" dirty="0"/>
              <a:t>│   ├── Migration </a:t>
            </a:r>
            <a:r>
              <a:rPr lang="fr-FR" sz="1400" dirty="0" err="1" smtClean="0"/>
              <a:t>HortonWorks</a:t>
            </a:r>
            <a:r>
              <a:rPr lang="fr-FR" sz="1400" dirty="0"/>
              <a:t>.</a:t>
            </a:r>
          </a:p>
          <a:p>
            <a:r>
              <a:rPr lang="fr-FR" sz="1400" dirty="0"/>
              <a:t>│   ├── Langage R.</a:t>
            </a:r>
          </a:p>
          <a:p>
            <a:r>
              <a:rPr lang="fr-FR" sz="1400" dirty="0"/>
              <a:t>│   └── Intégration </a:t>
            </a:r>
            <a:r>
              <a:rPr lang="fr-FR" sz="1400" dirty="0" err="1"/>
              <a:t>Spring</a:t>
            </a:r>
            <a:r>
              <a:rPr lang="fr-FR" sz="1400" dirty="0"/>
              <a:t> XD.</a:t>
            </a:r>
          </a:p>
          <a:p>
            <a:r>
              <a:rPr lang="en-US" sz="1400" dirty="0"/>
              <a:t>│</a:t>
            </a:r>
            <a:endParaRPr lang="fr-FR" sz="1400" dirty="0"/>
          </a:p>
          <a:p>
            <a:r>
              <a:rPr lang="fr-FR" sz="1400" dirty="0"/>
              <a:t>│── 2.0 </a:t>
            </a:r>
            <a:r>
              <a:rPr lang="fr-FR" sz="1400" b="1" i="1" dirty="0"/>
              <a:t>(T0 + 15) </a:t>
            </a:r>
            <a:endParaRPr lang="fr-FR" sz="1400" dirty="0"/>
          </a:p>
          <a:p>
            <a:r>
              <a:rPr lang="fr-FR" sz="1400" dirty="0"/>
              <a:t>│   ├── </a:t>
            </a:r>
            <a:r>
              <a:rPr lang="fr-FR" sz="1400" i="1" dirty="0"/>
              <a:t>Prise en charge Cluster RDF </a:t>
            </a:r>
          </a:p>
          <a:p>
            <a:r>
              <a:rPr lang="en-US" sz="1400" dirty="0"/>
              <a:t>│   ├── </a:t>
            </a:r>
            <a:r>
              <a:rPr lang="en-US" sz="1400" dirty="0" err="1"/>
              <a:t>Requête</a:t>
            </a:r>
            <a:r>
              <a:rPr lang="en-US" sz="1400" dirty="0"/>
              <a:t> Hive/ </a:t>
            </a:r>
            <a:r>
              <a:rPr lang="en-US" sz="1400" dirty="0" err="1"/>
              <a:t>ElasticSearch</a:t>
            </a:r>
            <a:r>
              <a:rPr lang="en-US" sz="1400" dirty="0"/>
              <a:t>.</a:t>
            </a:r>
            <a:endParaRPr lang="fr-FR" sz="1400" dirty="0"/>
          </a:p>
          <a:p>
            <a:r>
              <a:rPr lang="en-US" sz="1400" dirty="0"/>
              <a:t>│   ├── Installation via Puppet.</a:t>
            </a:r>
            <a:endParaRPr lang="fr-FR" sz="1400" dirty="0"/>
          </a:p>
          <a:p>
            <a:r>
              <a:rPr lang="en-US" sz="1400" dirty="0"/>
              <a:t>│   └── </a:t>
            </a:r>
            <a:r>
              <a:rPr lang="fr-FR" sz="1400" dirty="0"/>
              <a:t>PIC Intégration continue.</a:t>
            </a:r>
          </a:p>
          <a:p>
            <a:r>
              <a:rPr lang="en-US" sz="1400" dirty="0"/>
              <a:t>│</a:t>
            </a:r>
            <a:endParaRPr lang="fr-FR" sz="1400" dirty="0"/>
          </a:p>
          <a:p>
            <a:r>
              <a:rPr lang="fr-FR" sz="1400" dirty="0"/>
              <a:t>│── 3.0 </a:t>
            </a:r>
            <a:r>
              <a:rPr lang="fr-FR" sz="1400" b="1" i="1" dirty="0"/>
              <a:t>(T0 + 18) </a:t>
            </a:r>
            <a:endParaRPr lang="fr-FR" sz="1400" dirty="0"/>
          </a:p>
          <a:p>
            <a:r>
              <a:rPr lang="fr-FR" sz="1400" dirty="0"/>
              <a:t>     ├── Visualisation D3.js</a:t>
            </a:r>
          </a:p>
          <a:p>
            <a:r>
              <a:rPr lang="fr-FR" sz="1400" dirty="0"/>
              <a:t>     └── Dashboard en mode Saas.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xmlns="" id="{AF6BB6BC-CD90-495A-AFE8-7E3A476BF7F0}"/>
              </a:ext>
            </a:extLst>
          </p:cNvPr>
          <p:cNvSpPr txBox="1">
            <a:spLocks/>
          </p:cNvSpPr>
          <p:nvPr/>
        </p:nvSpPr>
        <p:spPr>
          <a:xfrm>
            <a:off x="534273" y="561130"/>
            <a:ext cx="10824386" cy="1609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3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Plateforme</a:t>
            </a:r>
          </a:p>
        </p:txBody>
      </p:sp>
    </p:spTree>
    <p:extLst>
      <p:ext uri="{BB962C8B-B14F-4D97-AF65-F5344CB8AC3E}">
        <p14:creationId xmlns:p14="http://schemas.microsoft.com/office/powerpoint/2010/main" val="74224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1FD6C3-B916-4BDE-88E3-DC45C36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Approche Agile pour le Big Data</a:t>
            </a:r>
            <a:br>
              <a:rPr lang="fr-FR" dirty="0"/>
            </a:br>
            <a:r>
              <a:rPr lang="fr-FR" dirty="0"/>
              <a:t>Nouveau paradigme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B673695B-7DC9-4A29-AA2E-F523B00A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Valoriser</a:t>
            </a:r>
          </a:p>
          <a:p>
            <a:pPr lvl="1"/>
            <a:r>
              <a:rPr lang="fr-FR" dirty="0"/>
              <a:t>Individus et leurs interactions </a:t>
            </a:r>
          </a:p>
          <a:p>
            <a:pPr lvl="2"/>
            <a:r>
              <a:rPr lang="fr-FR" dirty="0"/>
              <a:t>Plutôt que les processus et les outils</a:t>
            </a:r>
          </a:p>
          <a:p>
            <a:pPr lvl="1"/>
            <a:r>
              <a:rPr lang="fr-FR" dirty="0"/>
              <a:t>Logiciel opérationnels</a:t>
            </a:r>
          </a:p>
          <a:p>
            <a:pPr lvl="2"/>
            <a:r>
              <a:rPr lang="fr-FR" dirty="0"/>
              <a:t>Plutôt qu’une documentation exhaustive</a:t>
            </a:r>
          </a:p>
          <a:p>
            <a:pPr lvl="1"/>
            <a:r>
              <a:rPr lang="fr-FR" dirty="0"/>
              <a:t>Collaboration clients</a:t>
            </a:r>
          </a:p>
          <a:p>
            <a:pPr lvl="2"/>
            <a:r>
              <a:rPr lang="fr-FR" dirty="0"/>
              <a:t>Plutôt que la négociation contractuelle</a:t>
            </a:r>
          </a:p>
          <a:p>
            <a:pPr lvl="1"/>
            <a:r>
              <a:rPr lang="fr-FR" dirty="0"/>
              <a:t>Adaptation au changement</a:t>
            </a:r>
          </a:p>
          <a:p>
            <a:pPr lvl="2"/>
            <a:r>
              <a:rPr lang="fr-FR" dirty="0"/>
              <a:t>Plutôt qu’un suivi de plan</a:t>
            </a:r>
          </a:p>
        </p:txBody>
      </p:sp>
      <p:sp>
        <p:nvSpPr>
          <p:cNvPr id="5" name="AutoShape 4" descr="Résultat de recherche d'images pour &quot;scrum&quot;">
            <a:hlinkClick r:id="rId2"/>
            <a:extLst>
              <a:ext uri="{FF2B5EF4-FFF2-40B4-BE49-F238E27FC236}">
                <a16:creationId xmlns:a16="http://schemas.microsoft.com/office/drawing/2014/main" xmlns="" id="{B5EF8444-CFA8-4C72-ACB4-AA18FFD60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5715" y="2505075"/>
            <a:ext cx="4063774" cy="304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2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métiers du </a:t>
            </a:r>
            <a:r>
              <a:rPr lang="fr-FR" dirty="0" err="1"/>
              <a:t>B</a:t>
            </a:r>
            <a:r>
              <a:rPr lang="fr-FR" dirty="0" err="1" smtClean="0"/>
              <a:t>ig</a:t>
            </a:r>
            <a:r>
              <a:rPr lang="fr-FR" dirty="0" smtClean="0"/>
              <a:t> data</a:t>
            </a:r>
            <a:endParaRPr lang="fr-FR" dirty="0"/>
          </a:p>
        </p:txBody>
      </p:sp>
      <p:pic>
        <p:nvPicPr>
          <p:cNvPr id="4" name="Espace réservé du contenu 3" descr="510939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4" r="-412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881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métiers du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</p:txBody>
      </p:sp>
      <p:pic>
        <p:nvPicPr>
          <p:cNvPr id="5" name="sch1_bigdata_dsi.png" descr="sch1_bigdata_ds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703" y="1169429"/>
            <a:ext cx="8773300" cy="5688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5750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AC19B0-9AFA-47A0-87CC-7B825092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78C1DE-0B65-4E83-A88C-CFCE681D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" y="1981201"/>
            <a:ext cx="10960234" cy="4144963"/>
          </a:xfrm>
        </p:spPr>
        <p:txBody>
          <a:bodyPr>
            <a:noAutofit/>
          </a:bodyPr>
          <a:lstStyle/>
          <a:p>
            <a:r>
              <a:rPr lang="fr-FR" sz="2400" dirty="0"/>
              <a:t>Projet </a:t>
            </a:r>
            <a:r>
              <a:rPr lang="fr-FR" sz="2400" dirty="0" err="1"/>
              <a:t>Big</a:t>
            </a:r>
            <a:r>
              <a:rPr lang="fr-FR" sz="2400" dirty="0"/>
              <a:t> </a:t>
            </a:r>
            <a:r>
              <a:rPr lang="fr-FR" sz="2400" dirty="0" smtClean="0"/>
              <a:t>Data</a:t>
            </a: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Q</a:t>
            </a:r>
            <a:r>
              <a:rPr lang="fr-FR" sz="2000" dirty="0" smtClean="0">
                <a:sym typeface="Wingdings" panose="05000000000000000000" pitchFamily="2" charset="2"/>
              </a:rPr>
              <a:t>uantité </a:t>
            </a:r>
            <a:r>
              <a:rPr lang="fr-FR" sz="2000" dirty="0">
                <a:sym typeface="Wingdings" panose="05000000000000000000" pitchFamily="2" charset="2"/>
              </a:rPr>
              <a:t>de </a:t>
            </a:r>
            <a:r>
              <a:rPr lang="fr-FR" sz="2000" dirty="0" smtClean="0">
                <a:sym typeface="Wingdings" panose="05000000000000000000" pitchFamily="2" charset="2"/>
              </a:rPr>
              <a:t>données</a:t>
            </a:r>
            <a:endParaRPr lang="fr-FR" sz="2000" dirty="0">
              <a:sym typeface="Wingdings" panose="05000000000000000000" pitchFamily="2" charset="2"/>
            </a:endParaRP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C</a:t>
            </a:r>
            <a:r>
              <a:rPr lang="fr-FR" sz="2000" dirty="0" smtClean="0">
                <a:sym typeface="Wingdings" panose="05000000000000000000" pitchFamily="2" charset="2"/>
              </a:rPr>
              <a:t>apacité </a:t>
            </a:r>
            <a:r>
              <a:rPr lang="fr-FR" sz="2000" dirty="0">
                <a:sym typeface="Wingdings" panose="05000000000000000000" pitchFamily="2" charset="2"/>
              </a:rPr>
              <a:t>de </a:t>
            </a:r>
            <a:r>
              <a:rPr lang="fr-FR" sz="2000" dirty="0" smtClean="0">
                <a:sym typeface="Wingdings" panose="05000000000000000000" pitchFamily="2" charset="2"/>
              </a:rPr>
              <a:t>traitement</a:t>
            </a:r>
            <a:endParaRPr lang="fr-FR" sz="2000" dirty="0">
              <a:sym typeface="Wingdings" panose="05000000000000000000" pitchFamily="2" charset="2"/>
            </a:endParaRP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R</a:t>
            </a:r>
            <a:r>
              <a:rPr lang="fr-FR" sz="2000" dirty="0" smtClean="0">
                <a:sym typeface="Wingdings" panose="05000000000000000000" pitchFamily="2" charset="2"/>
              </a:rPr>
              <a:t>apidité </a:t>
            </a:r>
            <a:r>
              <a:rPr lang="fr-FR" sz="2000" dirty="0">
                <a:sym typeface="Wingdings" panose="05000000000000000000" pitchFamily="2" charset="2"/>
              </a:rPr>
              <a:t>de </a:t>
            </a:r>
            <a:r>
              <a:rPr lang="fr-FR" sz="2000" dirty="0" smtClean="0">
                <a:sym typeface="Wingdings" panose="05000000000000000000" pitchFamily="2" charset="2"/>
              </a:rPr>
              <a:t>traitement</a:t>
            </a:r>
            <a:endParaRPr lang="fr-FR" sz="2000" dirty="0">
              <a:sym typeface="Wingdings" panose="05000000000000000000" pitchFamily="2" charset="2"/>
            </a:endParaRP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B</a:t>
            </a:r>
            <a:r>
              <a:rPr lang="fr-FR" sz="2000" dirty="0" smtClean="0">
                <a:sym typeface="Wingdings" panose="05000000000000000000" pitchFamily="2" charset="2"/>
              </a:rPr>
              <a:t>esoin </a:t>
            </a:r>
            <a:r>
              <a:rPr lang="fr-FR" sz="2000" dirty="0">
                <a:sym typeface="Wingdings" panose="05000000000000000000" pitchFamily="2" charset="2"/>
              </a:rPr>
              <a:t>de </a:t>
            </a:r>
            <a:r>
              <a:rPr lang="fr-FR" sz="2000" dirty="0" smtClean="0">
                <a:sym typeface="Wingdings" panose="05000000000000000000" pitchFamily="2" charset="2"/>
              </a:rPr>
              <a:t>prédiction</a:t>
            </a: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400" dirty="0" smtClean="0">
                <a:sym typeface="Wingdings" panose="05000000000000000000" pitchFamily="2" charset="2"/>
              </a:rPr>
              <a:t>Projet </a:t>
            </a:r>
            <a:r>
              <a:rPr lang="fr-FR" sz="2400" dirty="0" err="1" smtClean="0">
                <a:sym typeface="Wingdings" panose="05000000000000000000" pitchFamily="2" charset="2"/>
              </a:rPr>
              <a:t>Big</a:t>
            </a:r>
            <a:r>
              <a:rPr lang="fr-FR" sz="2400" dirty="0" smtClean="0">
                <a:sym typeface="Wingdings" panose="05000000000000000000" pitchFamily="2" charset="2"/>
              </a:rPr>
              <a:t> Data</a:t>
            </a:r>
          </a:p>
          <a:p>
            <a:pPr lvl="1"/>
            <a:r>
              <a:rPr lang="fr-FR" sz="2000" dirty="0" smtClean="0">
                <a:sym typeface="Wingdings" panose="05000000000000000000" pitchFamily="2" charset="2"/>
              </a:rPr>
              <a:t>Apport </a:t>
            </a:r>
            <a:r>
              <a:rPr lang="fr-FR" sz="2000" dirty="0">
                <a:sym typeface="Wingdings" panose="05000000000000000000" pitchFamily="2" charset="2"/>
              </a:rPr>
              <a:t>de l’exploration des données (data </a:t>
            </a:r>
            <a:r>
              <a:rPr lang="fr-FR" sz="2000" dirty="0" err="1">
                <a:sym typeface="Wingdings" panose="05000000000000000000" pitchFamily="2" charset="2"/>
              </a:rPr>
              <a:t>mining</a:t>
            </a:r>
            <a:r>
              <a:rPr lang="fr-FR" sz="2000" dirty="0">
                <a:sym typeface="Wingdings" panose="05000000000000000000" pitchFamily="2" charset="2"/>
              </a:rPr>
              <a:t>) 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lvl="2"/>
            <a:r>
              <a:rPr lang="fr-FR" sz="2000" dirty="0" smtClean="0">
                <a:sym typeface="Wingdings" panose="05000000000000000000" pitchFamily="2" charset="2"/>
              </a:rPr>
              <a:t>valorisation</a:t>
            </a:r>
          </a:p>
          <a:p>
            <a:pPr lvl="2"/>
            <a:r>
              <a:rPr lang="fr-FR" sz="2000" dirty="0" smtClean="0">
                <a:sym typeface="Wingdings" panose="05000000000000000000" pitchFamily="2" charset="2"/>
              </a:rPr>
              <a:t>enrichissement</a:t>
            </a:r>
          </a:p>
          <a:p>
            <a:pPr lvl="1"/>
            <a:r>
              <a:rPr lang="fr-FR" sz="2000" dirty="0" smtClean="0">
                <a:sym typeface="Wingdings" panose="05000000000000000000" pitchFamily="2" charset="2"/>
              </a:rPr>
              <a:t>Cadre </a:t>
            </a:r>
            <a:r>
              <a:rPr lang="fr-FR" sz="2000" dirty="0">
                <a:sym typeface="Wingdings" panose="05000000000000000000" pitchFamily="2" charset="2"/>
              </a:rPr>
              <a:t>juridique (facteur de risque important) à prendre en considération (Data </a:t>
            </a:r>
            <a:r>
              <a:rPr lang="fr-FR" sz="2000" dirty="0" err="1">
                <a:sym typeface="Wingdings" panose="05000000000000000000" pitchFamily="2" charset="2"/>
              </a:rPr>
              <a:t>Privacy</a:t>
            </a:r>
            <a:r>
              <a:rPr lang="fr-FR" sz="2000" dirty="0">
                <a:sym typeface="Wingdings" panose="05000000000000000000" pitchFamily="2" charset="2"/>
              </a:rPr>
              <a:t>)</a:t>
            </a:r>
          </a:p>
          <a:p>
            <a:pPr marL="228600" lvl="1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445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1FD6C3-B916-4BDE-88E3-DC45C36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100" dirty="0"/>
              <a:t>Piloter les risques d’un projet </a:t>
            </a:r>
            <a:r>
              <a:rPr lang="fr-FR" sz="3100" dirty="0" err="1"/>
              <a:t>Big</a:t>
            </a:r>
            <a:r>
              <a:rPr lang="fr-FR" sz="3100" dirty="0"/>
              <a:t> Data selon les axes: </a:t>
            </a:r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Gouvernance de </a:t>
            </a:r>
            <a:r>
              <a:rPr lang="fr-FR" sz="2800" dirty="0" smtClean="0"/>
              <a:t>données</a:t>
            </a:r>
            <a:endParaRPr lang="fr-FR" sz="2800" dirty="0"/>
          </a:p>
        </p:txBody>
      </p:sp>
      <p:pic>
        <p:nvPicPr>
          <p:cNvPr id="3" name="Espace réservé du contenu 2" descr="SCHEMA-1 (1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7" r="-6477"/>
          <a:stretch>
            <a:fillRect/>
          </a:stretch>
        </p:blipFill>
        <p:spPr>
          <a:xfrm>
            <a:off x="6001894" y="1499848"/>
            <a:ext cx="6190106" cy="5105954"/>
          </a:xfrm>
        </p:spPr>
      </p:pic>
      <p:pic>
        <p:nvPicPr>
          <p:cNvPr id="4" name="Image 3" descr="2011-07-20-20-Solucom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1" y="1676022"/>
            <a:ext cx="5715428" cy="42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6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1FD6C3-B916-4BDE-88E3-DC45C36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100" dirty="0"/>
              <a:t>Piloter les risques d’un projet </a:t>
            </a:r>
            <a:r>
              <a:rPr lang="fr-FR" sz="3100" dirty="0" err="1"/>
              <a:t>Big</a:t>
            </a:r>
            <a:r>
              <a:rPr lang="fr-FR" sz="3100" dirty="0"/>
              <a:t> Data selon les axes: </a:t>
            </a:r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Gouvernance de </a:t>
            </a:r>
            <a:r>
              <a:rPr lang="fr-FR" sz="2800" dirty="0" smtClean="0"/>
              <a:t>données</a:t>
            </a:r>
            <a:endParaRPr lang="fr-FR" sz="2800" dirty="0"/>
          </a:p>
        </p:txBody>
      </p:sp>
      <p:pic>
        <p:nvPicPr>
          <p:cNvPr id="6" name="Espace réservé du contenu 5" descr="cross-company-data-governanc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10" t="8506" r="-52110" b="-506"/>
          <a:stretch/>
        </p:blipFill>
        <p:spPr>
          <a:xfrm>
            <a:off x="-1071753" y="1683927"/>
            <a:ext cx="13001778" cy="4858956"/>
          </a:xfrm>
        </p:spPr>
      </p:pic>
    </p:spTree>
    <p:extLst>
      <p:ext uri="{BB962C8B-B14F-4D97-AF65-F5344CB8AC3E}">
        <p14:creationId xmlns:p14="http://schemas.microsoft.com/office/powerpoint/2010/main" val="9065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1FD6C3-B916-4BDE-88E3-DC45C36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100" dirty="0"/>
              <a:t>Piloter les risques d’un projet </a:t>
            </a:r>
            <a:r>
              <a:rPr lang="fr-FR" sz="3100" dirty="0" err="1"/>
              <a:t>Big</a:t>
            </a:r>
            <a:r>
              <a:rPr lang="fr-FR" sz="3100" dirty="0"/>
              <a:t> Data selon les axes: </a:t>
            </a:r>
            <a:r>
              <a:rPr lang="fr-FR" dirty="0"/>
              <a:t/>
            </a:r>
            <a:br>
              <a:rPr lang="fr-FR" dirty="0"/>
            </a:br>
            <a:endParaRPr lang="fr-FR" sz="28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029444"/>
              </p:ext>
            </p:extLst>
          </p:nvPr>
        </p:nvGraphicFramePr>
        <p:xfrm>
          <a:off x="664633" y="1981201"/>
          <a:ext cx="10075084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0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81ECF7-C4EC-4F19-B537-9151566B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B19E360-293E-4791-A5E1-6CFECC96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les objectifs et finalités du projet</a:t>
            </a:r>
          </a:p>
          <a:p>
            <a:r>
              <a:rPr lang="fr-FR" dirty="0"/>
              <a:t>Cadrer le projet</a:t>
            </a:r>
          </a:p>
          <a:p>
            <a:r>
              <a:rPr lang="fr-FR" dirty="0"/>
              <a:t>Faire une ébauche de conception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1D99E45F-E094-4F4F-9126-54FB911A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360" y="3573929"/>
            <a:ext cx="6728015" cy="22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7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AC19B0-9AFA-47A0-87CC-7B825092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78C1DE-0B65-4E83-A88C-CFCE681D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ym typeface="Wingdings" panose="05000000000000000000" pitchFamily="2" charset="2"/>
              </a:rPr>
              <a:t>Comparaison </a:t>
            </a:r>
            <a:r>
              <a:rPr lang="fr-FR" sz="2400" dirty="0">
                <a:sym typeface="Wingdings" panose="05000000000000000000" pitchFamily="2" charset="2"/>
              </a:rPr>
              <a:t>Projet Big Data Vs </a:t>
            </a:r>
            <a:r>
              <a:rPr lang="fr-FR" sz="2400" dirty="0" smtClean="0">
                <a:sym typeface="Wingdings" panose="05000000000000000000" pitchFamily="2" charset="2"/>
              </a:rPr>
              <a:t>Projet </a:t>
            </a:r>
            <a:r>
              <a:rPr lang="fr-FR" sz="2400" dirty="0">
                <a:sym typeface="Wingdings" panose="05000000000000000000" pitchFamily="2" charset="2"/>
              </a:rPr>
              <a:t>classique</a:t>
            </a: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Mêmes étapes : 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lvl="2"/>
            <a:r>
              <a:rPr lang="fr-FR" sz="2000" dirty="0" smtClean="0">
                <a:sym typeface="Wingdings" panose="05000000000000000000" pitchFamily="2" charset="2"/>
              </a:rPr>
              <a:t>Etude </a:t>
            </a:r>
            <a:r>
              <a:rPr lang="fr-FR" sz="2000" dirty="0">
                <a:sym typeface="Wingdings" panose="05000000000000000000" pitchFamily="2" charset="2"/>
              </a:rPr>
              <a:t>de besoin (go / no go)</a:t>
            </a:r>
            <a:r>
              <a:rPr lang="fr-FR" sz="2000" dirty="0" smtClean="0">
                <a:sym typeface="Wingdings" panose="05000000000000000000" pitchFamily="2" charset="2"/>
              </a:rPr>
              <a:t>,</a:t>
            </a:r>
          </a:p>
          <a:p>
            <a:pPr lvl="2"/>
            <a:r>
              <a:rPr lang="fr-FR" sz="2000" dirty="0" smtClean="0">
                <a:sym typeface="Wingdings" panose="05000000000000000000" pitchFamily="2" charset="2"/>
              </a:rPr>
              <a:t>cadrage </a:t>
            </a:r>
            <a:r>
              <a:rPr lang="fr-FR" sz="2000" dirty="0">
                <a:sym typeface="Wingdings" panose="05000000000000000000" pitchFamily="2" charset="2"/>
              </a:rPr>
              <a:t>(objectifs)</a:t>
            </a:r>
            <a:r>
              <a:rPr lang="fr-FR" sz="2000" dirty="0" smtClean="0">
                <a:sym typeface="Wingdings" panose="05000000000000000000" pitchFamily="2" charset="2"/>
              </a:rPr>
              <a:t>,</a:t>
            </a:r>
          </a:p>
          <a:p>
            <a:pPr lvl="2"/>
            <a:r>
              <a:rPr lang="fr-FR" sz="2000" dirty="0" smtClean="0">
                <a:sym typeface="Wingdings" panose="05000000000000000000" pitchFamily="2" charset="2"/>
              </a:rPr>
              <a:t>faisabilité </a:t>
            </a:r>
            <a:r>
              <a:rPr lang="fr-FR" sz="2000" dirty="0">
                <a:sym typeface="Wingdings" panose="05000000000000000000" pitchFamily="2" charset="2"/>
              </a:rPr>
              <a:t>(cahier charge / annexe technique)</a:t>
            </a:r>
            <a:r>
              <a:rPr lang="fr-FR" sz="2000" dirty="0" smtClean="0">
                <a:sym typeface="Wingdings" panose="05000000000000000000" pitchFamily="2" charset="2"/>
              </a:rPr>
              <a:t>,</a:t>
            </a:r>
          </a:p>
          <a:p>
            <a:pPr lvl="2"/>
            <a:r>
              <a:rPr lang="fr-FR" sz="2000" dirty="0" smtClean="0">
                <a:sym typeface="Wingdings" panose="05000000000000000000" pitchFamily="2" charset="2"/>
              </a:rPr>
              <a:t>Conception</a:t>
            </a:r>
            <a:r>
              <a:rPr lang="fr-FR" sz="2000" dirty="0">
                <a:sym typeface="Wingdings" panose="05000000000000000000" pitchFamily="2" charset="2"/>
              </a:rPr>
              <a:t>, </a:t>
            </a:r>
            <a:r>
              <a:rPr lang="fr-FR" sz="2000" dirty="0" smtClean="0">
                <a:sym typeface="Wingdings" panose="05000000000000000000" pitchFamily="2" charset="2"/>
              </a:rPr>
              <a:t>Réalisation</a:t>
            </a:r>
            <a:endParaRPr lang="fr-FR" sz="2000" dirty="0">
              <a:sym typeface="Wingdings" panose="05000000000000000000" pitchFamily="2" charset="2"/>
            </a:endParaRP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Méthodologies différentes : </a:t>
            </a:r>
            <a:endParaRPr lang="fr-FR" sz="2000" dirty="0" smtClean="0">
              <a:sym typeface="Wingdings" panose="05000000000000000000" pitchFamily="2" charset="2"/>
            </a:endParaRPr>
          </a:p>
          <a:p>
            <a:pPr lvl="2"/>
            <a:r>
              <a:rPr lang="fr-FR" sz="20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Linéaire </a:t>
            </a:r>
            <a:r>
              <a:rPr lang="fr-FR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/ V (projet classique) vs Itératif (Big Data) 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3047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A5E69D8-D647-4EC2-83F0-59FD2B54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91" y="516661"/>
            <a:ext cx="10075084" cy="1116106"/>
          </a:xfrm>
        </p:spPr>
        <p:txBody>
          <a:bodyPr>
            <a:noAutofit/>
          </a:bodyPr>
          <a:lstStyle/>
          <a:p>
            <a:r>
              <a:rPr lang="fr-FR" dirty="0"/>
              <a:t>Démarche d'organisation projets Big Data</a:t>
            </a:r>
            <a:br>
              <a:rPr lang="fr-FR" dirty="0"/>
            </a:br>
            <a:r>
              <a:rPr lang="fr-FR" dirty="0"/>
              <a:t>Une approche progressive et itérative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82E0566A-2435-481E-BB53-E3507654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75" y="2627069"/>
            <a:ext cx="7786425" cy="37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0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BA421D-3D05-4E07-AE12-9DFD86858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Cadrage des projets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AA5B671-92FD-422D-997E-9DCC87FDD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5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A45E21-E071-48A3-83D7-B2AE33ED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Cadrage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1CDB3BB-58F2-40CF-8875-DFA5ABE6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dirty="0"/>
              <a:t>L’étude </a:t>
            </a:r>
            <a:r>
              <a:rPr lang="fr-FR" sz="3200" dirty="0" smtClean="0"/>
              <a:t>d’opportunité:</a:t>
            </a:r>
            <a:endParaRPr lang="fr-FR" sz="3200" dirty="0"/>
          </a:p>
          <a:p>
            <a:pPr lvl="1"/>
            <a:r>
              <a:rPr lang="fr-FR" sz="2800" dirty="0"/>
              <a:t>S’assurer du bien fondé du </a:t>
            </a:r>
            <a:r>
              <a:rPr lang="fr-FR" sz="2800" dirty="0" smtClean="0"/>
              <a:t>projet,</a:t>
            </a:r>
            <a:endParaRPr lang="fr-FR" sz="2800" dirty="0"/>
          </a:p>
          <a:p>
            <a:pPr lvl="1"/>
            <a:r>
              <a:rPr lang="fr-FR" sz="2800" dirty="0"/>
              <a:t>Définir clairement les apports </a:t>
            </a:r>
            <a:r>
              <a:rPr lang="fr-FR" sz="2800" dirty="0" smtClean="0"/>
              <a:t>métiers,</a:t>
            </a:r>
            <a:endParaRPr lang="fr-FR" sz="2800" dirty="0"/>
          </a:p>
          <a:p>
            <a:pPr lvl="1"/>
            <a:r>
              <a:rPr lang="fr-FR" sz="2800" dirty="0"/>
              <a:t>Définir les facteurs clés de </a:t>
            </a:r>
            <a:r>
              <a:rPr lang="fr-FR" sz="2800" dirty="0" smtClean="0"/>
              <a:t>succès:</a:t>
            </a:r>
            <a:endParaRPr lang="fr-FR" sz="2800" dirty="0"/>
          </a:p>
          <a:p>
            <a:pPr lvl="3">
              <a:spcBef>
                <a:spcPts val="800"/>
              </a:spcBef>
              <a:defRPr sz="3300"/>
            </a:pPr>
            <a:r>
              <a:rPr lang="fr-FR" sz="2600" dirty="0"/>
              <a:t>apporte de la valeur au métier de l’entreprise;</a:t>
            </a:r>
          </a:p>
          <a:p>
            <a:pPr lvl="3">
              <a:spcBef>
                <a:spcPts val="800"/>
              </a:spcBef>
              <a:defRPr sz="3300"/>
            </a:pPr>
            <a:r>
              <a:rPr lang="fr-FR" sz="2600" dirty="0"/>
              <a:t>soit générateur d’un avantage concurrentiel;</a:t>
            </a:r>
          </a:p>
          <a:p>
            <a:pPr lvl="3">
              <a:spcBef>
                <a:spcPts val="800"/>
              </a:spcBef>
              <a:defRPr sz="3300"/>
            </a:pPr>
            <a:r>
              <a:rPr lang="fr-FR" sz="2600" dirty="0"/>
              <a:t>soit porté par une direction métier et complètement approuvé par la direction générale;</a:t>
            </a:r>
          </a:p>
          <a:p>
            <a:pPr lvl="3">
              <a:spcBef>
                <a:spcPts val="800"/>
              </a:spcBef>
              <a:defRPr sz="3300"/>
            </a:pPr>
            <a:r>
              <a:rPr lang="fr-FR" sz="2600" dirty="0"/>
              <a:t>ne soit pas le résultat d’un effet de mode.</a:t>
            </a:r>
          </a:p>
        </p:txBody>
      </p:sp>
    </p:spTree>
    <p:extLst>
      <p:ext uri="{BB962C8B-B14F-4D97-AF65-F5344CB8AC3E}">
        <p14:creationId xmlns:p14="http://schemas.microsoft.com/office/powerpoint/2010/main" val="349169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28D7D8-BB70-4DAF-A65C-894CB651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Identification de nouvelles sources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0A2CB48-BD29-4A78-A3B8-979E8881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51" y="2863273"/>
            <a:ext cx="3597010" cy="359701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DFA41306-3C9F-4EE1-B7DB-F0D8FEA420BA}"/>
              </a:ext>
            </a:extLst>
          </p:cNvPr>
          <p:cNvSpPr/>
          <p:nvPr/>
        </p:nvSpPr>
        <p:spPr>
          <a:xfrm>
            <a:off x="1311564" y="3121891"/>
            <a:ext cx="2835563" cy="148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internes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2C2E028-0E12-4C53-AD59-C6120B52F8E0}"/>
              </a:ext>
            </a:extLst>
          </p:cNvPr>
          <p:cNvSpPr/>
          <p:nvPr/>
        </p:nvSpPr>
        <p:spPr>
          <a:xfrm>
            <a:off x="8432847" y="1735098"/>
            <a:ext cx="2835563" cy="148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Open Data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1345586B-B395-4906-89C3-7B1E140669E4}"/>
              </a:ext>
            </a:extLst>
          </p:cNvPr>
          <p:cNvSpPr/>
          <p:nvPr/>
        </p:nvSpPr>
        <p:spPr>
          <a:xfrm>
            <a:off x="8548301" y="3505200"/>
            <a:ext cx="2835563" cy="148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Réseaux Sociaux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7BFAA372-E53E-4E69-ADC0-C069F72AA37A}"/>
              </a:ext>
            </a:extLst>
          </p:cNvPr>
          <p:cNvSpPr/>
          <p:nvPr/>
        </p:nvSpPr>
        <p:spPr>
          <a:xfrm>
            <a:off x="8548301" y="5275303"/>
            <a:ext cx="2835563" cy="148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52400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7FA0956-6B3B-423A-9893-80FBCCA2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63" y="1316631"/>
            <a:ext cx="8705082" cy="5193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0AE7BF55-058F-4DA4-88A1-5A056CE4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Cartographie des différentes entités impliquées dans la collecte de la donnée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2392" y="2084269"/>
            <a:ext cx="4073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defRPr sz="4700"/>
            </a:pPr>
            <a:r>
              <a:rPr lang="fr-FR" sz="2000" dirty="0"/>
              <a:t>Qui </a:t>
            </a:r>
            <a:r>
              <a:rPr lang="fr-FR" sz="2000" dirty="0" smtClean="0"/>
              <a:t>en fait </a:t>
            </a:r>
            <a:r>
              <a:rPr lang="fr-FR" sz="2000" dirty="0"/>
              <a:t>quoi</a:t>
            </a:r>
            <a:r>
              <a:rPr lang="fr-FR" sz="2000" dirty="0" smtClean="0"/>
              <a:t>?</a:t>
            </a:r>
            <a:endParaRPr lang="fr-FR" sz="20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FFC2469E-14CB-462B-B164-C28EC17C7FBA}"/>
              </a:ext>
            </a:extLst>
          </p:cNvPr>
          <p:cNvSpPr txBox="1">
            <a:spLocks/>
          </p:cNvSpPr>
          <p:nvPr/>
        </p:nvSpPr>
        <p:spPr>
          <a:xfrm>
            <a:off x="976878" y="6285369"/>
            <a:ext cx="9703671" cy="49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Le </a:t>
            </a:r>
            <a:r>
              <a:rPr lang="fr-FR" b="1" dirty="0" err="1" smtClean="0"/>
              <a:t>Big</a:t>
            </a:r>
            <a:r>
              <a:rPr lang="fr-FR" b="1" dirty="0" smtClean="0"/>
              <a:t> data, source de valeur pour l’ensemble de l’entreprise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58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A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1258</TotalTime>
  <Words>1010</Words>
  <Application>Microsoft Macintosh PowerPoint</Application>
  <PresentationFormat>Personnalisé</PresentationFormat>
  <Paragraphs>260</Paragraphs>
  <Slides>33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Avantage</vt:lpstr>
      <vt:lpstr>Concevoir et piloter un projet big data</vt:lpstr>
      <vt:lpstr>Rappel du Plan</vt:lpstr>
      <vt:lpstr>Rappel</vt:lpstr>
      <vt:lpstr>Rappel</vt:lpstr>
      <vt:lpstr>Démarche d'organisation projets Big Data Une approche progressive et itérative</vt:lpstr>
      <vt:lpstr>Cadrage des projets Big Data</vt:lpstr>
      <vt:lpstr>Cadrage métier</vt:lpstr>
      <vt:lpstr>Identification de nouvelles sources de données</vt:lpstr>
      <vt:lpstr>Cartographie des différentes entités impliquées dans la collecte de la donnée</vt:lpstr>
      <vt:lpstr>Définition des besoins technologiques</vt:lpstr>
      <vt:lpstr>Estimation budgétaire</vt:lpstr>
      <vt:lpstr>planification</vt:lpstr>
      <vt:lpstr>Management des projets Big Data</vt:lpstr>
      <vt:lpstr>Phases des projets Big Data</vt:lpstr>
      <vt:lpstr>Phases des projets Big Data</vt:lpstr>
      <vt:lpstr>Design Thinking</vt:lpstr>
      <vt:lpstr>Prototypage (Data Factory)</vt:lpstr>
      <vt:lpstr>Réalisation</vt:lpstr>
      <vt:lpstr>Phases des projets Big Data Etude : Exemple de planification</vt:lpstr>
      <vt:lpstr>Phases des projets Big Data Etude : Conception</vt:lpstr>
      <vt:lpstr>Présentation PowerPoint</vt:lpstr>
      <vt:lpstr>Présentation PowerPoint</vt:lpstr>
      <vt:lpstr>Phases des projets Big Data Etude : Réalisation</vt:lpstr>
      <vt:lpstr>Présentation PowerPoint</vt:lpstr>
      <vt:lpstr>Migration sur une plateforme de production</vt:lpstr>
      <vt:lpstr>Présentation PowerPoint</vt:lpstr>
      <vt:lpstr>Approche Agile pour le Big Data Nouveau paradigme</vt:lpstr>
      <vt:lpstr>Les métiers du Big data</vt:lpstr>
      <vt:lpstr>Les métiers du Big data</vt:lpstr>
      <vt:lpstr>Piloter les risques d’un projet Big Data selon les axes:  Gouvernance de données</vt:lpstr>
      <vt:lpstr>Piloter les risques d’un projet Big Data selon les axes:  Gouvernance de données</vt:lpstr>
      <vt:lpstr>Piloter les risques d’un projet Big Data selon les axes:  </vt:lpstr>
      <vt:lpstr>Atelier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Concevoir et piloter un projet big data</dc:title>
  <dc:creator>Miloud Barghouda</dc:creator>
  <cp:lastModifiedBy>Mustapha Fonsau</cp:lastModifiedBy>
  <cp:revision>89</cp:revision>
  <dcterms:created xsi:type="dcterms:W3CDTF">2018-02-07T19:47:19Z</dcterms:created>
  <dcterms:modified xsi:type="dcterms:W3CDTF">2018-02-16T00:57:42Z</dcterms:modified>
</cp:coreProperties>
</file>