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0A8CE-7FD1-4425-842A-EF194EA2ADA4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D8CA-6E84-4AB7-90FD-4C836AC54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3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D8CA-6E84-4AB7-90FD-4C836AC541C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4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9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02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87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3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2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8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9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3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0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5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5FDB-0D1E-4114-B5E5-C54253AC6F43}" type="datetimeFigureOut">
              <a:rPr lang="ru-RU" smtClean="0"/>
              <a:t>04.10.2012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B706-E496-462C-83B2-DB707FF2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5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5556" y="2299519"/>
            <a:ext cx="7992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cher" pitchFamily="2" charset="0"/>
              </a:rPr>
              <a:t>Let your tool </a:t>
            </a:r>
            <a:r>
              <a:rPr lang="en-US" sz="4400" dirty="0" smtClean="0">
                <a:solidFill>
                  <a:schemeClr val="bg1"/>
                </a:solidFill>
                <a:latin typeface="Archer" pitchFamily="2" charset="0"/>
              </a:rPr>
              <a:t>help </a:t>
            </a:r>
            <a:r>
              <a:rPr lang="en-US" sz="4400" dirty="0">
                <a:solidFill>
                  <a:schemeClr val="bg1"/>
                </a:solidFill>
                <a:latin typeface="Archer" pitchFamily="2" charset="0"/>
              </a:rPr>
              <a:t>you imagine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9692" y="4365104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cher" pitchFamily="2" charset="0"/>
              </a:rPr>
              <a:t>Kirill Safonov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301208"/>
            <a:ext cx="2448272" cy="92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8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31039"/>
            <a:ext cx="6696744" cy="377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83363" y="404664"/>
            <a:ext cx="554461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rcher" pitchFamily="2" charset="0"/>
              </a:rPr>
              <a:t>Bret Victor</a:t>
            </a:r>
            <a:endParaRPr lang="ru-RU" sz="3500" b="1" dirty="0">
              <a:solidFill>
                <a:schemeClr val="bg1"/>
              </a:solidFill>
              <a:latin typeface="Archer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1052736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rcher" pitchFamily="2" charset="0"/>
              </a:rPr>
              <a:t>“Inventing on principle”</a:t>
            </a:r>
            <a:endParaRPr lang="ru-RU" sz="3500" b="1" dirty="0">
              <a:solidFill>
                <a:schemeClr val="bg1"/>
              </a:solidFill>
              <a:latin typeface="Arch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398" y="1486525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cher" pitchFamily="2" charset="0"/>
              </a:rPr>
              <a:t>Make changes to the code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398" y="3159358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cher" pitchFamily="2" charset="0"/>
              </a:rPr>
              <a:t>Execute code in 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398" y="5014917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cher" pitchFamily="2" charset="0"/>
              </a:rPr>
              <a:t>Look at the result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48706" y="2249175"/>
            <a:ext cx="0" cy="884227"/>
          </a:xfrm>
          <a:prstGeom prst="straightConnector1">
            <a:avLst/>
          </a:prstGeom>
          <a:ln w="57150" cap="rnd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538864">
            <a:off x="5488825" y="1964291"/>
            <a:ext cx="2795583" cy="3397243"/>
          </a:xfrm>
          <a:prstGeom prst="arc">
            <a:avLst>
              <a:gd name="adj1" fmla="val 16604954"/>
              <a:gd name="adj2" fmla="val 4809152"/>
            </a:avLst>
          </a:prstGeom>
          <a:ln w="53975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48706" y="3984933"/>
            <a:ext cx="0" cy="884227"/>
          </a:xfrm>
          <a:prstGeom prst="straightConnector1">
            <a:avLst/>
          </a:prstGeom>
          <a:ln w="57150" cap="rnd">
            <a:solidFill>
              <a:schemeClr val="bg1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7604" y="913926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cher" pitchFamily="2" charset="0"/>
              </a:rPr>
              <a:t>Thanks!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9692" y="3924345"/>
            <a:ext cx="554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cher" pitchFamily="2" charset="0"/>
              </a:rPr>
              <a:t>jetbrains.com/</a:t>
            </a:r>
            <a:r>
              <a:rPr lang="en-US" sz="3200" dirty="0" err="1" smtClean="0">
                <a:solidFill>
                  <a:schemeClr val="bg1"/>
                </a:solidFill>
                <a:latin typeface="Archer" pitchFamily="2" charset="0"/>
              </a:rPr>
              <a:t>webstorm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612" y="4860449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cher" pitchFamily="2" charset="0"/>
              </a:rPr>
              <a:t>kirill.safonov@jetbrains.com</a:t>
            </a:r>
            <a:endParaRPr lang="en-US" sz="3200" dirty="0" smtClean="0">
              <a:solidFill>
                <a:schemeClr val="bg1"/>
              </a:solidFill>
              <a:latin typeface="Archer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9692" y="5796553"/>
            <a:ext cx="554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cher" pitchFamily="2" charset="0"/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  <a:latin typeface="Archer" pitchFamily="2" charset="0"/>
              </a:rPr>
              <a:t>ksafonov</a:t>
            </a:r>
            <a:endParaRPr lang="en-US" sz="3200" dirty="0" smtClean="0">
              <a:solidFill>
                <a:schemeClr val="bg1"/>
              </a:solidFill>
              <a:latin typeface="Archer" pitchFamily="2" charset="0"/>
            </a:endParaRPr>
          </a:p>
        </p:txBody>
      </p:sp>
      <p:sp>
        <p:nvSpPr>
          <p:cNvPr id="20" name="Arc 19"/>
          <p:cNvSpPr/>
          <p:nvPr/>
        </p:nvSpPr>
        <p:spPr>
          <a:xfrm rot="1135513">
            <a:off x="5830027" y="2990215"/>
            <a:ext cx="1753344" cy="2511686"/>
          </a:xfrm>
          <a:prstGeom prst="arc">
            <a:avLst>
              <a:gd name="adj1" fmla="val 16604954"/>
              <a:gd name="adj2" fmla="val 4809152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95" y="2934053"/>
            <a:ext cx="1057461" cy="92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0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35</Words>
  <Application>Microsoft Office PowerPoint</Application>
  <PresentationFormat>On-screen Show (4:3)</PresentationFormat>
  <Paragraphs>12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IntelliJ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Safonov</dc:creator>
  <cp:lastModifiedBy>Kirill Safonov</cp:lastModifiedBy>
  <cp:revision>13</cp:revision>
  <dcterms:created xsi:type="dcterms:W3CDTF">2012-10-03T10:59:10Z</dcterms:created>
  <dcterms:modified xsi:type="dcterms:W3CDTF">2012-10-04T10:26:28Z</dcterms:modified>
</cp:coreProperties>
</file>