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4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74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4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03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3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4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5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3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876" y="1661653"/>
            <a:ext cx="4138511" cy="2635044"/>
          </a:xfrm>
        </p:spPr>
        <p:txBody>
          <a:bodyPr/>
          <a:lstStyle/>
          <a:p>
            <a:r>
              <a:rPr lang="en-IN" dirty="0" err="1"/>
              <a:t>EduTutor</a:t>
            </a:r>
            <a:r>
              <a:rPr lang="en-IN" dirty="0"/>
              <a:t> AI</a:t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C206F7A-5924-D93C-7068-DC1A53D3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0" y="3854246"/>
            <a:ext cx="9172295" cy="511278"/>
          </a:xfrm>
        </p:spPr>
        <p:txBody>
          <a:bodyPr/>
          <a:lstStyle/>
          <a:p>
            <a:r>
              <a:rPr lang="en-US" dirty="0"/>
              <a:t>Personalized learning with generative AI &amp; LMS integration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877538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Automatic generation of quizzes, notes, summaries.</a:t>
            </a:r>
          </a:p>
          <a:p>
            <a:pPr>
              <a:defRPr sz="2000"/>
            </a:pPr>
            <a:r>
              <a:rPr dirty="0"/>
              <a:t>Supports visual and interactive content formats.</a:t>
            </a:r>
            <a:endParaRPr lang="en-US" dirty="0"/>
          </a:p>
          <a:p>
            <a:pPr>
              <a:defRPr sz="2000"/>
            </a:pPr>
            <a:r>
              <a:rPr lang="en-IN" dirty="0"/>
              <a:t>Supports multiple learning formats.</a:t>
            </a:r>
            <a:endParaRPr dirty="0"/>
          </a:p>
          <a:p>
            <a:pPr>
              <a:defRPr sz="2000"/>
            </a:pPr>
            <a:r>
              <a:rPr dirty="0"/>
              <a:t>Curriculum-aligned content.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067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Instant feedback on learner responses.</a:t>
            </a:r>
          </a:p>
          <a:p>
            <a:pPr>
              <a:defRPr sz="2000"/>
            </a:pPr>
            <a:r>
              <a:rPr dirty="0"/>
              <a:t>Performance tracking and analytics visualizations.</a:t>
            </a:r>
            <a:endParaRPr lang="en-US" dirty="0"/>
          </a:p>
          <a:p>
            <a:pPr>
              <a:defRPr sz="2000"/>
            </a:pPr>
            <a:r>
              <a:rPr lang="en-IN" dirty="0"/>
              <a:t>Continuous formative evaluation.</a:t>
            </a:r>
            <a:endParaRPr dirty="0"/>
          </a:p>
          <a:p>
            <a:pPr>
              <a:defRPr sz="2000"/>
            </a:pPr>
            <a:r>
              <a:rPr dirty="0"/>
              <a:t>Progress mastery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Python, Node.js, TensorFlow, Hugging Face Transformers.</a:t>
            </a:r>
          </a:p>
          <a:p>
            <a:pPr>
              <a:defRPr sz="2000"/>
            </a:pPr>
            <a:r>
              <a:t>REST APIs and LMS middleware.</a:t>
            </a:r>
          </a:p>
          <a:p>
            <a:pPr>
              <a:defRPr sz="2000"/>
            </a:pPr>
            <a:r>
              <a:t>Deployed using scalable cloud solutions.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743426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End-to-end encryption for learner data.</a:t>
            </a:r>
          </a:p>
          <a:p>
            <a:pPr>
              <a:defRPr sz="2000"/>
            </a:pPr>
            <a:r>
              <a:rPr dirty="0"/>
              <a:t>Bias mitigation techniques in AI outputs.</a:t>
            </a:r>
          </a:p>
          <a:p>
            <a:pPr>
              <a:defRPr sz="2000"/>
            </a:pPr>
            <a:r>
              <a:rPr dirty="0"/>
              <a:t>Compliance with education data regulations.</a:t>
            </a:r>
            <a:endParaRPr lang="en-US" dirty="0"/>
          </a:p>
          <a:p>
            <a:pPr>
              <a:defRPr sz="2000"/>
            </a:pPr>
            <a:r>
              <a:rPr lang="en-US" dirty="0"/>
              <a:t>Compliant with student data protection laws.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2082-A34D-5E2F-C64B-5F2C0DE0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AD7A-1A85-2439-B5E8-5B5AB62D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560290" cy="3530600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US" dirty="0"/>
              <a:t>Edu Tutor AI's adaptive design allows it to cater to diverse learning needs, providing scalable and effective tutoring that enhances both student and teacher experiences.</a:t>
            </a:r>
          </a:p>
          <a:p>
            <a:pPr>
              <a:defRPr sz="2000"/>
            </a:pPr>
            <a:r>
              <a:rPr lang="en-US" dirty="0"/>
              <a:t>Real-time personalized instruction.</a:t>
            </a:r>
          </a:p>
          <a:p>
            <a:pPr>
              <a:defRPr sz="2000"/>
            </a:pPr>
            <a:r>
              <a:rPr lang="en-US" dirty="0"/>
              <a:t>Improves learner engagement and retention.</a:t>
            </a:r>
          </a:p>
          <a:p>
            <a:pPr>
              <a:defRPr sz="2000"/>
            </a:pPr>
            <a:r>
              <a:rPr lang="en-US" dirty="0"/>
              <a:t>Reduces educator workload with smart tools.</a:t>
            </a:r>
          </a:p>
          <a:p>
            <a:pPr>
              <a:defRPr sz="2000"/>
            </a:pPr>
            <a:r>
              <a:rPr lang="en-US" dirty="0"/>
              <a:t>Tracks progress and identifies gaps instantly.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7A51-ACCA-B3A7-20B9-C760661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5937C-0CA9-A1C4-83E7-BA3DCE07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694402" cy="353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platform's flexibility makes it suitable across various domains—from formal academic institutions to professional development environments.</a:t>
            </a:r>
          </a:p>
          <a:p>
            <a:pPr>
              <a:defRPr sz="2000"/>
            </a:pPr>
            <a:r>
              <a:rPr lang="en-US" dirty="0"/>
              <a:t>School and university digital classrooms.</a:t>
            </a:r>
          </a:p>
          <a:p>
            <a:pPr>
              <a:defRPr sz="2000"/>
            </a:pPr>
            <a:r>
              <a:rPr lang="en-US" dirty="0"/>
              <a:t>Remote and hybrid learning models.</a:t>
            </a:r>
          </a:p>
          <a:p>
            <a:pPr>
              <a:defRPr sz="2000"/>
            </a:pPr>
            <a:r>
              <a:rPr lang="en-US" dirty="0"/>
              <a:t>Special education with tailored content.</a:t>
            </a:r>
          </a:p>
          <a:p>
            <a:pPr>
              <a:defRPr sz="2000"/>
            </a:pPr>
            <a:r>
              <a:rPr lang="en-US" dirty="0"/>
              <a:t>Corporate and skill-based training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9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Voice-based tutoring modules.</a:t>
            </a:r>
          </a:p>
          <a:p>
            <a:pPr>
              <a:defRPr sz="2000"/>
            </a:pPr>
            <a:r>
              <a:t>Gamified learning progression.</a:t>
            </a:r>
          </a:p>
          <a:p>
            <a:pPr>
              <a:defRPr sz="2000"/>
            </a:pPr>
            <a:r>
              <a:t>Expansion to multiple languages.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357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Edu</a:t>
            </a:r>
            <a:r>
              <a:rPr lang="en-US" dirty="0"/>
              <a:t> </a:t>
            </a:r>
            <a:r>
              <a:rPr dirty="0"/>
              <a:t>Tutor AI enables next-gen personalized education.</a:t>
            </a:r>
            <a:endParaRPr lang="en-US" dirty="0"/>
          </a:p>
          <a:p>
            <a:pPr>
              <a:defRPr sz="2000"/>
            </a:pPr>
            <a:r>
              <a:rPr lang="en-US" dirty="0"/>
              <a:t>Bridges the gap between AI and effective education.</a:t>
            </a:r>
            <a:endParaRPr dirty="0"/>
          </a:p>
          <a:p>
            <a:pPr>
              <a:defRPr sz="2000"/>
            </a:pPr>
            <a:r>
              <a:rPr dirty="0"/>
              <a:t>Transforms the classroom with real-time AI insights.</a:t>
            </a:r>
          </a:p>
          <a:p>
            <a:pPr>
              <a:defRPr sz="2000"/>
            </a:pPr>
            <a:r>
              <a:rPr dirty="0"/>
              <a:t>Ready for scalable and inclusive deployment.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1913-27A7-6104-9CAA-285995D7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697" y="1877961"/>
            <a:ext cx="4011422" cy="1877963"/>
          </a:xfrm>
        </p:spPr>
        <p:txBody>
          <a:bodyPr/>
          <a:lstStyle/>
          <a:p>
            <a:r>
              <a:rPr lang="en-US" dirty="0"/>
              <a:t>Thankyou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89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40834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AI-driven personalization for learners of all ages.</a:t>
            </a:r>
          </a:p>
          <a:p>
            <a:pPr>
              <a:defRPr sz="2000"/>
            </a:pPr>
            <a:r>
              <a:rPr dirty="0"/>
              <a:t>Dynamic content generation using LLMs.</a:t>
            </a:r>
          </a:p>
          <a:p>
            <a:pPr>
              <a:defRPr sz="2000"/>
            </a:pPr>
            <a:r>
              <a:rPr dirty="0"/>
              <a:t>Integrated with existing LMS platforms.</a:t>
            </a:r>
            <a:endParaRPr lang="en-US" dirty="0"/>
          </a:p>
          <a:p>
            <a:pPr>
              <a:defRPr sz="2000"/>
            </a:pPr>
            <a:r>
              <a:rPr lang="en-US" dirty="0"/>
              <a:t>It adapts content to learners' needs using transformer-based LLMs.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45634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Lack of real-time personalized learning.</a:t>
            </a:r>
          </a:p>
          <a:p>
            <a:pPr>
              <a:defRPr sz="2000"/>
            </a:pPr>
            <a:r>
              <a:rPr dirty="0"/>
              <a:t>Uniform instruction limits student engagement.</a:t>
            </a:r>
          </a:p>
          <a:p>
            <a:pPr>
              <a:defRPr sz="2000"/>
            </a:pPr>
            <a:r>
              <a:rPr dirty="0"/>
              <a:t>Educators need actionable learner insights.</a:t>
            </a:r>
            <a:endParaRPr lang="en-US" dirty="0"/>
          </a:p>
          <a:p>
            <a:pPr>
              <a:defRPr sz="2000"/>
            </a:pPr>
            <a:r>
              <a:rPr lang="en-US" dirty="0"/>
              <a:t>Learners receive uniform content regardless of skill levels.</a:t>
            </a:r>
          </a:p>
          <a:p>
            <a:pPr>
              <a:defRPr sz="2000"/>
            </a:pPr>
            <a:r>
              <a:rPr lang="en-US" dirty="0"/>
              <a:t>Educators lack data-driven insights on learner progress.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231106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Deliver adaptive learning experiences.</a:t>
            </a:r>
          </a:p>
          <a:p>
            <a:pPr>
              <a:defRPr sz="2000"/>
            </a:pPr>
            <a:r>
              <a:rPr dirty="0"/>
              <a:t>Enable AI-driven tutoring within LMS.</a:t>
            </a:r>
          </a:p>
          <a:p>
            <a:pPr>
              <a:defRPr sz="2000"/>
            </a:pPr>
            <a:r>
              <a:rPr dirty="0"/>
              <a:t>Provide educators with data-backed decisions.</a:t>
            </a:r>
            <a:endParaRPr lang="en-US" dirty="0"/>
          </a:p>
          <a:p>
            <a:pPr>
              <a:defRPr sz="2000"/>
            </a:pPr>
            <a:r>
              <a:rPr lang="en-US" dirty="0"/>
              <a:t>Provide real-time analytics and feedback to educators.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EduTutor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15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Powered by transformer-based language models.</a:t>
            </a:r>
          </a:p>
          <a:p>
            <a:pPr>
              <a:defRPr sz="2000"/>
            </a:pPr>
            <a:r>
              <a:rPr dirty="0"/>
              <a:t>Leverages API and learner modeling.</a:t>
            </a:r>
          </a:p>
          <a:p>
            <a:pPr>
              <a:defRPr sz="2000"/>
            </a:pPr>
            <a:r>
              <a:rPr dirty="0"/>
              <a:t>Supports real-time content adaptation.</a:t>
            </a:r>
            <a:endParaRPr lang="en-US" dirty="0"/>
          </a:p>
          <a:p>
            <a:pPr>
              <a:defRPr sz="2000"/>
            </a:pPr>
            <a:r>
              <a:rPr lang="en-IN" dirty="0"/>
              <a:t>Generates dynamic educational content.</a:t>
            </a:r>
          </a:p>
          <a:p>
            <a:pPr>
              <a:defRPr sz="2000"/>
            </a:pPr>
            <a:r>
              <a:rPr lang="en-US" dirty="0"/>
              <a:t>Incorporates API for tracking learner interactions.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9453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Adaptive content </a:t>
            </a:r>
            <a:r>
              <a:rPr lang="en-US" dirty="0"/>
              <a:t>generation </a:t>
            </a:r>
            <a:r>
              <a:rPr dirty="0"/>
              <a:t>and quizzes.</a:t>
            </a:r>
          </a:p>
          <a:p>
            <a:pPr>
              <a:defRPr sz="2000"/>
            </a:pPr>
            <a:r>
              <a:rPr dirty="0"/>
              <a:t>Feedback aligned with learning pace.</a:t>
            </a:r>
          </a:p>
          <a:p>
            <a:pPr>
              <a:defRPr sz="2000"/>
            </a:pPr>
            <a:r>
              <a:rPr dirty="0"/>
              <a:t>Educator-facing analytics dashboards.</a:t>
            </a:r>
            <a:endParaRPr lang="en-US" dirty="0"/>
          </a:p>
          <a:p>
            <a:pPr>
              <a:defRPr sz="2000"/>
            </a:pPr>
            <a:r>
              <a:rPr lang="en-IN" dirty="0"/>
              <a:t>Integration with teacher dashboards.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11522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Modular system with learner model &amp; content generator.</a:t>
            </a:r>
            <a:endParaRPr lang="en-US" dirty="0"/>
          </a:p>
          <a:p>
            <a:pPr>
              <a:defRPr sz="2000"/>
            </a:pPr>
            <a:r>
              <a:rPr lang="en-US" dirty="0"/>
              <a:t>Modular architecture using AI services and APIs.</a:t>
            </a:r>
          </a:p>
          <a:p>
            <a:pPr>
              <a:defRPr sz="2000"/>
            </a:pPr>
            <a:r>
              <a:rPr lang="en-US" dirty="0"/>
              <a:t>Learner model, content generator, analytics engine.</a:t>
            </a:r>
            <a:endParaRPr dirty="0"/>
          </a:p>
          <a:p>
            <a:pPr>
              <a:defRPr sz="2000"/>
            </a:pPr>
            <a:r>
              <a:rPr dirty="0"/>
              <a:t>APIs for LMS integration.</a:t>
            </a:r>
          </a:p>
          <a:p>
            <a:pPr>
              <a:defRPr sz="2000"/>
            </a:pPr>
            <a:r>
              <a:rPr dirty="0"/>
              <a:t>Cloud-hosted and scalable.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Personalization &amp; LMS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163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Custom learner profiles for dynamic delivery.</a:t>
            </a:r>
          </a:p>
          <a:p>
            <a:pPr>
              <a:defRPr sz="2000"/>
            </a:pPr>
            <a:r>
              <a:rPr dirty="0"/>
              <a:t>Works with Moodle, Google Classroom, and more.</a:t>
            </a:r>
          </a:p>
          <a:p>
            <a:pPr>
              <a:defRPr sz="2000"/>
            </a:pPr>
            <a:r>
              <a:rPr dirty="0"/>
              <a:t>Real-time insights for educators.</a:t>
            </a:r>
            <a:endParaRPr lang="en-US" dirty="0"/>
          </a:p>
          <a:p>
            <a:pPr>
              <a:defRPr sz="2000"/>
            </a:pPr>
            <a:r>
              <a:rPr lang="en-US" dirty="0"/>
              <a:t>Adjusts difficulty and content style based on progress.</a:t>
            </a:r>
          </a:p>
          <a:p>
            <a:pPr>
              <a:defRPr sz="2000"/>
            </a:pPr>
            <a:r>
              <a:rPr lang="en-US" dirty="0"/>
              <a:t>Works with platforms like Moodle, Canvas, Google Classroom.</a:t>
            </a:r>
          </a:p>
          <a:p>
            <a:pPr>
              <a:defRPr sz="2000"/>
            </a:pPr>
            <a:r>
              <a:rPr lang="en-US" dirty="0"/>
              <a:t>AI-generated insights visible in teacher dashboards.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9453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Students engage with AI-tailored content.</a:t>
            </a:r>
            <a:endParaRPr lang="en-US" dirty="0"/>
          </a:p>
          <a:p>
            <a:pPr>
              <a:defRPr sz="2000"/>
            </a:pPr>
            <a:r>
              <a:rPr lang="en-US" dirty="0"/>
              <a:t>Students receive personalized lessons and feedback.</a:t>
            </a:r>
            <a:endParaRPr dirty="0"/>
          </a:p>
          <a:p>
            <a:pPr>
              <a:defRPr sz="2000"/>
            </a:pPr>
            <a:r>
              <a:rPr dirty="0"/>
              <a:t>Teachers monitor performance and adjust support.</a:t>
            </a:r>
          </a:p>
          <a:p>
            <a:pPr>
              <a:defRPr sz="2000"/>
            </a:pPr>
            <a:r>
              <a:rPr dirty="0"/>
              <a:t>Admins gain access to platform analytics.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72</TotalTime>
  <Words>531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EduTutor AI </vt:lpstr>
      <vt:lpstr>Introduction</vt:lpstr>
      <vt:lpstr>Problem Statement</vt:lpstr>
      <vt:lpstr>Objectives</vt:lpstr>
      <vt:lpstr>Overview of EduTutor AI</vt:lpstr>
      <vt:lpstr>Core Features</vt:lpstr>
      <vt:lpstr>System Architecture</vt:lpstr>
      <vt:lpstr>Personalization &amp; LMS Integration</vt:lpstr>
      <vt:lpstr>User Journeys</vt:lpstr>
      <vt:lpstr>Content Generation</vt:lpstr>
      <vt:lpstr>Assessment &amp; Analytics</vt:lpstr>
      <vt:lpstr>Technical Stack</vt:lpstr>
      <vt:lpstr>Security &amp; Ethics</vt:lpstr>
      <vt:lpstr>Advantages</vt:lpstr>
      <vt:lpstr>Applications</vt:lpstr>
      <vt:lpstr>Future Roadmap</vt:lpstr>
      <vt:lpstr>Conclusion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 Lakshmi</dc:creator>
  <cp:keywords/>
  <dc:description>generated using python-pptx</dc:description>
  <cp:lastModifiedBy>Jaya Lakshmi</cp:lastModifiedBy>
  <cp:revision>3</cp:revision>
  <dcterms:created xsi:type="dcterms:W3CDTF">2013-01-27T09:14:16Z</dcterms:created>
  <dcterms:modified xsi:type="dcterms:W3CDTF">2025-06-20T16:36:05Z</dcterms:modified>
  <cp:category/>
</cp:coreProperties>
</file>