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71" r:id="rId4"/>
    <p:sldId id="259" r:id="rId5"/>
    <p:sldId id="270" r:id="rId6"/>
    <p:sldId id="260" r:id="rId7"/>
    <p:sldId id="261" r:id="rId8"/>
    <p:sldId id="268" r:id="rId9"/>
    <p:sldId id="262" r:id="rId10"/>
    <p:sldId id="263" r:id="rId11"/>
    <p:sldId id="266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D54F2-C3AC-4E52-BBBB-A256B2EE4CCE}" v="187" dt="2024-01-31T17:12:47.504"/>
    <p1510:client id="{538AC218-DAA1-47B2-9C15-C5C5FB0BE704}" v="934" dt="2024-01-31T20:08:34.343"/>
    <p1510:client id="{5E82FA49-6AA9-4C4F-BE72-D15AE8C1042C}" v="176" dt="2024-01-31T17:36:50.166"/>
    <p1510:client id="{7165814C-38A0-4D33-8F2A-A7F8A722D700}" v="1523" dt="2024-01-31T18:01:13.731"/>
    <p1510:client id="{7715506B-18F1-4ADA-9A3A-F116368FDFC3}" v="476" dt="2024-01-31T20:07:40.267"/>
    <p1510:client id="{ABF820E9-861A-42EA-A375-88FED1F5F27A}" v="50" dt="2024-01-31T15:38:47.223"/>
    <p1510:client id="{C3DED529-C689-4E50-AABD-BE700299FA74}" v="102" dt="2024-01-31T19:46:12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priya Dutta Banik" userId="b843da8cb88fdd15" providerId="LiveId" clId="{5E82FA49-6AA9-4C4F-BE72-D15AE8C1042C}"/>
    <pc:docChg chg="undo custSel addSld delSld modSld">
      <pc:chgData name="Moupriya Dutta Banik" userId="b843da8cb88fdd15" providerId="LiveId" clId="{5E82FA49-6AA9-4C4F-BE72-D15AE8C1042C}" dt="2024-01-31T17:36:50.166" v="160" actId="20577"/>
      <pc:docMkLst>
        <pc:docMk/>
      </pc:docMkLst>
      <pc:sldChg chg="addSp delSp modSp del mod">
        <pc:chgData name="Moupriya Dutta Banik" userId="b843da8cb88fdd15" providerId="LiveId" clId="{5E82FA49-6AA9-4C4F-BE72-D15AE8C1042C}" dt="2024-01-31T17:12:59.010" v="118" actId="2696"/>
        <pc:sldMkLst>
          <pc:docMk/>
          <pc:sldMk cId="3891256716" sldId="258"/>
        </pc:sldMkLst>
        <pc:spChg chg="mod">
          <ac:chgData name="Moupriya Dutta Banik" userId="b843da8cb88fdd15" providerId="LiveId" clId="{5E82FA49-6AA9-4C4F-BE72-D15AE8C1042C}" dt="2024-01-31T17:12:12.267" v="116" actId="1076"/>
          <ac:spMkLst>
            <pc:docMk/>
            <pc:sldMk cId="3891256716" sldId="258"/>
            <ac:spMk id="2" creationId="{A46C1A0B-3435-321A-AFD5-3EC1B516CDFB}"/>
          </ac:spMkLst>
        </pc:spChg>
        <pc:spChg chg="add del mod">
          <ac:chgData name="Moupriya Dutta Banik" userId="b843da8cb88fdd15" providerId="LiveId" clId="{5E82FA49-6AA9-4C4F-BE72-D15AE8C1042C}" dt="2024-01-31T16:51:18.285" v="17" actId="3680"/>
          <ac:spMkLst>
            <pc:docMk/>
            <pc:sldMk cId="3891256716" sldId="258"/>
            <ac:spMk id="3" creationId="{93B18635-58A3-0EC7-C2A0-97DF4883EE0E}"/>
          </ac:spMkLst>
        </pc:spChg>
        <pc:graphicFrameChg chg="add del mod ord modGraphic">
          <ac:chgData name="Moupriya Dutta Banik" userId="b843da8cb88fdd15" providerId="LiveId" clId="{5E82FA49-6AA9-4C4F-BE72-D15AE8C1042C}" dt="2024-01-31T16:41:53.943" v="1" actId="3680"/>
          <ac:graphicFrameMkLst>
            <pc:docMk/>
            <pc:sldMk cId="3891256716" sldId="258"/>
            <ac:graphicFrameMk id="4" creationId="{19BF0345-94FF-B639-CBD3-7EFA1179EB15}"/>
          </ac:graphicFrameMkLst>
        </pc:graphicFrameChg>
        <pc:graphicFrameChg chg="add del mod ord modGraphic">
          <ac:chgData name="Moupriya Dutta Banik" userId="b843da8cb88fdd15" providerId="LiveId" clId="{5E82FA49-6AA9-4C4F-BE72-D15AE8C1042C}" dt="2024-01-31T16:44:53.714" v="5" actId="3680"/>
          <ac:graphicFrameMkLst>
            <pc:docMk/>
            <pc:sldMk cId="3891256716" sldId="258"/>
            <ac:graphicFrameMk id="5" creationId="{F7F3834C-D9F7-E742-679B-CCBA8BF0799F}"/>
          </ac:graphicFrameMkLst>
        </pc:graphicFrameChg>
        <pc:graphicFrameChg chg="add del mod ord modGraphic">
          <ac:chgData name="Moupriya Dutta Banik" userId="b843da8cb88fdd15" providerId="LiveId" clId="{5E82FA49-6AA9-4C4F-BE72-D15AE8C1042C}" dt="2024-01-31T16:49:55.892" v="16" actId="3680"/>
          <ac:graphicFrameMkLst>
            <pc:docMk/>
            <pc:sldMk cId="3891256716" sldId="258"/>
            <ac:graphicFrameMk id="6" creationId="{9F9E4015-F212-FEFF-B480-4079319DEC55}"/>
          </ac:graphicFrameMkLst>
        </pc:graphicFrameChg>
        <pc:graphicFrameChg chg="add mod ord modGraphic">
          <ac:chgData name="Moupriya Dutta Banik" userId="b843da8cb88fdd15" providerId="LiveId" clId="{5E82FA49-6AA9-4C4F-BE72-D15AE8C1042C}" dt="2024-01-31T17:08:52.075" v="114" actId="20577"/>
          <ac:graphicFrameMkLst>
            <pc:docMk/>
            <pc:sldMk cId="3891256716" sldId="258"/>
            <ac:graphicFrameMk id="7" creationId="{D7CE132A-AB01-CAFB-5582-642AD904EB6E}"/>
          </ac:graphicFrameMkLst>
        </pc:graphicFrameChg>
      </pc:sldChg>
      <pc:sldChg chg="modSp add mod">
        <pc:chgData name="Moupriya Dutta Banik" userId="b843da8cb88fdd15" providerId="LiveId" clId="{5E82FA49-6AA9-4C4F-BE72-D15AE8C1042C}" dt="2024-01-31T17:36:50.166" v="160" actId="20577"/>
        <pc:sldMkLst>
          <pc:docMk/>
          <pc:sldMk cId="763509240" sldId="271"/>
        </pc:sldMkLst>
        <pc:graphicFrameChg chg="mod modGraphic">
          <ac:chgData name="Moupriya Dutta Banik" userId="b843da8cb88fdd15" providerId="LiveId" clId="{5E82FA49-6AA9-4C4F-BE72-D15AE8C1042C}" dt="2024-01-31T17:36:50.166" v="160" actId="20577"/>
          <ac:graphicFrameMkLst>
            <pc:docMk/>
            <pc:sldMk cId="763509240" sldId="271"/>
            <ac:graphicFrameMk id="4" creationId="{1088DBC8-59E7-4DDB-D815-AC5D1E5426E5}"/>
          </ac:graphicFrameMkLst>
        </pc:graphicFrameChg>
      </pc:sldChg>
    </pc:docChg>
  </pc:docChgLst>
  <pc:docChgLst>
    <pc:chgData name="Tapamita Mondal" userId="c1d18fc2c241fdd6" providerId="LiveId" clId="{7165814C-38A0-4D33-8F2A-A7F8A722D700}"/>
    <pc:docChg chg="undo custSel addSld delSld modSld">
      <pc:chgData name="Tapamita Mondal" userId="c1d18fc2c241fdd6" providerId="LiveId" clId="{7165814C-38A0-4D33-8F2A-A7F8A722D700}" dt="2024-01-31T18:01:13.731" v="1812" actId="1076"/>
      <pc:docMkLst>
        <pc:docMk/>
      </pc:docMkLst>
      <pc:sldChg chg="modSp mod">
        <pc:chgData name="Tapamita Mondal" userId="c1d18fc2c241fdd6" providerId="LiveId" clId="{7165814C-38A0-4D33-8F2A-A7F8A722D700}" dt="2024-01-31T17:17:59.364" v="1284" actId="113"/>
        <pc:sldMkLst>
          <pc:docMk/>
          <pc:sldMk cId="4221699222" sldId="256"/>
        </pc:sldMkLst>
        <pc:spChg chg="mod">
          <ac:chgData name="Tapamita Mondal" userId="c1d18fc2c241fdd6" providerId="LiveId" clId="{7165814C-38A0-4D33-8F2A-A7F8A722D700}" dt="2024-01-31T17:17:59.364" v="1284" actId="113"/>
          <ac:spMkLst>
            <pc:docMk/>
            <pc:sldMk cId="4221699222" sldId="256"/>
            <ac:spMk id="7" creationId="{0FA93A4D-28D4-C564-81E0-781EFC82B3C3}"/>
          </ac:spMkLst>
        </pc:spChg>
      </pc:sldChg>
      <pc:sldChg chg="modSp mod">
        <pc:chgData name="Tapamita Mondal" userId="c1d18fc2c241fdd6" providerId="LiveId" clId="{7165814C-38A0-4D33-8F2A-A7F8A722D700}" dt="2024-01-31T17:12:49.585" v="1270" actId="14100"/>
        <pc:sldMkLst>
          <pc:docMk/>
          <pc:sldMk cId="1199891351" sldId="257"/>
        </pc:sldMkLst>
        <pc:spChg chg="mod">
          <ac:chgData name="Tapamita Mondal" userId="c1d18fc2c241fdd6" providerId="LiveId" clId="{7165814C-38A0-4D33-8F2A-A7F8A722D700}" dt="2024-01-31T17:12:49.585" v="1270" actId="14100"/>
          <ac:spMkLst>
            <pc:docMk/>
            <pc:sldMk cId="1199891351" sldId="257"/>
            <ac:spMk id="3" creationId="{33261C0F-8BD3-81EF-8FF9-979DA8ABECCA}"/>
          </ac:spMkLst>
        </pc:spChg>
      </pc:sldChg>
      <pc:sldChg chg="modSp mod">
        <pc:chgData name="Tapamita Mondal" userId="c1d18fc2c241fdd6" providerId="LiveId" clId="{7165814C-38A0-4D33-8F2A-A7F8A722D700}" dt="2024-01-31T17:54:18.554" v="1772" actId="27636"/>
        <pc:sldMkLst>
          <pc:docMk/>
          <pc:sldMk cId="614203330" sldId="259"/>
        </pc:sldMkLst>
        <pc:spChg chg="mod">
          <ac:chgData name="Tapamita Mondal" userId="c1d18fc2c241fdd6" providerId="LiveId" clId="{7165814C-38A0-4D33-8F2A-A7F8A722D700}" dt="2024-01-31T17:54:18.304" v="1771"/>
          <ac:spMkLst>
            <pc:docMk/>
            <pc:sldMk cId="614203330" sldId="259"/>
            <ac:spMk id="2" creationId="{64A2034E-CBF9-FA88-014D-65FD768C5298}"/>
          </ac:spMkLst>
        </pc:spChg>
        <pc:spChg chg="mod">
          <ac:chgData name="Tapamita Mondal" userId="c1d18fc2c241fdd6" providerId="LiveId" clId="{7165814C-38A0-4D33-8F2A-A7F8A722D700}" dt="2024-01-31T17:54:18.554" v="1772" actId="27636"/>
          <ac:spMkLst>
            <pc:docMk/>
            <pc:sldMk cId="614203330" sldId="259"/>
            <ac:spMk id="3" creationId="{F7ECDC8B-71D9-44D1-A0E5-0B9593DF376E}"/>
          </ac:spMkLst>
        </pc:spChg>
      </pc:sldChg>
      <pc:sldChg chg="modSp mod">
        <pc:chgData name="Tapamita Mondal" userId="c1d18fc2c241fdd6" providerId="LiveId" clId="{7165814C-38A0-4D33-8F2A-A7F8A722D700}" dt="2024-01-31T17:48:46.584" v="1723" actId="1076"/>
        <pc:sldMkLst>
          <pc:docMk/>
          <pc:sldMk cId="3606172247" sldId="260"/>
        </pc:sldMkLst>
        <pc:spChg chg="mod">
          <ac:chgData name="Tapamita Mondal" userId="c1d18fc2c241fdd6" providerId="LiveId" clId="{7165814C-38A0-4D33-8F2A-A7F8A722D700}" dt="2024-01-31T17:39:17.978" v="1292" actId="1076"/>
          <ac:spMkLst>
            <pc:docMk/>
            <pc:sldMk cId="3606172247" sldId="260"/>
            <ac:spMk id="2" creationId="{3F229E86-82FC-E91C-7D59-8D85B35F0C7F}"/>
          </ac:spMkLst>
        </pc:spChg>
        <pc:spChg chg="mod">
          <ac:chgData name="Tapamita Mondal" userId="c1d18fc2c241fdd6" providerId="LiveId" clId="{7165814C-38A0-4D33-8F2A-A7F8A722D700}" dt="2024-01-31T17:48:40.591" v="1722" actId="20577"/>
          <ac:spMkLst>
            <pc:docMk/>
            <pc:sldMk cId="3606172247" sldId="260"/>
            <ac:spMk id="3" creationId="{514AB47C-A345-79AB-2212-2D2E716FA0C6}"/>
          </ac:spMkLst>
        </pc:spChg>
        <pc:picChg chg="mod">
          <ac:chgData name="Tapamita Mondal" userId="c1d18fc2c241fdd6" providerId="LiveId" clId="{7165814C-38A0-4D33-8F2A-A7F8A722D700}" dt="2024-01-31T17:48:46.584" v="1723" actId="1076"/>
          <ac:picMkLst>
            <pc:docMk/>
            <pc:sldMk cId="3606172247" sldId="260"/>
            <ac:picMk id="4" creationId="{C348AF6B-8B16-7D83-4DA6-FB63904D8A26}"/>
          </ac:picMkLst>
        </pc:picChg>
      </pc:sldChg>
      <pc:sldChg chg="addSp modSp mod">
        <pc:chgData name="Tapamita Mondal" userId="c1d18fc2c241fdd6" providerId="LiveId" clId="{7165814C-38A0-4D33-8F2A-A7F8A722D700}" dt="2024-01-31T18:01:13.731" v="1812" actId="1076"/>
        <pc:sldMkLst>
          <pc:docMk/>
          <pc:sldMk cId="2550527987" sldId="261"/>
        </pc:sldMkLst>
        <pc:spChg chg="mod">
          <ac:chgData name="Tapamita Mondal" userId="c1d18fc2c241fdd6" providerId="LiveId" clId="{7165814C-38A0-4D33-8F2A-A7F8A722D700}" dt="2024-01-31T17:59:48.653" v="1807" actId="14100"/>
          <ac:spMkLst>
            <pc:docMk/>
            <pc:sldMk cId="2550527987" sldId="261"/>
            <ac:spMk id="2" creationId="{D9DB5524-13C5-73E3-23B7-9F9B76EFA30D}"/>
          </ac:spMkLst>
        </pc:spChg>
        <pc:spChg chg="mod">
          <ac:chgData name="Tapamita Mondal" userId="c1d18fc2c241fdd6" providerId="LiveId" clId="{7165814C-38A0-4D33-8F2A-A7F8A722D700}" dt="2024-01-31T17:59:56.218" v="1809" actId="1076"/>
          <ac:spMkLst>
            <pc:docMk/>
            <pc:sldMk cId="2550527987" sldId="261"/>
            <ac:spMk id="3" creationId="{C9BFB67E-DBD0-83B9-C41F-7A8CCD8BC1BF}"/>
          </ac:spMkLst>
        </pc:spChg>
        <pc:picChg chg="add mod">
          <ac:chgData name="Tapamita Mondal" userId="c1d18fc2c241fdd6" providerId="LiveId" clId="{7165814C-38A0-4D33-8F2A-A7F8A722D700}" dt="2024-01-31T13:35:04.786" v="10" actId="1076"/>
          <ac:picMkLst>
            <pc:docMk/>
            <pc:sldMk cId="2550527987" sldId="261"/>
            <ac:picMk id="1026" creationId="{3663077B-51FF-6702-264B-7C3E17DC224E}"/>
          </ac:picMkLst>
        </pc:picChg>
        <pc:picChg chg="add mod">
          <ac:chgData name="Tapamita Mondal" userId="c1d18fc2c241fdd6" providerId="LiveId" clId="{7165814C-38A0-4D33-8F2A-A7F8A722D700}" dt="2024-01-31T18:01:13.731" v="1812" actId="1076"/>
          <ac:picMkLst>
            <pc:docMk/>
            <pc:sldMk cId="2550527987" sldId="261"/>
            <ac:picMk id="1028" creationId="{28DB7DF5-26B7-4428-4249-FDDC6B011592}"/>
          </ac:picMkLst>
        </pc:picChg>
      </pc:sldChg>
      <pc:sldChg chg="modSp new mod">
        <pc:chgData name="Tapamita Mondal" userId="c1d18fc2c241fdd6" providerId="LiveId" clId="{7165814C-38A0-4D33-8F2A-A7F8A722D700}" dt="2024-01-31T17:56:59.072" v="1791" actId="1076"/>
        <pc:sldMkLst>
          <pc:docMk/>
          <pc:sldMk cId="2252106628" sldId="262"/>
        </pc:sldMkLst>
        <pc:spChg chg="mod">
          <ac:chgData name="Tapamita Mondal" userId="c1d18fc2c241fdd6" providerId="LiveId" clId="{7165814C-38A0-4D33-8F2A-A7F8A722D700}" dt="2024-01-31T17:56:59.072" v="1791" actId="1076"/>
          <ac:spMkLst>
            <pc:docMk/>
            <pc:sldMk cId="2252106628" sldId="262"/>
            <ac:spMk id="2" creationId="{9ABDADA7-1F01-B804-F563-5DD95DE3F731}"/>
          </ac:spMkLst>
        </pc:spChg>
        <pc:spChg chg="mod">
          <ac:chgData name="Tapamita Mondal" userId="c1d18fc2c241fdd6" providerId="LiveId" clId="{7165814C-38A0-4D33-8F2A-A7F8A722D700}" dt="2024-01-31T17:56:51.910" v="1790" actId="14100"/>
          <ac:spMkLst>
            <pc:docMk/>
            <pc:sldMk cId="2252106628" sldId="262"/>
            <ac:spMk id="3" creationId="{CD2A1D84-3051-AC01-EBF2-CD3E984113DA}"/>
          </ac:spMkLst>
        </pc:spChg>
      </pc:sldChg>
      <pc:sldChg chg="modSp new mod">
        <pc:chgData name="Tapamita Mondal" userId="c1d18fc2c241fdd6" providerId="LiveId" clId="{7165814C-38A0-4D33-8F2A-A7F8A722D700}" dt="2024-01-31T17:57:57.734" v="1795" actId="1076"/>
        <pc:sldMkLst>
          <pc:docMk/>
          <pc:sldMk cId="306193702" sldId="263"/>
        </pc:sldMkLst>
        <pc:spChg chg="mod">
          <ac:chgData name="Tapamita Mondal" userId="c1d18fc2c241fdd6" providerId="LiveId" clId="{7165814C-38A0-4D33-8F2A-A7F8A722D700}" dt="2024-01-31T17:57:57.734" v="1795" actId="1076"/>
          <ac:spMkLst>
            <pc:docMk/>
            <pc:sldMk cId="306193702" sldId="263"/>
            <ac:spMk id="2" creationId="{7FAB048A-07F3-9121-143F-5CB35CBB99FA}"/>
          </ac:spMkLst>
        </pc:spChg>
        <pc:spChg chg="mod">
          <ac:chgData name="Tapamita Mondal" userId="c1d18fc2c241fdd6" providerId="LiveId" clId="{7165814C-38A0-4D33-8F2A-A7F8A722D700}" dt="2024-01-31T17:57:51.376" v="1794" actId="14100"/>
          <ac:spMkLst>
            <pc:docMk/>
            <pc:sldMk cId="306193702" sldId="263"/>
            <ac:spMk id="3" creationId="{A6F940EB-4841-ADD4-8184-1E64D5A1FE10}"/>
          </ac:spMkLst>
        </pc:spChg>
      </pc:sldChg>
      <pc:sldChg chg="modSp new mod">
        <pc:chgData name="Tapamita Mondal" userId="c1d18fc2c241fdd6" providerId="LiveId" clId="{7165814C-38A0-4D33-8F2A-A7F8A722D700}" dt="2024-01-31T17:54:18.304" v="1771"/>
        <pc:sldMkLst>
          <pc:docMk/>
          <pc:sldMk cId="2978547528" sldId="264"/>
        </pc:sldMkLst>
        <pc:spChg chg="mod">
          <ac:chgData name="Tapamita Mondal" userId="c1d18fc2c241fdd6" providerId="LiveId" clId="{7165814C-38A0-4D33-8F2A-A7F8A722D700}" dt="2024-01-31T17:54:18.304" v="1771"/>
          <ac:spMkLst>
            <pc:docMk/>
            <pc:sldMk cId="2978547528" sldId="264"/>
            <ac:spMk id="2" creationId="{23C2FD1E-9F9C-65F6-91CB-49384DE23431}"/>
          </ac:spMkLst>
        </pc:spChg>
        <pc:spChg chg="mod">
          <ac:chgData name="Tapamita Mondal" userId="c1d18fc2c241fdd6" providerId="LiveId" clId="{7165814C-38A0-4D33-8F2A-A7F8A722D700}" dt="2024-01-31T17:54:18.304" v="1771"/>
          <ac:spMkLst>
            <pc:docMk/>
            <pc:sldMk cId="2978547528" sldId="264"/>
            <ac:spMk id="3" creationId="{9C5FBA8C-EB31-9C4C-8C9B-E67BAA310DC5}"/>
          </ac:spMkLst>
        </pc:spChg>
      </pc:sldChg>
      <pc:sldChg chg="modSp new mod">
        <pc:chgData name="Tapamita Mondal" userId="c1d18fc2c241fdd6" providerId="LiveId" clId="{7165814C-38A0-4D33-8F2A-A7F8A722D700}" dt="2024-01-31T17:58:46.583" v="1799" actId="207"/>
        <pc:sldMkLst>
          <pc:docMk/>
          <pc:sldMk cId="3866684695" sldId="265"/>
        </pc:sldMkLst>
        <pc:spChg chg="mod">
          <ac:chgData name="Tapamita Mondal" userId="c1d18fc2c241fdd6" providerId="LiveId" clId="{7165814C-38A0-4D33-8F2A-A7F8A722D700}" dt="2024-01-31T17:54:18.304" v="1771"/>
          <ac:spMkLst>
            <pc:docMk/>
            <pc:sldMk cId="3866684695" sldId="265"/>
            <ac:spMk id="2" creationId="{E75939CA-5A92-41E2-3B7A-4F80B73F0BF2}"/>
          </ac:spMkLst>
        </pc:spChg>
        <pc:spChg chg="mod">
          <ac:chgData name="Tapamita Mondal" userId="c1d18fc2c241fdd6" providerId="LiveId" clId="{7165814C-38A0-4D33-8F2A-A7F8A722D700}" dt="2024-01-31T17:58:46.583" v="1799" actId="207"/>
          <ac:spMkLst>
            <pc:docMk/>
            <pc:sldMk cId="3866684695" sldId="265"/>
            <ac:spMk id="3" creationId="{30B302D9-B03C-991C-F71D-D21AB1B6EF8E}"/>
          </ac:spMkLst>
        </pc:spChg>
      </pc:sldChg>
      <pc:sldChg chg="modSp new mod">
        <pc:chgData name="Tapamita Mondal" userId="c1d18fc2c241fdd6" providerId="LiveId" clId="{7165814C-38A0-4D33-8F2A-A7F8A722D700}" dt="2024-01-31T17:19:02.600" v="1286" actId="12"/>
        <pc:sldMkLst>
          <pc:docMk/>
          <pc:sldMk cId="98018693" sldId="266"/>
        </pc:sldMkLst>
        <pc:spChg chg="mod">
          <ac:chgData name="Tapamita Mondal" userId="c1d18fc2c241fdd6" providerId="LiveId" clId="{7165814C-38A0-4D33-8F2A-A7F8A722D700}" dt="2024-01-31T15:17:08.619" v="637" actId="1076"/>
          <ac:spMkLst>
            <pc:docMk/>
            <pc:sldMk cId="98018693" sldId="266"/>
            <ac:spMk id="2" creationId="{F9EFD02F-DF1B-0101-7015-88CC9F5C9A48}"/>
          </ac:spMkLst>
        </pc:spChg>
        <pc:spChg chg="mod">
          <ac:chgData name="Tapamita Mondal" userId="c1d18fc2c241fdd6" providerId="LiveId" clId="{7165814C-38A0-4D33-8F2A-A7F8A722D700}" dt="2024-01-31T17:19:02.600" v="1286" actId="12"/>
          <ac:spMkLst>
            <pc:docMk/>
            <pc:sldMk cId="98018693" sldId="266"/>
            <ac:spMk id="3" creationId="{69268781-C7C0-A4E8-CB65-F6E1011095A5}"/>
          </ac:spMkLst>
        </pc:spChg>
      </pc:sldChg>
      <pc:sldChg chg="modSp new del mod">
        <pc:chgData name="Tapamita Mondal" userId="c1d18fc2c241fdd6" providerId="LiveId" clId="{7165814C-38A0-4D33-8F2A-A7F8A722D700}" dt="2024-01-31T16:13:29.907" v="954" actId="47"/>
        <pc:sldMkLst>
          <pc:docMk/>
          <pc:sldMk cId="4265200274" sldId="267"/>
        </pc:sldMkLst>
        <pc:spChg chg="mod">
          <ac:chgData name="Tapamita Mondal" userId="c1d18fc2c241fdd6" providerId="LiveId" clId="{7165814C-38A0-4D33-8F2A-A7F8A722D700}" dt="2024-01-31T16:13:26.168" v="953" actId="21"/>
          <ac:spMkLst>
            <pc:docMk/>
            <pc:sldMk cId="4265200274" sldId="267"/>
            <ac:spMk id="2" creationId="{F96B3AF8-967F-DFBD-AF1A-0C120C310A83}"/>
          </ac:spMkLst>
        </pc:spChg>
        <pc:spChg chg="mod">
          <ac:chgData name="Tapamita Mondal" userId="c1d18fc2c241fdd6" providerId="LiveId" clId="{7165814C-38A0-4D33-8F2A-A7F8A722D700}" dt="2024-01-31T15:22:50.042" v="673"/>
          <ac:spMkLst>
            <pc:docMk/>
            <pc:sldMk cId="4265200274" sldId="267"/>
            <ac:spMk id="3" creationId="{7A2A68F2-A878-F398-964B-09522954ADF0}"/>
          </ac:spMkLst>
        </pc:spChg>
        <pc:picChg chg="mod">
          <ac:chgData name="Tapamita Mondal" userId="c1d18fc2c241fdd6" providerId="LiveId" clId="{7165814C-38A0-4D33-8F2A-A7F8A722D700}" dt="2024-01-31T16:01:34.023" v="794" actId="14100"/>
          <ac:picMkLst>
            <pc:docMk/>
            <pc:sldMk cId="4265200274" sldId="267"/>
            <ac:picMk id="4" creationId="{EA77432A-C5D1-6195-40F0-B2F2274BAEF4}"/>
          </ac:picMkLst>
        </pc:picChg>
      </pc:sldChg>
      <pc:sldChg chg="addSp delSp modSp new mod">
        <pc:chgData name="Tapamita Mondal" userId="c1d18fc2c241fdd6" providerId="LiveId" clId="{7165814C-38A0-4D33-8F2A-A7F8A722D700}" dt="2024-01-31T17:59:23.239" v="1804" actId="255"/>
        <pc:sldMkLst>
          <pc:docMk/>
          <pc:sldMk cId="3487048946" sldId="268"/>
        </pc:sldMkLst>
        <pc:spChg chg="add del">
          <ac:chgData name="Tapamita Mondal" userId="c1d18fc2c241fdd6" providerId="LiveId" clId="{7165814C-38A0-4D33-8F2A-A7F8A722D700}" dt="2024-01-31T16:04:01.125" v="823"/>
          <ac:spMkLst>
            <pc:docMk/>
            <pc:sldMk cId="3487048946" sldId="268"/>
            <ac:spMk id="3" creationId="{F6EDEA1E-2057-CA7C-AFD2-BC95499252C8}"/>
          </ac:spMkLst>
        </pc:spChg>
        <pc:spChg chg="add mod">
          <ac:chgData name="Tapamita Mondal" userId="c1d18fc2c241fdd6" providerId="LiveId" clId="{7165814C-38A0-4D33-8F2A-A7F8A722D700}" dt="2024-01-31T17:55:40.191" v="1778" actId="404"/>
          <ac:spMkLst>
            <pc:docMk/>
            <pc:sldMk cId="3487048946" sldId="268"/>
            <ac:spMk id="4" creationId="{5EAC827A-5CA3-CBCB-4A04-27CDD06E6455}"/>
          </ac:spMkLst>
        </pc:spChg>
        <pc:spChg chg="add mod">
          <ac:chgData name="Tapamita Mondal" userId="c1d18fc2c241fdd6" providerId="LiveId" clId="{7165814C-38A0-4D33-8F2A-A7F8A722D700}" dt="2024-01-31T17:55:40.191" v="1778" actId="404"/>
          <ac:spMkLst>
            <pc:docMk/>
            <pc:sldMk cId="3487048946" sldId="268"/>
            <ac:spMk id="5" creationId="{5F316101-DEAB-5ABA-4A89-619A70BB523B}"/>
          </ac:spMkLst>
        </pc:spChg>
        <pc:spChg chg="add mod">
          <ac:chgData name="Tapamita Mondal" userId="c1d18fc2c241fdd6" providerId="LiveId" clId="{7165814C-38A0-4D33-8F2A-A7F8A722D700}" dt="2024-01-31T16:03:55.630" v="821"/>
          <ac:spMkLst>
            <pc:docMk/>
            <pc:sldMk cId="3487048946" sldId="268"/>
            <ac:spMk id="6" creationId="{82F111EF-3DC8-7075-6563-B40AC9A262C0}"/>
          </ac:spMkLst>
        </pc:spChg>
        <pc:spChg chg="add mod">
          <ac:chgData name="Tapamita Mondal" userId="c1d18fc2c241fdd6" providerId="LiveId" clId="{7165814C-38A0-4D33-8F2A-A7F8A722D700}" dt="2024-01-31T16:03:53.314" v="819"/>
          <ac:spMkLst>
            <pc:docMk/>
            <pc:sldMk cId="3487048946" sldId="268"/>
            <ac:spMk id="7" creationId="{F07526B0-6E46-E93E-0881-4FCC2D92B150}"/>
          </ac:spMkLst>
        </pc:spChg>
        <pc:spChg chg="add mod">
          <ac:chgData name="Tapamita Mondal" userId="c1d18fc2c241fdd6" providerId="LiveId" clId="{7165814C-38A0-4D33-8F2A-A7F8A722D700}" dt="2024-01-31T16:03:53.862" v="820"/>
          <ac:spMkLst>
            <pc:docMk/>
            <pc:sldMk cId="3487048946" sldId="268"/>
            <ac:spMk id="8" creationId="{BED64C73-3AED-4B9A-5D0F-755FB9C2CA0F}"/>
          </ac:spMkLst>
        </pc:spChg>
        <pc:spChg chg="add mod">
          <ac:chgData name="Tapamita Mondal" userId="c1d18fc2c241fdd6" providerId="LiveId" clId="{7165814C-38A0-4D33-8F2A-A7F8A722D700}" dt="2024-01-31T16:04:01.125" v="823"/>
          <ac:spMkLst>
            <pc:docMk/>
            <pc:sldMk cId="3487048946" sldId="268"/>
            <ac:spMk id="9" creationId="{8E31AD00-36E9-0308-1F6E-9458B32CA7FC}"/>
          </ac:spMkLst>
        </pc:spChg>
        <pc:spChg chg="add mod">
          <ac:chgData name="Tapamita Mondal" userId="c1d18fc2c241fdd6" providerId="LiveId" clId="{7165814C-38A0-4D33-8F2A-A7F8A722D700}" dt="2024-01-31T17:55:40.191" v="1778" actId="404"/>
          <ac:spMkLst>
            <pc:docMk/>
            <pc:sldMk cId="3487048946" sldId="268"/>
            <ac:spMk id="10" creationId="{4D4FB835-CA87-C821-5439-8FBE63C98BF0}"/>
          </ac:spMkLst>
        </pc:spChg>
        <pc:spChg chg="add mod">
          <ac:chgData name="Tapamita Mondal" userId="c1d18fc2c241fdd6" providerId="LiveId" clId="{7165814C-38A0-4D33-8F2A-A7F8A722D700}" dt="2024-01-31T17:55:40.191" v="1778" actId="404"/>
          <ac:spMkLst>
            <pc:docMk/>
            <pc:sldMk cId="3487048946" sldId="268"/>
            <ac:spMk id="11" creationId="{F57FAE90-48A8-C9F4-01C1-0B8EE7946D92}"/>
          </ac:spMkLst>
        </pc:spChg>
        <pc:spChg chg="add mod">
          <ac:chgData name="Tapamita Mondal" userId="c1d18fc2c241fdd6" providerId="LiveId" clId="{7165814C-38A0-4D33-8F2A-A7F8A722D700}" dt="2024-01-31T17:56:02.913" v="1781" actId="14100"/>
          <ac:spMkLst>
            <pc:docMk/>
            <pc:sldMk cId="3487048946" sldId="268"/>
            <ac:spMk id="12" creationId="{6922F9C4-C582-5E51-7496-0036C54C0DCC}"/>
          </ac:spMkLst>
        </pc:spChg>
        <pc:spChg chg="add mod">
          <ac:chgData name="Tapamita Mondal" userId="c1d18fc2c241fdd6" providerId="LiveId" clId="{7165814C-38A0-4D33-8F2A-A7F8A722D700}" dt="2024-01-31T17:55:52.384" v="1780" actId="14100"/>
          <ac:spMkLst>
            <pc:docMk/>
            <pc:sldMk cId="3487048946" sldId="268"/>
            <ac:spMk id="13" creationId="{DCD4A733-097F-10C0-8223-2818117226E4}"/>
          </ac:spMkLst>
        </pc:spChg>
        <pc:spChg chg="add mod ord">
          <ac:chgData name="Tapamita Mondal" userId="c1d18fc2c241fdd6" providerId="LiveId" clId="{7165814C-38A0-4D33-8F2A-A7F8A722D700}" dt="2024-01-31T17:55:40.191" v="1778" actId="404"/>
          <ac:spMkLst>
            <pc:docMk/>
            <pc:sldMk cId="3487048946" sldId="268"/>
            <ac:spMk id="14" creationId="{B24804BC-DC21-EA8F-C722-1A3A0AC0928C}"/>
          </ac:spMkLst>
        </pc:spChg>
        <pc:spChg chg="add mod">
          <ac:chgData name="Tapamita Mondal" userId="c1d18fc2c241fdd6" providerId="LiveId" clId="{7165814C-38A0-4D33-8F2A-A7F8A722D700}" dt="2024-01-31T17:59:23.239" v="1804" actId="255"/>
          <ac:spMkLst>
            <pc:docMk/>
            <pc:sldMk cId="3487048946" sldId="268"/>
            <ac:spMk id="45" creationId="{E20FA063-4CD1-17F3-32EF-AB500FA2C371}"/>
          </ac:spMkLst>
        </pc:spChg>
        <pc:cxnChg chg="add del mod">
          <ac:chgData name="Tapamita Mondal" userId="c1d18fc2c241fdd6" providerId="LiveId" clId="{7165814C-38A0-4D33-8F2A-A7F8A722D700}" dt="2024-01-31T16:08:29.428" v="902" actId="11529"/>
          <ac:cxnSpMkLst>
            <pc:docMk/>
            <pc:sldMk cId="3487048946" sldId="268"/>
            <ac:cxnSpMk id="16" creationId="{B2FCB09D-F515-5325-9626-04B1CD135A75}"/>
          </ac:cxnSpMkLst>
        </pc:cxnChg>
        <pc:cxnChg chg="add del">
          <ac:chgData name="Tapamita Mondal" userId="c1d18fc2c241fdd6" providerId="LiveId" clId="{7165814C-38A0-4D33-8F2A-A7F8A722D700}" dt="2024-01-31T16:08:36.052" v="904" actId="11529"/>
          <ac:cxnSpMkLst>
            <pc:docMk/>
            <pc:sldMk cId="3487048946" sldId="268"/>
            <ac:cxnSpMk id="18" creationId="{084ED2BB-5111-71CD-661B-42183D2E53C9}"/>
          </ac:cxnSpMkLst>
        </pc:cxnChg>
        <pc:cxnChg chg="add mod">
          <ac:chgData name="Tapamita Mondal" userId="c1d18fc2c241fdd6" providerId="LiveId" clId="{7165814C-38A0-4D33-8F2A-A7F8A722D700}" dt="2024-01-31T16:09:11.385" v="908" actId="1582"/>
          <ac:cxnSpMkLst>
            <pc:docMk/>
            <pc:sldMk cId="3487048946" sldId="268"/>
            <ac:cxnSpMk id="20" creationId="{72332F70-79B1-9FA0-1A8F-5E10C99F173B}"/>
          </ac:cxnSpMkLst>
        </pc:cxnChg>
        <pc:cxnChg chg="add mod">
          <ac:chgData name="Tapamita Mondal" userId="c1d18fc2c241fdd6" providerId="LiveId" clId="{7165814C-38A0-4D33-8F2A-A7F8A722D700}" dt="2024-01-31T16:11:17.844" v="932" actId="14100"/>
          <ac:cxnSpMkLst>
            <pc:docMk/>
            <pc:sldMk cId="3487048946" sldId="268"/>
            <ac:cxnSpMk id="21" creationId="{C74E6647-21CE-CBBE-A852-7857BE8B8835}"/>
          </ac:cxnSpMkLst>
        </pc:cxnChg>
        <pc:cxnChg chg="add mod">
          <ac:chgData name="Tapamita Mondal" userId="c1d18fc2c241fdd6" providerId="LiveId" clId="{7165814C-38A0-4D33-8F2A-A7F8A722D700}" dt="2024-01-31T16:10:04.079" v="916" actId="1076"/>
          <ac:cxnSpMkLst>
            <pc:docMk/>
            <pc:sldMk cId="3487048946" sldId="268"/>
            <ac:cxnSpMk id="22" creationId="{BCBC651C-9DF1-B6C7-25D0-B3DCD49329E8}"/>
          </ac:cxnSpMkLst>
        </pc:cxnChg>
        <pc:cxnChg chg="add mod">
          <ac:chgData name="Tapamita Mondal" userId="c1d18fc2c241fdd6" providerId="LiveId" clId="{7165814C-38A0-4D33-8F2A-A7F8A722D700}" dt="2024-01-31T17:55:52.384" v="1780" actId="14100"/>
          <ac:cxnSpMkLst>
            <pc:docMk/>
            <pc:sldMk cId="3487048946" sldId="268"/>
            <ac:cxnSpMk id="30" creationId="{65A999BA-48F0-21C3-10EA-C73606296B56}"/>
          </ac:cxnSpMkLst>
        </pc:cxnChg>
        <pc:cxnChg chg="add mod">
          <ac:chgData name="Tapamita Mondal" userId="c1d18fc2c241fdd6" providerId="LiveId" clId="{7165814C-38A0-4D33-8F2A-A7F8A722D700}" dt="2024-01-31T17:56:02.913" v="1781" actId="14100"/>
          <ac:cxnSpMkLst>
            <pc:docMk/>
            <pc:sldMk cId="3487048946" sldId="268"/>
            <ac:cxnSpMk id="34" creationId="{8D2992FC-517F-F40C-F403-CC7D7AEDCBED}"/>
          </ac:cxnSpMkLst>
        </pc:cxnChg>
      </pc:sldChg>
      <pc:sldChg chg="delSp modSp new mod">
        <pc:chgData name="Tapamita Mondal" userId="c1d18fc2c241fdd6" providerId="LiveId" clId="{7165814C-38A0-4D33-8F2A-A7F8A722D700}" dt="2024-01-31T17:54:18.304" v="1771"/>
        <pc:sldMkLst>
          <pc:docMk/>
          <pc:sldMk cId="332588370" sldId="269"/>
        </pc:sldMkLst>
        <pc:spChg chg="del">
          <ac:chgData name="Tapamita Mondal" userId="c1d18fc2c241fdd6" providerId="LiveId" clId="{7165814C-38A0-4D33-8F2A-A7F8A722D700}" dt="2024-01-31T15:19:03.609" v="650" actId="478"/>
          <ac:spMkLst>
            <pc:docMk/>
            <pc:sldMk cId="332588370" sldId="269"/>
            <ac:spMk id="2" creationId="{4158C161-E101-F524-1EC6-6DEC77EC9723}"/>
          </ac:spMkLst>
        </pc:spChg>
        <pc:spChg chg="mod">
          <ac:chgData name="Tapamita Mondal" userId="c1d18fc2c241fdd6" providerId="LiveId" clId="{7165814C-38A0-4D33-8F2A-A7F8A722D700}" dt="2024-01-31T17:54:18.304" v="1771"/>
          <ac:spMkLst>
            <pc:docMk/>
            <pc:sldMk cId="332588370" sldId="269"/>
            <ac:spMk id="3" creationId="{2B67B243-32A3-85D8-068F-8742DAA168F7}"/>
          </ac:spMkLst>
        </pc:spChg>
      </pc:sldChg>
      <pc:sldChg chg="addSp delSp modSp new mod">
        <pc:chgData name="Tapamita Mondal" userId="c1d18fc2c241fdd6" providerId="LiveId" clId="{7165814C-38A0-4D33-8F2A-A7F8A722D700}" dt="2024-01-31T17:56:18.703" v="1783" actId="1076"/>
        <pc:sldMkLst>
          <pc:docMk/>
          <pc:sldMk cId="3664494035" sldId="270"/>
        </pc:sldMkLst>
        <pc:spChg chg="mod">
          <ac:chgData name="Tapamita Mondal" userId="c1d18fc2c241fdd6" providerId="LiveId" clId="{7165814C-38A0-4D33-8F2A-A7F8A722D700}" dt="2024-01-31T17:56:18.703" v="1783" actId="1076"/>
          <ac:spMkLst>
            <pc:docMk/>
            <pc:sldMk cId="3664494035" sldId="270"/>
            <ac:spMk id="2" creationId="{1AEAD6D9-3506-0BAE-97A2-901553FAC010}"/>
          </ac:spMkLst>
        </pc:spChg>
        <pc:spChg chg="mod">
          <ac:chgData name="Tapamita Mondal" userId="c1d18fc2c241fdd6" providerId="LiveId" clId="{7165814C-38A0-4D33-8F2A-A7F8A722D700}" dt="2024-01-31T17:51:07.782" v="1731" actId="12"/>
          <ac:spMkLst>
            <pc:docMk/>
            <pc:sldMk cId="3664494035" sldId="270"/>
            <ac:spMk id="3" creationId="{9D881A56-28E6-6070-7924-F24EBD681D6F}"/>
          </ac:spMkLst>
        </pc:spChg>
        <pc:spChg chg="add">
          <ac:chgData name="Tapamita Mondal" userId="c1d18fc2c241fdd6" providerId="LiveId" clId="{7165814C-38A0-4D33-8F2A-A7F8A722D700}" dt="2024-01-31T17:16:45.393" v="1272"/>
          <ac:spMkLst>
            <pc:docMk/>
            <pc:sldMk cId="3664494035" sldId="270"/>
            <ac:spMk id="4" creationId="{A54624C8-B46A-4410-272A-B2118A438984}"/>
          </ac:spMkLst>
        </pc:spChg>
        <pc:spChg chg="add mod">
          <ac:chgData name="Tapamita Mondal" userId="c1d18fc2c241fdd6" providerId="LiveId" clId="{7165814C-38A0-4D33-8F2A-A7F8A722D700}" dt="2024-01-31T17:17:00.394" v="1275" actId="14100"/>
          <ac:spMkLst>
            <pc:docMk/>
            <pc:sldMk cId="3664494035" sldId="270"/>
            <ac:spMk id="5" creationId="{B6C5D7F4-F244-7D58-BB00-D5BCDC36F5D7}"/>
          </ac:spMkLst>
        </pc:spChg>
        <pc:spChg chg="add">
          <ac:chgData name="Tapamita Mondal" userId="c1d18fc2c241fdd6" providerId="LiveId" clId="{7165814C-38A0-4D33-8F2A-A7F8A722D700}" dt="2024-01-31T17:49:49.320" v="1724"/>
          <ac:spMkLst>
            <pc:docMk/>
            <pc:sldMk cId="3664494035" sldId="270"/>
            <ac:spMk id="7" creationId="{087F5B00-0B80-3D56-A58E-F25FAC71C034}"/>
          </ac:spMkLst>
        </pc:spChg>
        <pc:picChg chg="del">
          <ac:chgData name="Tapamita Mondal" userId="c1d18fc2c241fdd6" providerId="LiveId" clId="{7165814C-38A0-4D33-8F2A-A7F8A722D700}" dt="2024-01-31T17:16:43.752" v="1271" actId="478"/>
          <ac:picMkLst>
            <pc:docMk/>
            <pc:sldMk cId="3664494035" sldId="270"/>
            <ac:picMk id="6" creationId="{CB337579-5712-95F7-B12C-D3B930CB0282}"/>
          </ac:picMkLst>
        </pc:picChg>
        <pc:picChg chg="add mod">
          <ac:chgData name="Tapamita Mondal" userId="c1d18fc2c241fdd6" providerId="LiveId" clId="{7165814C-38A0-4D33-8F2A-A7F8A722D700}" dt="2024-01-31T17:50:49.348" v="1729" actId="1076"/>
          <ac:picMkLst>
            <pc:docMk/>
            <pc:sldMk cId="3664494035" sldId="270"/>
            <ac:picMk id="2056" creationId="{EF6D9F20-254F-CB2A-2A09-B34CAED8F77B}"/>
          </ac:picMkLst>
        </pc:picChg>
      </pc:sldChg>
      <pc:sldChg chg="modSp mod">
        <pc:chgData name="Tapamita Mondal" userId="c1d18fc2c241fdd6" providerId="LiveId" clId="{7165814C-38A0-4D33-8F2A-A7F8A722D700}" dt="2024-01-31T17:38:40.451" v="1287" actId="1076"/>
        <pc:sldMkLst>
          <pc:docMk/>
          <pc:sldMk cId="763509240" sldId="271"/>
        </pc:sldMkLst>
        <pc:spChg chg="mod">
          <ac:chgData name="Tapamita Mondal" userId="c1d18fc2c241fdd6" providerId="LiveId" clId="{7165814C-38A0-4D33-8F2A-A7F8A722D700}" dt="2024-01-31T17:38:40.451" v="1287" actId="1076"/>
          <ac:spMkLst>
            <pc:docMk/>
            <pc:sldMk cId="763509240" sldId="271"/>
            <ac:spMk id="2" creationId="{0F07956D-D0D3-3004-C526-E28660F8F7A8}"/>
          </ac:spMkLst>
        </pc:spChg>
      </pc:sldChg>
    </pc:docChg>
  </pc:docChgLst>
  <pc:docChgLst>
    <pc:chgData name="Guest User" providerId="Windows Live" clId="Web-{538AC218-DAA1-47B2-9C15-C5C5FB0BE704}"/>
    <pc:docChg chg="modSld">
      <pc:chgData name="Guest User" userId="" providerId="Windows Live" clId="Web-{538AC218-DAA1-47B2-9C15-C5C5FB0BE704}" dt="2024-01-31T20:08:34.343" v="527" actId="20577"/>
      <pc:docMkLst>
        <pc:docMk/>
      </pc:docMkLst>
      <pc:sldChg chg="modSp">
        <pc:chgData name="Guest User" userId="" providerId="Windows Live" clId="Web-{538AC218-DAA1-47B2-9C15-C5C5FB0BE704}" dt="2024-01-31T20:01:38.598" v="448" actId="20577"/>
        <pc:sldMkLst>
          <pc:docMk/>
          <pc:sldMk cId="4221699222" sldId="256"/>
        </pc:sldMkLst>
        <pc:spChg chg="mod">
          <ac:chgData name="Guest User" userId="" providerId="Windows Live" clId="Web-{538AC218-DAA1-47B2-9C15-C5C5FB0BE704}" dt="2024-01-31T20:01:38.598" v="448" actId="20577"/>
          <ac:spMkLst>
            <pc:docMk/>
            <pc:sldMk cId="4221699222" sldId="256"/>
            <ac:spMk id="7" creationId="{0FA93A4D-28D4-C564-81E0-781EFC82B3C3}"/>
          </ac:spMkLst>
        </pc:spChg>
      </pc:sldChg>
      <pc:sldChg chg="modSp">
        <pc:chgData name="Guest User" userId="" providerId="Windows Live" clId="Web-{538AC218-DAA1-47B2-9C15-C5C5FB0BE704}" dt="2024-01-31T20:08:34.343" v="527" actId="20577"/>
        <pc:sldMkLst>
          <pc:docMk/>
          <pc:sldMk cId="3606172247" sldId="260"/>
        </pc:sldMkLst>
        <pc:spChg chg="mod">
          <ac:chgData name="Guest User" userId="" providerId="Windows Live" clId="Web-{538AC218-DAA1-47B2-9C15-C5C5FB0BE704}" dt="2024-01-31T20:08:34.343" v="527" actId="20577"/>
          <ac:spMkLst>
            <pc:docMk/>
            <pc:sldMk cId="3606172247" sldId="260"/>
            <ac:spMk id="3" creationId="{514AB47C-A345-79AB-2212-2D2E716FA0C6}"/>
          </ac:spMkLst>
        </pc:spChg>
      </pc:sldChg>
      <pc:sldChg chg="modSp">
        <pc:chgData name="Guest User" userId="" providerId="Windows Live" clId="Web-{538AC218-DAA1-47B2-9C15-C5C5FB0BE704}" dt="2024-01-31T20:04:45.328" v="497" actId="14100"/>
        <pc:sldMkLst>
          <pc:docMk/>
          <pc:sldMk cId="2252106628" sldId="262"/>
        </pc:sldMkLst>
        <pc:spChg chg="mod">
          <ac:chgData name="Guest User" userId="" providerId="Windows Live" clId="Web-{538AC218-DAA1-47B2-9C15-C5C5FB0BE704}" dt="2024-01-31T20:04:45.328" v="497" actId="14100"/>
          <ac:spMkLst>
            <pc:docMk/>
            <pc:sldMk cId="2252106628" sldId="262"/>
            <ac:spMk id="2" creationId="{9ABDADA7-1F01-B804-F563-5DD95DE3F731}"/>
          </ac:spMkLst>
        </pc:spChg>
        <pc:spChg chg="mod">
          <ac:chgData name="Guest User" userId="" providerId="Windows Live" clId="Web-{538AC218-DAA1-47B2-9C15-C5C5FB0BE704}" dt="2024-01-31T20:04:38.969" v="496" actId="20577"/>
          <ac:spMkLst>
            <pc:docMk/>
            <pc:sldMk cId="2252106628" sldId="262"/>
            <ac:spMk id="3" creationId="{CD2A1D84-3051-AC01-EBF2-CD3E984113DA}"/>
          </ac:spMkLst>
        </pc:spChg>
      </pc:sldChg>
      <pc:sldChg chg="modSp">
        <pc:chgData name="Guest User" userId="" providerId="Windows Live" clId="Web-{538AC218-DAA1-47B2-9C15-C5C5FB0BE704}" dt="2024-01-31T20:07:46.168" v="523" actId="1076"/>
        <pc:sldMkLst>
          <pc:docMk/>
          <pc:sldMk cId="306193702" sldId="263"/>
        </pc:sldMkLst>
        <pc:spChg chg="mod">
          <ac:chgData name="Guest User" userId="" providerId="Windows Live" clId="Web-{538AC218-DAA1-47B2-9C15-C5C5FB0BE704}" dt="2024-01-31T20:07:46.168" v="523" actId="1076"/>
          <ac:spMkLst>
            <pc:docMk/>
            <pc:sldMk cId="306193702" sldId="263"/>
            <ac:spMk id="2" creationId="{7FAB048A-07F3-9121-143F-5CB35CBB99FA}"/>
          </ac:spMkLst>
        </pc:spChg>
        <pc:spChg chg="mod">
          <ac:chgData name="Guest User" userId="" providerId="Windows Live" clId="Web-{538AC218-DAA1-47B2-9C15-C5C5FB0BE704}" dt="2024-01-31T20:07:34.777" v="522" actId="14100"/>
          <ac:spMkLst>
            <pc:docMk/>
            <pc:sldMk cId="306193702" sldId="263"/>
            <ac:spMk id="3" creationId="{A6F940EB-4841-ADD4-8184-1E64D5A1FE10}"/>
          </ac:spMkLst>
        </pc:spChg>
      </pc:sldChg>
      <pc:sldChg chg="modSp">
        <pc:chgData name="Guest User" userId="" providerId="Windows Live" clId="Web-{538AC218-DAA1-47B2-9C15-C5C5FB0BE704}" dt="2024-01-31T20:07:58.622" v="526" actId="20577"/>
        <pc:sldMkLst>
          <pc:docMk/>
          <pc:sldMk cId="2978547528" sldId="264"/>
        </pc:sldMkLst>
        <pc:spChg chg="mod">
          <ac:chgData name="Guest User" userId="" providerId="Windows Live" clId="Web-{538AC218-DAA1-47B2-9C15-C5C5FB0BE704}" dt="2024-01-31T20:07:58.622" v="526" actId="20577"/>
          <ac:spMkLst>
            <pc:docMk/>
            <pc:sldMk cId="2978547528" sldId="264"/>
            <ac:spMk id="3" creationId="{9C5FBA8C-EB31-9C4C-8C9B-E67BAA310DC5}"/>
          </ac:spMkLst>
        </pc:spChg>
      </pc:sldChg>
      <pc:sldChg chg="modSp">
        <pc:chgData name="Guest User" userId="" providerId="Windows Live" clId="Web-{538AC218-DAA1-47B2-9C15-C5C5FB0BE704}" dt="2024-01-31T19:45:46.614" v="24" actId="14100"/>
        <pc:sldMkLst>
          <pc:docMk/>
          <pc:sldMk cId="3487048946" sldId="268"/>
        </pc:sldMkLst>
        <pc:spChg chg="mod">
          <ac:chgData name="Guest User" userId="" providerId="Windows Live" clId="Web-{538AC218-DAA1-47B2-9C15-C5C5FB0BE704}" dt="2024-01-31T19:45:20.316" v="20" actId="1076"/>
          <ac:spMkLst>
            <pc:docMk/>
            <pc:sldMk cId="3487048946" sldId="268"/>
            <ac:spMk id="12" creationId="{6922F9C4-C582-5E51-7496-0036C54C0DCC}"/>
          </ac:spMkLst>
        </pc:spChg>
        <pc:spChg chg="mod">
          <ac:chgData name="Guest User" userId="" providerId="Windows Live" clId="Web-{538AC218-DAA1-47B2-9C15-C5C5FB0BE704}" dt="2024-01-31T19:44:47.689" v="17" actId="14100"/>
          <ac:spMkLst>
            <pc:docMk/>
            <pc:sldMk cId="3487048946" sldId="268"/>
            <ac:spMk id="13" creationId="{DCD4A733-097F-10C0-8223-2818117226E4}"/>
          </ac:spMkLst>
        </pc:spChg>
        <pc:spChg chg="mod">
          <ac:chgData name="Guest User" userId="" providerId="Windows Live" clId="Web-{538AC218-DAA1-47B2-9C15-C5C5FB0BE704}" dt="2024-01-31T19:44:24.031" v="15" actId="1076"/>
          <ac:spMkLst>
            <pc:docMk/>
            <pc:sldMk cId="3487048946" sldId="268"/>
            <ac:spMk id="14" creationId="{B24804BC-DC21-EA8F-C722-1A3A0AC0928C}"/>
          </ac:spMkLst>
        </pc:spChg>
        <pc:cxnChg chg="mod">
          <ac:chgData name="Guest User" userId="" providerId="Windows Live" clId="Web-{538AC218-DAA1-47B2-9C15-C5C5FB0BE704}" dt="2024-01-31T19:45:02.815" v="18" actId="14100"/>
          <ac:cxnSpMkLst>
            <pc:docMk/>
            <pc:sldMk cId="3487048946" sldId="268"/>
            <ac:cxnSpMk id="30" creationId="{65A999BA-48F0-21C3-10EA-C73606296B56}"/>
          </ac:cxnSpMkLst>
        </pc:cxnChg>
        <pc:cxnChg chg="mod">
          <ac:chgData name="Guest User" userId="" providerId="Windows Live" clId="Web-{538AC218-DAA1-47B2-9C15-C5C5FB0BE704}" dt="2024-01-31T19:45:46.614" v="24" actId="14100"/>
          <ac:cxnSpMkLst>
            <pc:docMk/>
            <pc:sldMk cId="3487048946" sldId="268"/>
            <ac:cxnSpMk id="34" creationId="{8D2992FC-517F-F40C-F403-CC7D7AEDCBED}"/>
          </ac:cxnSpMkLst>
        </pc:cxnChg>
      </pc:sldChg>
    </pc:docChg>
  </pc:docChgLst>
  <pc:docChgLst>
    <pc:chgData name="Guest User" providerId="Windows Live" clId="Web-{30DD54F2-C3AC-4E52-BBBB-A256B2EE4CCE}"/>
    <pc:docChg chg="addSld delSld modSld">
      <pc:chgData name="Guest User" userId="" providerId="Windows Live" clId="Web-{30DD54F2-C3AC-4E52-BBBB-A256B2EE4CCE}" dt="2024-01-31T17:12:47.504" v="150"/>
      <pc:docMkLst>
        <pc:docMk/>
      </pc:docMkLst>
      <pc:sldChg chg="modSp">
        <pc:chgData name="Guest User" userId="" providerId="Windows Live" clId="Web-{30DD54F2-C3AC-4E52-BBBB-A256B2EE4CCE}" dt="2024-01-31T17:08:28.839" v="102" actId="20577"/>
        <pc:sldMkLst>
          <pc:docMk/>
          <pc:sldMk cId="1199891351" sldId="257"/>
        </pc:sldMkLst>
        <pc:spChg chg="mod">
          <ac:chgData name="Guest User" userId="" providerId="Windows Live" clId="Web-{30DD54F2-C3AC-4E52-BBBB-A256B2EE4CCE}" dt="2024-01-31T17:08:28.839" v="102" actId="20577"/>
          <ac:spMkLst>
            <pc:docMk/>
            <pc:sldMk cId="1199891351" sldId="257"/>
            <ac:spMk id="3" creationId="{33261C0F-8BD3-81EF-8FF9-979DA8ABECCA}"/>
          </ac:spMkLst>
        </pc:spChg>
      </pc:sldChg>
      <pc:sldChg chg="modSp">
        <pc:chgData name="Guest User" userId="" providerId="Windows Live" clId="Web-{30DD54F2-C3AC-4E52-BBBB-A256B2EE4CCE}" dt="2024-01-31T17:12:47.504" v="150"/>
        <pc:sldMkLst>
          <pc:docMk/>
          <pc:sldMk cId="3891256716" sldId="258"/>
        </pc:sldMkLst>
        <pc:graphicFrameChg chg="mod modGraphic">
          <ac:chgData name="Guest User" userId="" providerId="Windows Live" clId="Web-{30DD54F2-C3AC-4E52-BBBB-A256B2EE4CCE}" dt="2024-01-31T17:12:47.504" v="150"/>
          <ac:graphicFrameMkLst>
            <pc:docMk/>
            <pc:sldMk cId="3891256716" sldId="258"/>
            <ac:graphicFrameMk id="7" creationId="{D7CE132A-AB01-CAFB-5582-642AD904EB6E}"/>
          </ac:graphicFrameMkLst>
        </pc:graphicFrameChg>
      </pc:sldChg>
      <pc:sldChg chg="addSp delSp modSp">
        <pc:chgData name="Guest User" userId="" providerId="Windows Live" clId="Web-{30DD54F2-C3AC-4E52-BBBB-A256B2EE4CCE}" dt="2024-01-31T16:45:46.087" v="74"/>
        <pc:sldMkLst>
          <pc:docMk/>
          <pc:sldMk cId="614203330" sldId="259"/>
        </pc:sldMkLst>
        <pc:picChg chg="add del mod">
          <ac:chgData name="Guest User" userId="" providerId="Windows Live" clId="Web-{30DD54F2-C3AC-4E52-BBBB-A256B2EE4CCE}" dt="2024-01-31T16:44:40.709" v="70"/>
          <ac:picMkLst>
            <pc:docMk/>
            <pc:sldMk cId="614203330" sldId="259"/>
            <ac:picMk id="4" creationId="{40B8B7FC-2508-86B9-B64C-2BF0A89A5197}"/>
          </ac:picMkLst>
        </pc:picChg>
        <pc:picChg chg="add del mod">
          <ac:chgData name="Guest User" userId="" providerId="Windows Live" clId="Web-{30DD54F2-C3AC-4E52-BBBB-A256B2EE4CCE}" dt="2024-01-31T16:45:46.087" v="74"/>
          <ac:picMkLst>
            <pc:docMk/>
            <pc:sldMk cId="614203330" sldId="259"/>
            <ac:picMk id="5" creationId="{73123B29-22C5-D110-C11C-FD7C1190D1E5}"/>
          </ac:picMkLst>
        </pc:picChg>
      </pc:sldChg>
      <pc:sldChg chg="addSp delSp modSp">
        <pc:chgData name="Guest User" userId="" providerId="Windows Live" clId="Web-{30DD54F2-C3AC-4E52-BBBB-A256B2EE4CCE}" dt="2024-01-31T16:04:28.763" v="46" actId="1076"/>
        <pc:sldMkLst>
          <pc:docMk/>
          <pc:sldMk cId="3606172247" sldId="260"/>
        </pc:sldMkLst>
        <pc:spChg chg="mod">
          <ac:chgData name="Guest User" userId="" providerId="Windows Live" clId="Web-{30DD54F2-C3AC-4E52-BBBB-A256B2EE4CCE}" dt="2024-01-31T16:04:18.403" v="43" actId="14100"/>
          <ac:spMkLst>
            <pc:docMk/>
            <pc:sldMk cId="3606172247" sldId="260"/>
            <ac:spMk id="3" creationId="{514AB47C-A345-79AB-2212-2D2E716FA0C6}"/>
          </ac:spMkLst>
        </pc:spChg>
        <pc:picChg chg="add mod">
          <ac:chgData name="Guest User" userId="" providerId="Windows Live" clId="Web-{30DD54F2-C3AC-4E52-BBBB-A256B2EE4CCE}" dt="2024-01-31T16:04:28.763" v="46" actId="1076"/>
          <ac:picMkLst>
            <pc:docMk/>
            <pc:sldMk cId="3606172247" sldId="260"/>
            <ac:picMk id="4" creationId="{C348AF6B-8B16-7D83-4DA6-FB63904D8A26}"/>
          </ac:picMkLst>
        </pc:picChg>
        <pc:picChg chg="del">
          <ac:chgData name="Guest User" userId="" providerId="Windows Live" clId="Web-{30DD54F2-C3AC-4E52-BBBB-A256B2EE4CCE}" dt="2024-01-31T15:51:22.876" v="2"/>
          <ac:picMkLst>
            <pc:docMk/>
            <pc:sldMk cId="3606172247" sldId="260"/>
            <ac:picMk id="6" creationId="{E001DC74-8579-1E05-112E-46AD3AA5BCC9}"/>
          </ac:picMkLst>
        </pc:picChg>
      </pc:sldChg>
      <pc:sldChg chg="addSp delSp modSp">
        <pc:chgData name="Guest User" userId="" providerId="Windows Live" clId="Web-{30DD54F2-C3AC-4E52-BBBB-A256B2EE4CCE}" dt="2024-01-31T16:04:40.639" v="49"/>
        <pc:sldMkLst>
          <pc:docMk/>
          <pc:sldMk cId="4265200274" sldId="267"/>
        </pc:sldMkLst>
        <pc:spChg chg="del mod">
          <ac:chgData name="Guest User" userId="" providerId="Windows Live" clId="Web-{30DD54F2-C3AC-4E52-BBBB-A256B2EE4CCE}" dt="2024-01-31T15:50:50.046" v="1"/>
          <ac:spMkLst>
            <pc:docMk/>
            <pc:sldMk cId="4265200274" sldId="267"/>
            <ac:spMk id="3" creationId="{7A2A68F2-A878-F398-964B-09522954ADF0}"/>
          </ac:spMkLst>
        </pc:spChg>
        <pc:spChg chg="add del mod">
          <ac:chgData name="Guest User" userId="" providerId="Windows Live" clId="Web-{30DD54F2-C3AC-4E52-BBBB-A256B2EE4CCE}" dt="2024-01-31T16:04:40.639" v="49"/>
          <ac:spMkLst>
            <pc:docMk/>
            <pc:sldMk cId="4265200274" sldId="267"/>
            <ac:spMk id="5" creationId="{6E5B4222-F5EB-83A8-6C94-791BC9339CD5}"/>
          </ac:spMkLst>
        </pc:spChg>
        <pc:picChg chg="add del mod modCrop">
          <ac:chgData name="Guest User" userId="" providerId="Windows Live" clId="Web-{30DD54F2-C3AC-4E52-BBBB-A256B2EE4CCE}" dt="2024-01-31T16:02:42.275" v="26"/>
          <ac:picMkLst>
            <pc:docMk/>
            <pc:sldMk cId="4265200274" sldId="267"/>
            <ac:picMk id="4" creationId="{EA77432A-C5D1-6195-40F0-B2F2274BAEF4}"/>
          </ac:picMkLst>
        </pc:picChg>
      </pc:sldChg>
      <pc:sldChg chg="delSp">
        <pc:chgData name="Guest User" userId="" providerId="Windows Live" clId="Web-{30DD54F2-C3AC-4E52-BBBB-A256B2EE4CCE}" dt="2024-01-31T16:01:26.100" v="19"/>
        <pc:sldMkLst>
          <pc:docMk/>
          <pc:sldMk cId="3487048946" sldId="268"/>
        </pc:sldMkLst>
        <pc:spChg chg="del">
          <ac:chgData name="Guest User" userId="" providerId="Windows Live" clId="Web-{30DD54F2-C3AC-4E52-BBBB-A256B2EE4CCE}" dt="2024-01-31T16:01:20.522" v="18"/>
          <ac:spMkLst>
            <pc:docMk/>
            <pc:sldMk cId="3487048946" sldId="268"/>
            <ac:spMk id="2" creationId="{2104D009-B63D-3A80-572C-130E3E123411}"/>
          </ac:spMkLst>
        </pc:spChg>
        <pc:spChg chg="del">
          <ac:chgData name="Guest User" userId="" providerId="Windows Live" clId="Web-{30DD54F2-C3AC-4E52-BBBB-A256B2EE4CCE}" dt="2024-01-31T16:01:26.100" v="19"/>
          <ac:spMkLst>
            <pc:docMk/>
            <pc:sldMk cId="3487048946" sldId="268"/>
            <ac:spMk id="3" creationId="{F6EDEA1E-2057-CA7C-AFD2-BC95499252C8}"/>
          </ac:spMkLst>
        </pc:spChg>
      </pc:sldChg>
      <pc:sldChg chg="addSp delSp modSp">
        <pc:chgData name="Guest User" userId="" providerId="Windows Live" clId="Web-{30DD54F2-C3AC-4E52-BBBB-A256B2EE4CCE}" dt="2024-01-31T16:47:37.122" v="84" actId="1076"/>
        <pc:sldMkLst>
          <pc:docMk/>
          <pc:sldMk cId="3664494035" sldId="270"/>
        </pc:sldMkLst>
        <pc:spChg chg="mod">
          <ac:chgData name="Guest User" userId="" providerId="Windows Live" clId="Web-{30DD54F2-C3AC-4E52-BBBB-A256B2EE4CCE}" dt="2024-01-31T16:40:23.716" v="68" actId="14100"/>
          <ac:spMkLst>
            <pc:docMk/>
            <pc:sldMk cId="3664494035" sldId="270"/>
            <ac:spMk id="3" creationId="{9D881A56-28E6-6070-7924-F24EBD681D6F}"/>
          </ac:spMkLst>
        </pc:spChg>
        <pc:picChg chg="add del mod">
          <ac:chgData name="Guest User" userId="" providerId="Windows Live" clId="Web-{30DD54F2-C3AC-4E52-BBBB-A256B2EE4CCE}" dt="2024-01-31T16:37:11.709" v="67"/>
          <ac:picMkLst>
            <pc:docMk/>
            <pc:sldMk cId="3664494035" sldId="270"/>
            <ac:picMk id="4" creationId="{42D9AE19-9657-37FA-55CF-36B1CA71F749}"/>
          </ac:picMkLst>
        </pc:picChg>
        <pc:picChg chg="add del mod">
          <ac:chgData name="Guest User" userId="" providerId="Windows Live" clId="Web-{30DD54F2-C3AC-4E52-BBBB-A256B2EE4CCE}" dt="2024-01-31T16:46:22.275" v="79"/>
          <ac:picMkLst>
            <pc:docMk/>
            <pc:sldMk cId="3664494035" sldId="270"/>
            <ac:picMk id="5" creationId="{77971DBB-10D5-2AEC-D068-D32A4918C654}"/>
          </ac:picMkLst>
        </pc:picChg>
        <pc:picChg chg="add mod">
          <ac:chgData name="Guest User" userId="" providerId="Windows Live" clId="Web-{30DD54F2-C3AC-4E52-BBBB-A256B2EE4CCE}" dt="2024-01-31T16:47:37.122" v="84" actId="1076"/>
          <ac:picMkLst>
            <pc:docMk/>
            <pc:sldMk cId="3664494035" sldId="270"/>
            <ac:picMk id="6" creationId="{CB337579-5712-95F7-B12C-D3B930CB0282}"/>
          </ac:picMkLst>
        </pc:picChg>
      </pc:sldChg>
      <pc:sldChg chg="delSp new del">
        <pc:chgData name="Guest User" userId="" providerId="Windows Live" clId="Web-{30DD54F2-C3AC-4E52-BBBB-A256B2EE4CCE}" dt="2024-01-31T16:46:00.306" v="76"/>
        <pc:sldMkLst>
          <pc:docMk/>
          <pc:sldMk cId="4229988749" sldId="271"/>
        </pc:sldMkLst>
        <pc:spChg chg="del">
          <ac:chgData name="Guest User" userId="" providerId="Windows Live" clId="Web-{30DD54F2-C3AC-4E52-BBBB-A256B2EE4CCE}" dt="2024-01-31T16:45:23.414" v="72"/>
          <ac:spMkLst>
            <pc:docMk/>
            <pc:sldMk cId="4229988749" sldId="271"/>
            <ac:spMk id="3" creationId="{A279756E-FBDD-B1B1-159D-40B970C7E46C}"/>
          </ac:spMkLst>
        </pc:spChg>
      </pc:sldChg>
    </pc:docChg>
  </pc:docChgLst>
  <pc:docChgLst>
    <pc:chgData name="Guest User" providerId="Windows Live" clId="Web-{ABF820E9-861A-42EA-A375-88FED1F5F27A}"/>
    <pc:docChg chg="modSld">
      <pc:chgData name="Guest User" userId="" providerId="Windows Live" clId="Web-{ABF820E9-861A-42EA-A375-88FED1F5F27A}" dt="2024-01-31T15:38:47.223" v="45" actId="20577"/>
      <pc:docMkLst>
        <pc:docMk/>
      </pc:docMkLst>
      <pc:sldChg chg="modSp">
        <pc:chgData name="Guest User" userId="" providerId="Windows Live" clId="Web-{ABF820E9-861A-42EA-A375-88FED1F5F27A}" dt="2024-01-31T15:08:46.401" v="3" actId="20577"/>
        <pc:sldMkLst>
          <pc:docMk/>
          <pc:sldMk cId="614203330" sldId="259"/>
        </pc:sldMkLst>
        <pc:spChg chg="mod">
          <ac:chgData name="Guest User" userId="" providerId="Windows Live" clId="Web-{ABF820E9-861A-42EA-A375-88FED1F5F27A}" dt="2024-01-31T15:08:46.401" v="3" actId="20577"/>
          <ac:spMkLst>
            <pc:docMk/>
            <pc:sldMk cId="614203330" sldId="259"/>
            <ac:spMk id="3" creationId="{F7ECDC8B-71D9-44D1-A0E5-0B9593DF376E}"/>
          </ac:spMkLst>
        </pc:spChg>
      </pc:sldChg>
      <pc:sldChg chg="addSp delSp modSp">
        <pc:chgData name="Guest User" userId="" providerId="Windows Live" clId="Web-{ABF820E9-861A-42EA-A375-88FED1F5F27A}" dt="2024-01-31T15:35:05.904" v="32" actId="1076"/>
        <pc:sldMkLst>
          <pc:docMk/>
          <pc:sldMk cId="3606172247" sldId="260"/>
        </pc:sldMkLst>
        <pc:spChg chg="mod">
          <ac:chgData name="Guest User" userId="" providerId="Windows Live" clId="Web-{ABF820E9-861A-42EA-A375-88FED1F5F27A}" dt="2024-01-31T15:20:55.330" v="12" actId="20577"/>
          <ac:spMkLst>
            <pc:docMk/>
            <pc:sldMk cId="3606172247" sldId="260"/>
            <ac:spMk id="3" creationId="{514AB47C-A345-79AB-2212-2D2E716FA0C6}"/>
          </ac:spMkLst>
        </pc:spChg>
        <pc:picChg chg="add del mod modCrop">
          <ac:chgData name="Guest User" userId="" providerId="Windows Live" clId="Web-{ABF820E9-861A-42EA-A375-88FED1F5F27A}" dt="2024-01-31T15:26:05.496" v="23"/>
          <ac:picMkLst>
            <pc:docMk/>
            <pc:sldMk cId="3606172247" sldId="260"/>
            <ac:picMk id="4" creationId="{7343C890-600B-927C-6CDA-59E524BB4170}"/>
          </ac:picMkLst>
        </pc:picChg>
        <pc:picChg chg="add del mod">
          <ac:chgData name="Guest User" userId="" providerId="Windows Live" clId="Web-{ABF820E9-861A-42EA-A375-88FED1F5F27A}" dt="2024-01-31T15:34:52.607" v="27"/>
          <ac:picMkLst>
            <pc:docMk/>
            <pc:sldMk cId="3606172247" sldId="260"/>
            <ac:picMk id="5" creationId="{99F47475-0A29-3EE2-C24A-03DA38BE5D7E}"/>
          </ac:picMkLst>
        </pc:picChg>
        <pc:picChg chg="add mod">
          <ac:chgData name="Guest User" userId="" providerId="Windows Live" clId="Web-{ABF820E9-861A-42EA-A375-88FED1F5F27A}" dt="2024-01-31T15:35:05.904" v="32" actId="1076"/>
          <ac:picMkLst>
            <pc:docMk/>
            <pc:sldMk cId="3606172247" sldId="260"/>
            <ac:picMk id="6" creationId="{E001DC74-8579-1E05-112E-46AD3AA5BCC9}"/>
          </ac:picMkLst>
        </pc:picChg>
      </pc:sldChg>
      <pc:sldChg chg="modSp mod modShow">
        <pc:chgData name="Guest User" userId="" providerId="Windows Live" clId="Web-{ABF820E9-861A-42EA-A375-88FED1F5F27A}" dt="2024-01-31T15:38:47.223" v="45" actId="20577"/>
        <pc:sldMkLst>
          <pc:docMk/>
          <pc:sldMk cId="3866684695" sldId="265"/>
        </pc:sldMkLst>
        <pc:spChg chg="mod">
          <ac:chgData name="Guest User" userId="" providerId="Windows Live" clId="Web-{ABF820E9-861A-42EA-A375-88FED1F5F27A}" dt="2024-01-31T15:38:47.223" v="45" actId="20577"/>
          <ac:spMkLst>
            <pc:docMk/>
            <pc:sldMk cId="3866684695" sldId="265"/>
            <ac:spMk id="3" creationId="{30B302D9-B03C-991C-F71D-D21AB1B6EF8E}"/>
          </ac:spMkLst>
        </pc:spChg>
      </pc:sldChg>
    </pc:docChg>
  </pc:docChgLst>
  <pc:docChgLst>
    <pc:chgData name="Guest User" providerId="Windows Live" clId="Web-{7715506B-18F1-4ADA-9A3A-F116368FDFC3}"/>
    <pc:docChg chg="addSld delSld modSld sldOrd">
      <pc:chgData name="Guest User" userId="" providerId="Windows Live" clId="Web-{7715506B-18F1-4ADA-9A3A-F116368FDFC3}" dt="2024-01-31T20:07:40.267" v="381" actId="20577"/>
      <pc:docMkLst>
        <pc:docMk/>
      </pc:docMkLst>
      <pc:sldChg chg="modSp add">
        <pc:chgData name="Guest User" userId="" providerId="Windows Live" clId="Web-{7715506B-18F1-4ADA-9A3A-F116368FDFC3}" dt="2024-01-31T18:13:52.422" v="353" actId="20577"/>
        <pc:sldMkLst>
          <pc:docMk/>
          <pc:sldMk cId="4221699222" sldId="256"/>
        </pc:sldMkLst>
        <pc:spChg chg="mod">
          <ac:chgData name="Guest User" userId="" providerId="Windows Live" clId="Web-{7715506B-18F1-4ADA-9A3A-F116368FDFC3}" dt="2024-01-31T18:13:52.422" v="353" actId="20577"/>
          <ac:spMkLst>
            <pc:docMk/>
            <pc:sldMk cId="4221699222" sldId="256"/>
            <ac:spMk id="7" creationId="{0FA93A4D-28D4-C564-81E0-781EFC82B3C3}"/>
          </ac:spMkLst>
        </pc:spChg>
      </pc:sldChg>
      <pc:sldChg chg="addSp modSp del">
        <pc:chgData name="Guest User" userId="" providerId="Windows Live" clId="Web-{7715506B-18F1-4ADA-9A3A-F116368FDFC3}" dt="2024-01-31T17:13:29.239" v="220"/>
        <pc:sldMkLst>
          <pc:docMk/>
          <pc:sldMk cId="1199891351" sldId="257"/>
        </pc:sldMkLst>
        <pc:spChg chg="mod">
          <ac:chgData name="Guest User" userId="" providerId="Windows Live" clId="Web-{7715506B-18F1-4ADA-9A3A-F116368FDFC3}" dt="2024-01-31T17:09:32.591" v="190" actId="20577"/>
          <ac:spMkLst>
            <pc:docMk/>
            <pc:sldMk cId="1199891351" sldId="257"/>
            <ac:spMk id="3" creationId="{33261C0F-8BD3-81EF-8FF9-979DA8ABECCA}"/>
          </ac:spMkLst>
        </pc:spChg>
        <pc:picChg chg="add mod">
          <ac:chgData name="Guest User" userId="" providerId="Windows Live" clId="Web-{7715506B-18F1-4ADA-9A3A-F116368FDFC3}" dt="2024-01-31T16:46:01.005" v="108" actId="1076"/>
          <ac:picMkLst>
            <pc:docMk/>
            <pc:sldMk cId="1199891351" sldId="257"/>
            <ac:picMk id="2" creationId="{3DCCBBB7-8315-B6DF-3476-7AEE0ADC23F9}"/>
          </ac:picMkLst>
        </pc:picChg>
        <pc:picChg chg="add mod">
          <ac:chgData name="Guest User" userId="" providerId="Windows Live" clId="Web-{7715506B-18F1-4ADA-9A3A-F116368FDFC3}" dt="2024-01-31T16:46:57.538" v="111" actId="1076"/>
          <ac:picMkLst>
            <pc:docMk/>
            <pc:sldMk cId="1199891351" sldId="257"/>
            <ac:picMk id="4" creationId="{F9E4DE27-81D1-6398-5506-218FBD346681}"/>
          </ac:picMkLst>
        </pc:picChg>
      </pc:sldChg>
      <pc:sldChg chg="modSp addAnim delAnim">
        <pc:chgData name="Guest User" userId="" providerId="Windows Live" clId="Web-{7715506B-18F1-4ADA-9A3A-F116368FDFC3}" dt="2024-01-31T17:08:00.433" v="183"/>
        <pc:sldMkLst>
          <pc:docMk/>
          <pc:sldMk cId="3891256716" sldId="258"/>
        </pc:sldMkLst>
        <pc:graphicFrameChg chg="mod">
          <ac:chgData name="Guest User" userId="" providerId="Windows Live" clId="Web-{7715506B-18F1-4ADA-9A3A-F116368FDFC3}" dt="2024-01-31T16:52:14.828" v="152" actId="1076"/>
          <ac:graphicFrameMkLst>
            <pc:docMk/>
            <pc:sldMk cId="3891256716" sldId="258"/>
            <ac:graphicFrameMk id="7" creationId="{D7CE132A-AB01-CAFB-5582-642AD904EB6E}"/>
          </ac:graphicFrameMkLst>
        </pc:graphicFrameChg>
      </pc:sldChg>
      <pc:sldChg chg="modSp">
        <pc:chgData name="Guest User" userId="" providerId="Windows Live" clId="Web-{7715506B-18F1-4ADA-9A3A-F116368FDFC3}" dt="2024-01-31T16:53:24.392" v="160" actId="14100"/>
        <pc:sldMkLst>
          <pc:docMk/>
          <pc:sldMk cId="3606172247" sldId="260"/>
        </pc:sldMkLst>
        <pc:picChg chg="mod">
          <ac:chgData name="Guest User" userId="" providerId="Windows Live" clId="Web-{7715506B-18F1-4ADA-9A3A-F116368FDFC3}" dt="2024-01-31T16:53:24.392" v="160" actId="14100"/>
          <ac:picMkLst>
            <pc:docMk/>
            <pc:sldMk cId="3606172247" sldId="260"/>
            <ac:picMk id="4" creationId="{C348AF6B-8B16-7D83-4DA6-FB63904D8A26}"/>
          </ac:picMkLst>
        </pc:picChg>
      </pc:sldChg>
      <pc:sldChg chg="modSp">
        <pc:chgData name="Guest User" userId="" providerId="Windows Live" clId="Web-{7715506B-18F1-4ADA-9A3A-F116368FDFC3}" dt="2024-01-31T16:38:48.586" v="0" actId="1076"/>
        <pc:sldMkLst>
          <pc:docMk/>
          <pc:sldMk cId="2252106628" sldId="262"/>
        </pc:sldMkLst>
        <pc:spChg chg="mod">
          <ac:chgData name="Guest User" userId="" providerId="Windows Live" clId="Web-{7715506B-18F1-4ADA-9A3A-F116368FDFC3}" dt="2024-01-31T16:38:48.586" v="0" actId="1076"/>
          <ac:spMkLst>
            <pc:docMk/>
            <pc:sldMk cId="2252106628" sldId="262"/>
            <ac:spMk id="2" creationId="{9ABDADA7-1F01-B804-F563-5DD95DE3F731}"/>
          </ac:spMkLst>
        </pc:spChg>
      </pc:sldChg>
      <pc:sldChg chg="modSp">
        <pc:chgData name="Guest User" userId="" providerId="Windows Live" clId="Web-{7715506B-18F1-4ADA-9A3A-F116368FDFC3}" dt="2024-01-31T20:07:40.267" v="381" actId="20577"/>
        <pc:sldMkLst>
          <pc:docMk/>
          <pc:sldMk cId="2978547528" sldId="264"/>
        </pc:sldMkLst>
        <pc:spChg chg="mod">
          <ac:chgData name="Guest User" userId="" providerId="Windows Live" clId="Web-{7715506B-18F1-4ADA-9A3A-F116368FDFC3}" dt="2024-01-31T20:07:40.267" v="381" actId="20577"/>
          <ac:spMkLst>
            <pc:docMk/>
            <pc:sldMk cId="2978547528" sldId="264"/>
            <ac:spMk id="3" creationId="{9C5FBA8C-EB31-9C4C-8C9B-E67BAA310DC5}"/>
          </ac:spMkLst>
        </pc:spChg>
      </pc:sldChg>
      <pc:sldChg chg="modSp mod modShow">
        <pc:chgData name="Guest User" userId="" providerId="Windows Live" clId="Web-{7715506B-18F1-4ADA-9A3A-F116368FDFC3}" dt="2024-01-31T18:14:23.047" v="357" actId="20577"/>
        <pc:sldMkLst>
          <pc:docMk/>
          <pc:sldMk cId="3866684695" sldId="265"/>
        </pc:sldMkLst>
        <pc:spChg chg="mod">
          <ac:chgData name="Guest User" userId="" providerId="Windows Live" clId="Web-{7715506B-18F1-4ADA-9A3A-F116368FDFC3}" dt="2024-01-31T18:14:23.047" v="357" actId="20577"/>
          <ac:spMkLst>
            <pc:docMk/>
            <pc:sldMk cId="3866684695" sldId="265"/>
            <ac:spMk id="3" creationId="{30B302D9-B03C-991C-F71D-D21AB1B6EF8E}"/>
          </ac:spMkLst>
        </pc:spChg>
      </pc:sldChg>
      <pc:sldChg chg="modSp">
        <pc:chgData name="Guest User" userId="" providerId="Windows Live" clId="Web-{7715506B-18F1-4ADA-9A3A-F116368FDFC3}" dt="2024-01-31T19:44:30.007" v="374" actId="1076"/>
        <pc:sldMkLst>
          <pc:docMk/>
          <pc:sldMk cId="98018693" sldId="266"/>
        </pc:sldMkLst>
        <pc:spChg chg="mod">
          <ac:chgData name="Guest User" userId="" providerId="Windows Live" clId="Web-{7715506B-18F1-4ADA-9A3A-F116368FDFC3}" dt="2024-01-31T19:44:30.007" v="374" actId="1076"/>
          <ac:spMkLst>
            <pc:docMk/>
            <pc:sldMk cId="98018693" sldId="266"/>
            <ac:spMk id="3" creationId="{69268781-C7C0-A4E8-CB65-F6E1011095A5}"/>
          </ac:spMkLst>
        </pc:spChg>
      </pc:sldChg>
      <pc:sldChg chg="modSp">
        <pc:chgData name="Guest User" userId="" providerId="Windows Live" clId="Web-{7715506B-18F1-4ADA-9A3A-F116368FDFC3}" dt="2024-01-31T17:49:12.688" v="294" actId="14100"/>
        <pc:sldMkLst>
          <pc:docMk/>
          <pc:sldMk cId="3664494035" sldId="270"/>
        </pc:sldMkLst>
        <pc:picChg chg="mod">
          <ac:chgData name="Guest User" userId="" providerId="Windows Live" clId="Web-{7715506B-18F1-4ADA-9A3A-F116368FDFC3}" dt="2024-01-31T17:02:36.377" v="180" actId="1076"/>
          <ac:picMkLst>
            <pc:docMk/>
            <pc:sldMk cId="3664494035" sldId="270"/>
            <ac:picMk id="6" creationId="{CB337579-5712-95F7-B12C-D3B930CB0282}"/>
          </ac:picMkLst>
        </pc:picChg>
        <pc:picChg chg="mod">
          <ac:chgData name="Guest User" userId="" providerId="Windows Live" clId="Web-{7715506B-18F1-4ADA-9A3A-F116368FDFC3}" dt="2024-01-31T17:49:12.688" v="294" actId="14100"/>
          <ac:picMkLst>
            <pc:docMk/>
            <pc:sldMk cId="3664494035" sldId="270"/>
            <ac:picMk id="2056" creationId="{EF6D9F20-254F-CB2A-2A09-B34CAED8F77B}"/>
          </ac:picMkLst>
        </pc:picChg>
      </pc:sldChg>
      <pc:sldChg chg="modSp">
        <pc:chgData name="Guest User" userId="" providerId="Windows Live" clId="Web-{7715506B-18F1-4ADA-9A3A-F116368FDFC3}" dt="2024-01-31T17:14:10.802" v="224"/>
        <pc:sldMkLst>
          <pc:docMk/>
          <pc:sldMk cId="763509240" sldId="271"/>
        </pc:sldMkLst>
        <pc:graphicFrameChg chg="mod modGraphic">
          <ac:chgData name="Guest User" userId="" providerId="Windows Live" clId="Web-{7715506B-18F1-4ADA-9A3A-F116368FDFC3}" dt="2024-01-31T17:14:10.802" v="224"/>
          <ac:graphicFrameMkLst>
            <pc:docMk/>
            <pc:sldMk cId="763509240" sldId="271"/>
            <ac:graphicFrameMk id="4" creationId="{1088DBC8-59E7-4DDB-D815-AC5D1E5426E5}"/>
          </ac:graphicFrameMkLst>
        </pc:graphicFrameChg>
      </pc:sldChg>
      <pc:sldChg chg="new add del ord">
        <pc:chgData name="Guest User" userId="" providerId="Windows Live" clId="Web-{7715506B-18F1-4ADA-9A3A-F116368FDFC3}" dt="2024-01-31T17:10:57.672" v="197"/>
        <pc:sldMkLst>
          <pc:docMk/>
          <pc:sldMk cId="2855442568" sldId="271"/>
        </pc:sldMkLst>
      </pc:sldChg>
      <pc:sldChg chg="add del">
        <pc:chgData name="Guest User" userId="" providerId="Windows Live" clId="Web-{7715506B-18F1-4ADA-9A3A-F116368FDFC3}" dt="2024-01-31T16:45:47.379" v="106"/>
        <pc:sldMkLst>
          <pc:docMk/>
          <pc:sldMk cId="1891689509" sldId="272"/>
        </pc:sldMkLst>
      </pc:sldChg>
      <pc:sldChg chg="new del">
        <pc:chgData name="Guest User" userId="" providerId="Windows Live" clId="Web-{7715506B-18F1-4ADA-9A3A-F116368FDFC3}" dt="2024-01-31T17:10:55.781" v="196"/>
        <pc:sldMkLst>
          <pc:docMk/>
          <pc:sldMk cId="2171542996" sldId="272"/>
        </pc:sldMkLst>
      </pc:sldChg>
    </pc:docChg>
  </pc:docChgLst>
  <pc:docChgLst>
    <pc:chgData name="Guest User" providerId="Windows Live" clId="Web-{C3DED529-C689-4E50-AABD-BE700299FA74}"/>
    <pc:docChg chg="modSld">
      <pc:chgData name="Guest User" userId="" providerId="Windows Live" clId="Web-{C3DED529-C689-4E50-AABD-BE700299FA74}" dt="2024-01-31T19:46:12.023" v="59" actId="1076"/>
      <pc:docMkLst>
        <pc:docMk/>
      </pc:docMkLst>
      <pc:sldChg chg="modSp">
        <pc:chgData name="Guest User" userId="" providerId="Windows Live" clId="Web-{C3DED529-C689-4E50-AABD-BE700299FA74}" dt="2024-01-31T18:02:07.743" v="37" actId="20577"/>
        <pc:sldMkLst>
          <pc:docMk/>
          <pc:sldMk cId="4221699222" sldId="256"/>
        </pc:sldMkLst>
        <pc:spChg chg="mod">
          <ac:chgData name="Guest User" userId="" providerId="Windows Live" clId="Web-{C3DED529-C689-4E50-AABD-BE700299FA74}" dt="2024-01-31T18:02:07.743" v="37" actId="20577"/>
          <ac:spMkLst>
            <pc:docMk/>
            <pc:sldMk cId="4221699222" sldId="256"/>
            <ac:spMk id="7" creationId="{0FA93A4D-28D4-C564-81E0-781EFC82B3C3}"/>
          </ac:spMkLst>
        </pc:spChg>
      </pc:sldChg>
      <pc:sldChg chg="addSp delSp modSp">
        <pc:chgData name="Guest User" userId="" providerId="Windows Live" clId="Web-{C3DED529-C689-4E50-AABD-BE700299FA74}" dt="2024-01-31T19:46:05.882" v="57"/>
        <pc:sldMkLst>
          <pc:docMk/>
          <pc:sldMk cId="2550527987" sldId="261"/>
        </pc:sldMkLst>
        <pc:spChg chg="add del mod">
          <ac:chgData name="Guest User" userId="" providerId="Windows Live" clId="Web-{C3DED529-C689-4E50-AABD-BE700299FA74}" dt="2024-01-31T19:42:43.859" v="42"/>
          <ac:spMkLst>
            <pc:docMk/>
            <pc:sldMk cId="2550527987" sldId="261"/>
            <ac:spMk id="4" creationId="{EB990620-DAF7-7D71-D66F-173B6525597F}"/>
          </ac:spMkLst>
        </pc:spChg>
        <pc:picChg chg="add del mod">
          <ac:chgData name="Guest User" userId="" providerId="Windows Live" clId="Web-{C3DED529-C689-4E50-AABD-BE700299FA74}" dt="2024-01-31T19:46:05.882" v="57"/>
          <ac:picMkLst>
            <pc:docMk/>
            <pc:sldMk cId="2550527987" sldId="261"/>
            <ac:picMk id="5" creationId="{9B1FC510-8C47-6AF7-CD3D-2FD31381E075}"/>
          </ac:picMkLst>
        </pc:picChg>
        <pc:picChg chg="add del">
          <ac:chgData name="Guest User" userId="" providerId="Windows Live" clId="Web-{C3DED529-C689-4E50-AABD-BE700299FA74}" dt="2024-01-31T19:46:04.023" v="56"/>
          <ac:picMkLst>
            <pc:docMk/>
            <pc:sldMk cId="2550527987" sldId="261"/>
            <ac:picMk id="1028" creationId="{28DB7DF5-26B7-4428-4249-FDDC6B011592}"/>
          </ac:picMkLst>
        </pc:picChg>
      </pc:sldChg>
      <pc:sldChg chg="modSp">
        <pc:chgData name="Guest User" userId="" providerId="Windows Live" clId="Web-{C3DED529-C689-4E50-AABD-BE700299FA74}" dt="2024-01-31T19:46:12.023" v="59" actId="1076"/>
        <pc:sldMkLst>
          <pc:docMk/>
          <pc:sldMk cId="3487048946" sldId="268"/>
        </pc:sldMkLst>
        <pc:spChg chg="mod">
          <ac:chgData name="Guest User" userId="" providerId="Windows Live" clId="Web-{C3DED529-C689-4E50-AABD-BE700299FA74}" dt="2024-01-31T19:43:27.282" v="44" actId="1076"/>
          <ac:spMkLst>
            <pc:docMk/>
            <pc:sldMk cId="3487048946" sldId="268"/>
            <ac:spMk id="12" creationId="{6922F9C4-C582-5E51-7496-0036C54C0DCC}"/>
          </ac:spMkLst>
        </pc:spChg>
        <pc:spChg chg="mod">
          <ac:chgData name="Guest User" userId="" providerId="Windows Live" clId="Web-{C3DED529-C689-4E50-AABD-BE700299FA74}" dt="2024-01-31T19:43:27.298" v="45" actId="1076"/>
          <ac:spMkLst>
            <pc:docMk/>
            <pc:sldMk cId="3487048946" sldId="268"/>
            <ac:spMk id="13" creationId="{DCD4A733-097F-10C0-8223-2818117226E4}"/>
          </ac:spMkLst>
        </pc:spChg>
        <pc:spChg chg="mod">
          <ac:chgData name="Guest User" userId="" providerId="Windows Live" clId="Web-{C3DED529-C689-4E50-AABD-BE700299FA74}" dt="2024-01-31T19:46:12.023" v="59" actId="1076"/>
          <ac:spMkLst>
            <pc:docMk/>
            <pc:sldMk cId="3487048946" sldId="268"/>
            <ac:spMk id="14" creationId="{B24804BC-DC21-EA8F-C722-1A3A0AC0928C}"/>
          </ac:spMkLst>
        </pc:spChg>
        <pc:cxnChg chg="mod">
          <ac:chgData name="Guest User" userId="" providerId="Windows Live" clId="Web-{C3DED529-C689-4E50-AABD-BE700299FA74}" dt="2024-01-31T19:43:27.298" v="46" actId="1076"/>
          <ac:cxnSpMkLst>
            <pc:docMk/>
            <pc:sldMk cId="3487048946" sldId="268"/>
            <ac:cxnSpMk id="30" creationId="{65A999BA-48F0-21C3-10EA-C73606296B56}"/>
          </ac:cxnSpMkLst>
        </pc:cxnChg>
        <pc:cxnChg chg="mod">
          <ac:chgData name="Guest User" userId="" providerId="Windows Live" clId="Web-{C3DED529-C689-4E50-AABD-BE700299FA74}" dt="2024-01-31T19:43:27.298" v="47" actId="1076"/>
          <ac:cxnSpMkLst>
            <pc:docMk/>
            <pc:sldMk cId="3487048946" sldId="268"/>
            <ac:cxnSpMk id="34" creationId="{8D2992FC-517F-F40C-F403-CC7D7AEDCBE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4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6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2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1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26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6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31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47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74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722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9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71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12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64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0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8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3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79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316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270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6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11100-8B94-42AF-BF4B-465333DED94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92B87-92B2-4985-817A-131CC5EAE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mbda.gov/news/blog/2010/07/8-traits-successful-entrepreneurs-do-you-have-what-it-takes.html%20Last%20accessed%20on%2028/1/2024" TargetMode="External"/><Relationship Id="rId2" Type="http://schemas.openxmlformats.org/officeDocument/2006/relationships/hyperlink" Target="https://www.geeksforgeeks.org/generalization-specialization-and-aggregation-in-er-mode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dbms-er-model-concept" TargetMode="External"/><Relationship Id="rId4" Type="http://schemas.openxmlformats.org/officeDocument/2006/relationships/hyperlink" Target="https://www.studytonight.com/dbms/generalization-and-specialization.ph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0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A93A4D-28D4-C564-81E0-781EFC82B3C3}"/>
              </a:ext>
            </a:extLst>
          </p:cNvPr>
          <p:cNvSpPr txBox="1"/>
          <p:nvPr/>
        </p:nvSpPr>
        <p:spPr>
          <a:xfrm>
            <a:off x="536228" y="95774"/>
            <a:ext cx="11288252" cy="76020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latin typeface="Times New Roman"/>
                <a:cs typeface="Times New Roman"/>
              </a:rPr>
              <a:t>Even Semester 2024</a:t>
            </a:r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Continuous Assessment 1</a:t>
            </a:r>
            <a:endParaRPr lang="en-US" b="1">
              <a:ea typeface="Calibri"/>
              <a:cs typeface="Calibri"/>
            </a:endParaRPr>
          </a:p>
          <a:p>
            <a:pPr algn="ctr"/>
            <a:endParaRPr lang="en-US" sz="2400">
              <a:latin typeface="Times New Roman"/>
              <a:cs typeface="Times New Roman"/>
            </a:endParaRPr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Presentation On 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>
                <a:latin typeface="Times New Roman"/>
                <a:cs typeface="Times New Roman"/>
              </a:rPr>
              <a:t>Aggregate Set In ERD</a:t>
            </a:r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Presented By :</a:t>
            </a:r>
          </a:p>
          <a:p>
            <a:r>
              <a:rPr lang="en-US" sz="2400">
                <a:latin typeface="Times New Roman"/>
                <a:cs typeface="Times New Roman"/>
              </a:rPr>
              <a:t>             </a:t>
            </a:r>
            <a:r>
              <a:rPr lang="en-US" sz="2400" b="1">
                <a:latin typeface="Times New Roman"/>
                <a:cs typeface="Times New Roman"/>
              </a:rPr>
              <a:t>Name                   University Roll Number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Khalid Saifulla                       21301222054</a:t>
            </a:r>
          </a:p>
          <a:p>
            <a:pPr marL="457200" indent="-457200">
              <a:buAutoNum type="arabicPeriod"/>
            </a:pPr>
            <a:r>
              <a:rPr lang="en-US" sz="2400" err="1">
                <a:latin typeface="Times New Roman"/>
                <a:cs typeface="Times New Roman"/>
              </a:rPr>
              <a:t>Sayor</a:t>
            </a:r>
            <a:r>
              <a:rPr lang="en-US" sz="2400">
                <a:latin typeface="Times New Roman"/>
                <a:cs typeface="Times New Roman"/>
              </a:rPr>
              <a:t> Sengupta                            21301222018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Tapamita Mondal                      21301222045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Moupriya Dutta Banik                       21301222070 </a:t>
            </a:r>
          </a:p>
          <a:p>
            <a:pPr marL="457200" indent="-457200"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Dipanjan Gupta                         21301222039</a:t>
            </a:r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BCA 2nd Year </a:t>
            </a:r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Semester : </a:t>
            </a:r>
            <a:r>
              <a:rPr lang="en-US" sz="2400">
                <a:latin typeface="Times New Roman"/>
                <a:cs typeface="Times New Roman"/>
              </a:rPr>
              <a:t>4th  </a:t>
            </a:r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Paper Name : </a:t>
            </a:r>
            <a:r>
              <a:rPr lang="en-US" sz="2400">
                <a:latin typeface="Times New Roman"/>
                <a:cs typeface="Times New Roman"/>
              </a:rPr>
              <a:t>Database Management System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Paper Code:</a:t>
            </a:r>
            <a:r>
              <a:rPr lang="en-US" sz="2400">
                <a:latin typeface="Times New Roman"/>
                <a:cs typeface="Times New Roman"/>
              </a:rPr>
              <a:t> BCAC 401</a:t>
            </a:r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College name :</a:t>
            </a:r>
            <a:r>
              <a:rPr lang="en-US" sz="2400">
                <a:latin typeface="Times New Roman"/>
                <a:cs typeface="Times New Roman"/>
              </a:rPr>
              <a:t> The Heritage Academy</a:t>
            </a:r>
            <a:endParaRPr lang="en-US"/>
          </a:p>
          <a:p>
            <a:pPr algn="ctr"/>
            <a:r>
              <a:rPr lang="en-US" sz="2400" b="1">
                <a:latin typeface="Times New Roman"/>
                <a:cs typeface="Times New Roman"/>
              </a:rPr>
              <a:t>University Name :</a:t>
            </a:r>
            <a:r>
              <a:rPr lang="en-IN" sz="2400" b="1">
                <a:latin typeface="Times New Roman"/>
                <a:cs typeface="Times New Roman"/>
              </a:rPr>
              <a:t> </a:t>
            </a:r>
            <a:r>
              <a:rPr lang="en-IN" sz="2400">
                <a:latin typeface="Times New Roman"/>
                <a:cs typeface="Times New Roman"/>
              </a:rPr>
              <a:t>Maulana Abul Kalam Azad University Of Technology, West Bengal</a:t>
            </a:r>
            <a:endParaRPr lang="en-US" sz="2400">
              <a:latin typeface="Times New Roman"/>
              <a:cs typeface="Times New Roman"/>
            </a:endParaRPr>
          </a:p>
          <a:p>
            <a:pPr algn="ctr"/>
            <a:endParaRPr lang="en-US" sz="240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2" descr="The Heritage Academy">
            <a:extLst>
              <a:ext uri="{FF2B5EF4-FFF2-40B4-BE49-F238E27FC236}">
                <a16:creationId xmlns:a16="http://schemas.microsoft.com/office/drawing/2014/main" id="{837BB1B4-0CF3-E9EA-B759-796060880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80" y="451023"/>
            <a:ext cx="1323644" cy="130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ulana Abul Kalam Azad University of Technology - Wikipedia">
            <a:extLst>
              <a:ext uri="{FF2B5EF4-FFF2-40B4-BE49-F238E27FC236}">
                <a16:creationId xmlns:a16="http://schemas.microsoft.com/office/drawing/2014/main" id="{2C7ACA4C-D477-AF38-54C7-E1AC8F89E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76" y="473655"/>
            <a:ext cx="1323643" cy="12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9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D02F-DF1B-0101-7015-88CC9F5C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4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DESIGNING  AGGREGATE SETS IN ERD</a:t>
            </a:r>
            <a:endParaRPr lang="en-IN" sz="3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8781-C7C0-A4E8-CB65-F6E10110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567"/>
            <a:ext cx="10573109" cy="49464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2200" b="1">
              <a:latin typeface="Times New Roman"/>
              <a:cs typeface="Times New Roman"/>
            </a:endParaRPr>
          </a:p>
          <a:p>
            <a:pPr algn="just"/>
            <a:r>
              <a:rPr lang="en-US" sz="2200" b="1">
                <a:latin typeface="Times New Roman"/>
                <a:cs typeface="Times New Roman"/>
              </a:rPr>
              <a:t>Clear Naming Conventions and Definitions :   </a:t>
            </a:r>
            <a:r>
              <a:rPr lang="en-US" sz="2200">
                <a:latin typeface="Times New Roman"/>
                <a:cs typeface="Times New Roman"/>
              </a:rPr>
              <a:t>Use descriptive and intuitive names for aggregate sets and the entities contained within them. Also define the purpose of aggregate sets.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sz="2200">
              <a:latin typeface="Times New Roman"/>
              <a:cs typeface="Times New Roman"/>
            </a:endParaRPr>
          </a:p>
          <a:p>
            <a:pPr algn="just"/>
            <a:r>
              <a:rPr lang="en-US" sz="2200" b="1">
                <a:latin typeface="Times New Roman"/>
                <a:cs typeface="Times New Roman"/>
              </a:rPr>
              <a:t> Consistency in Relationships :  </a:t>
            </a:r>
            <a:r>
              <a:rPr lang="en-US" sz="2200">
                <a:latin typeface="Times New Roman"/>
                <a:cs typeface="Times New Roman"/>
              </a:rPr>
              <a:t>Ensure uniformity and clarity in representing            relationships and dependencies involving aggregate sets.</a:t>
            </a:r>
          </a:p>
          <a:p>
            <a:pPr marL="0" indent="0" algn="just">
              <a:buNone/>
            </a:pPr>
            <a:endParaRPr lang="en-US" sz="2200">
              <a:latin typeface="Times New Roman"/>
              <a:cs typeface="Times New Roman"/>
            </a:endParaRPr>
          </a:p>
          <a:p>
            <a:pPr algn="just"/>
            <a:r>
              <a:rPr lang="en-US" sz="2200" b="1">
                <a:latin typeface="Times New Roman"/>
                <a:cs typeface="Times New Roman"/>
              </a:rPr>
              <a:t>Use Visualization Tools Effectively :  </a:t>
            </a:r>
            <a:r>
              <a:rPr lang="en-US" sz="2200">
                <a:latin typeface="Times New Roman"/>
                <a:cs typeface="Times New Roman"/>
              </a:rPr>
              <a:t>Leverage ERD visualization tools effectively.</a:t>
            </a:r>
          </a:p>
          <a:p>
            <a:pPr marL="0" indent="0" algn="just">
              <a:buNone/>
            </a:pPr>
            <a:endParaRPr lang="en-US" sz="2200">
              <a:latin typeface="Times New Roman"/>
              <a:cs typeface="Times New Roman"/>
            </a:endParaRPr>
          </a:p>
          <a:p>
            <a:pPr algn="just"/>
            <a:r>
              <a:rPr lang="en-US" sz="2200" b="1" i="0">
                <a:effectLst/>
                <a:latin typeface="Times New Roman"/>
                <a:cs typeface="Times New Roman"/>
              </a:rPr>
              <a:t>Consider Implementation Implications:</a:t>
            </a:r>
            <a:r>
              <a:rPr lang="en-US" sz="2200" b="1">
                <a:latin typeface="Times New Roman"/>
                <a:cs typeface="Times New Roman"/>
              </a:rPr>
              <a:t> </a:t>
            </a:r>
            <a:r>
              <a:rPr lang="en-US" sz="2200" b="0" i="0">
                <a:effectLst/>
                <a:latin typeface="Times New Roman"/>
                <a:cs typeface="Times New Roman"/>
              </a:rPr>
              <a:t>We should be aware of the potential implementation implications when translating the ERD into an actual database schema.</a:t>
            </a:r>
            <a:r>
              <a:rPr lang="en-US" sz="2200">
                <a:latin typeface="Times New Roman"/>
                <a:cs typeface="Times New Roman"/>
              </a:rPr>
              <a:t> 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FD1E-9F9C-65F6-91CB-49384DE2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BA8C-EB31-9C4C-8C9B-E67BAA31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b="0" i="0">
                <a:effectLst/>
                <a:latin typeface="Times New Roman"/>
                <a:cs typeface="Times New Roman"/>
              </a:rPr>
              <a:t>In conclusion, the use of aggregate sets in Entity-Relationship Diagrams (ERDs) plays a valuable role in modeling complex relationships and enhancing the clarity of database designs.</a:t>
            </a:r>
          </a:p>
          <a:p>
            <a:pPr algn="just"/>
            <a:endParaRPr lang="en-US" sz="22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262626"/>
              </a:buClr>
            </a:pPr>
            <a:r>
              <a:rPr lang="en-US" sz="2200">
                <a:latin typeface="Times New Roman"/>
                <a:cs typeface="Times New Roman"/>
              </a:rPr>
              <a:t>We can easily visualize our database with each of the tables define and their relation among different tables</a:t>
            </a:r>
          </a:p>
          <a:p>
            <a:pPr algn="just"/>
            <a:endParaRPr lang="en-US" sz="22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>
                <a:latin typeface="Times New Roman"/>
                <a:cs typeface="Times New Roman"/>
              </a:rPr>
              <a:t>Regular reviews and iterations are necessary to ensure that aggregate sets continue to accurately reflect the evolving understanding of the ERDs and system requirements.</a:t>
            </a:r>
            <a:endParaRPr lang="en-IN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854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39CA-5A92-41E2-3B7A-4F80B73F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02D9-B03C-991C-F71D-D21AB1B6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IN" sz="2400" u="sng">
                <a:latin typeface="Times New Roman"/>
                <a:ea typeface="+mn-lt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https://www.geeksforgeeks.org/generalization-specialization-and-aggregation-in-er-model/</a:t>
            </a:r>
            <a:r>
              <a:rPr lang="en-IN" sz="2400" u="sng">
                <a:latin typeface="Times New Roman"/>
                <a:ea typeface="+mn-lt"/>
                <a:cs typeface="Times New Roman"/>
              </a:rPr>
              <a:t>  </a:t>
            </a:r>
            <a:r>
              <a:rPr lang="en-US" sz="2400" u="sng">
                <a:latin typeface="Times New Roman"/>
                <a:ea typeface="+mn-lt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 accessed on 31/1/2024</a:t>
            </a:r>
            <a:r>
              <a:rPr lang="en-US" sz="2400" u="sng">
                <a:latin typeface="Times New Roman"/>
                <a:ea typeface="+mn-lt"/>
                <a:cs typeface="Times New Roman"/>
              </a:rPr>
              <a:t> 6.48 pm</a:t>
            </a:r>
            <a:endParaRPr lang="en-IN" sz="2400" u="sng">
              <a:latin typeface="Times New Roman"/>
              <a:ea typeface="+mn-lt"/>
              <a:cs typeface="Times New Roman"/>
            </a:endParaRPr>
          </a:p>
          <a:p>
            <a:pPr algn="just"/>
            <a:endParaRPr lang="en-IN" sz="2400" u="sng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IN" sz="2400" u="sng">
                <a:latin typeface="Times New Roman"/>
                <a:ea typeface="+mn-lt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https://www.studytonight.com/dbms/generalization-and-specialization.php</a:t>
            </a:r>
            <a:r>
              <a:rPr lang="en-IN" sz="2400" u="sng">
                <a:latin typeface="Times New Roman"/>
                <a:ea typeface="+mn-lt"/>
                <a:cs typeface="Times New Roman"/>
              </a:rPr>
              <a:t>  </a:t>
            </a:r>
            <a:r>
              <a:rPr lang="en-US" sz="2400" u="sng">
                <a:latin typeface="Times New Roman"/>
                <a:ea typeface="+mn-lt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 accessed on 31/1/2024</a:t>
            </a:r>
            <a:r>
              <a:rPr lang="en-US" sz="2400" u="sng">
                <a:latin typeface="Times New Roman"/>
                <a:ea typeface="+mn-lt"/>
                <a:cs typeface="Times New Roman"/>
              </a:rPr>
              <a:t> 7.28 pm</a:t>
            </a:r>
            <a:endParaRPr lang="en-IN" sz="2400" u="sng">
              <a:latin typeface="Times New Roman"/>
              <a:ea typeface="+mn-lt"/>
              <a:cs typeface="Times New Roman"/>
            </a:endParaRPr>
          </a:p>
          <a:p>
            <a:pPr algn="just"/>
            <a:endParaRPr lang="en-IN" sz="2400" u="sng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IN" sz="2400" u="sng">
                <a:latin typeface="Times New Roman"/>
                <a:ea typeface="+mn-lt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https://www.studytonight.com/dbms/generalization-and-specialization.php</a:t>
            </a:r>
            <a:r>
              <a:rPr lang="en-IN" sz="2400" u="sng">
                <a:latin typeface="Times New Roman"/>
                <a:ea typeface="+mn-lt"/>
                <a:cs typeface="Times New Roman"/>
              </a:rPr>
              <a:t>  </a:t>
            </a:r>
            <a:r>
              <a:rPr lang="en-US" sz="2400" u="sng">
                <a:latin typeface="Times New Roman"/>
                <a:ea typeface="+mn-lt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 accessed on 31/1/2024</a:t>
            </a:r>
            <a:r>
              <a:rPr lang="en-US" sz="2400" u="sng">
                <a:latin typeface="Times New Roman"/>
                <a:ea typeface="+mn-lt"/>
                <a:cs typeface="Times New Roman"/>
              </a:rPr>
              <a:t> 8.32 pm</a:t>
            </a:r>
            <a:endParaRPr lang="en-IN" sz="2400" u="sng">
              <a:latin typeface="Times New Roman"/>
              <a:ea typeface="+mn-lt"/>
              <a:cs typeface="Times New Roman"/>
            </a:endParaRPr>
          </a:p>
          <a:p>
            <a:pPr algn="just"/>
            <a:endParaRPr lang="en-US" sz="2400" u="sng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US" sz="2400" u="sng"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https://www.javatpoint.com/dbms-er-model-concept</a:t>
            </a:r>
            <a:r>
              <a:rPr lang="en-US" sz="2400" u="sng">
                <a:latin typeface="Times New Roman"/>
                <a:cs typeface="Times New Roman"/>
              </a:rPr>
              <a:t>  </a:t>
            </a:r>
            <a:r>
              <a:rPr lang="en-US" sz="2400" u="sng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Last accessed on  31/1/2024</a:t>
            </a:r>
            <a:r>
              <a:rPr lang="en-US" sz="2400" u="sng">
                <a:latin typeface="Times New Roman"/>
                <a:cs typeface="Times New Roman"/>
              </a:rPr>
              <a:t>  9.32 pm</a:t>
            </a:r>
            <a:endParaRPr lang="en-US" sz="2400" u="sng">
              <a:latin typeface="Times New Roman"/>
              <a:ea typeface="Calibri"/>
              <a:cs typeface="Times New Roman"/>
            </a:endParaRPr>
          </a:p>
          <a:p>
            <a:pPr algn="just"/>
            <a:endParaRPr lang="en-IN" sz="2400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just"/>
            <a:endParaRPr lang="en-IN" sz="2400" u="sng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B243-32A3-85D8-068F-8742DAA1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956D-D0D3-3004-C526-E28660F8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92" y="131364"/>
            <a:ext cx="10515600" cy="650239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88DBC8-59E7-4DDB-D815-AC5D1E542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851762"/>
              </p:ext>
            </p:extLst>
          </p:nvPr>
        </p:nvGraphicFramePr>
        <p:xfrm>
          <a:off x="1344914" y="879946"/>
          <a:ext cx="9730356" cy="5407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79">
                  <a:extLst>
                    <a:ext uri="{9D8B030D-6E8A-4147-A177-3AD203B41FA5}">
                      <a16:colId xmlns:a16="http://schemas.microsoft.com/office/drawing/2014/main" val="2829495240"/>
                    </a:ext>
                  </a:extLst>
                </a:gridCol>
                <a:gridCol w="4613795">
                  <a:extLst>
                    <a:ext uri="{9D8B030D-6E8A-4147-A177-3AD203B41FA5}">
                      <a16:colId xmlns:a16="http://schemas.microsoft.com/office/drawing/2014/main" val="3055448978"/>
                    </a:ext>
                  </a:extLst>
                </a:gridCol>
                <a:gridCol w="2434282">
                  <a:extLst>
                    <a:ext uri="{9D8B030D-6E8A-4147-A177-3AD203B41FA5}">
                      <a16:colId xmlns:a16="http://schemas.microsoft.com/office/drawing/2014/main" val="956792576"/>
                    </a:ext>
                  </a:extLst>
                </a:gridCol>
              </a:tblGrid>
              <a:tr h="50433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/>
                          <a:cs typeface="Times New Roman"/>
                        </a:rPr>
                        <a:t>Serial Number</a:t>
                      </a:r>
                      <a:endParaRPr lang="en-IN" sz="28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/>
                          <a:cs typeface="Times New Roman"/>
                        </a:rPr>
                        <a:t>Topics</a:t>
                      </a:r>
                      <a:endParaRPr lang="en-IN"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/>
                          <a:cs typeface="Times New Roman"/>
                        </a:rPr>
                        <a:t>Slide Number</a:t>
                      </a:r>
                      <a:endParaRPr lang="en-IN" sz="2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75162"/>
                  </a:ext>
                </a:extLst>
              </a:tr>
              <a:tr h="38566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latin typeface="Times New Roman"/>
                          <a:cs typeface="Times New Roman"/>
                        </a:rPr>
                        <a:t>INTRODUCTION</a:t>
                      </a:r>
                      <a:endParaRPr lang="en-IN" sz="17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3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18664"/>
                  </a:ext>
                </a:extLst>
              </a:tr>
              <a:tr h="49628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2.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KEY ELEMENTS OF ERD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4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654"/>
                  </a:ext>
                </a:extLst>
              </a:tr>
              <a:tr h="563670"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/>
                          <a:cs typeface="Times New Roman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AGGREGATION AND AGGREGATE SETS IN ERD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>
                          <a:latin typeface="Times New Roman"/>
                          <a:cs typeface="Times New Roman"/>
                        </a:rPr>
                        <a:t>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97262"/>
                  </a:ext>
                </a:extLst>
              </a:tr>
              <a:tr h="623004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3.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Times New Roman"/>
                          <a:cs typeface="Times New Roman"/>
                        </a:rPr>
                        <a:t>REPRESENTATION OF AGGREGATE SET IN ERD</a:t>
                      </a:r>
                      <a:endParaRPr lang="en-IN" sz="18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32938"/>
                  </a:ext>
                </a:extLst>
              </a:tr>
              <a:tr h="38566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4.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TO SHOW AGGREGATION IN ERD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12224"/>
                  </a:ext>
                </a:extLst>
              </a:tr>
              <a:tr h="430987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5.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OF USING AGGREGATE SETS</a:t>
                      </a:r>
                      <a:endParaRPr lang="en-IN" sz="18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75824"/>
                  </a:ext>
                </a:extLst>
              </a:tr>
              <a:tr h="56367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6.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IN WORKING WITH AGGREGATE SETS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90828"/>
                  </a:ext>
                </a:extLst>
              </a:tr>
              <a:tr h="56367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7.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PRACTICES FOR DESIGNING  AGGREGATE SETS IN ERD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30347"/>
                  </a:ext>
                </a:extLst>
              </a:tr>
              <a:tr h="38566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8.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CONCLUSION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11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21137"/>
                  </a:ext>
                </a:extLst>
              </a:tr>
              <a:tr h="385669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9.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Times New Roman"/>
                          <a:cs typeface="Times New Roman"/>
                        </a:rPr>
                        <a:t>REFERENCES</a:t>
                      </a:r>
                      <a:endParaRPr lang="en-IN" sz="16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/>
                          <a:cs typeface="Times New Roman"/>
                        </a:rPr>
                        <a:t>12</a:t>
                      </a:r>
                      <a:endParaRPr lang="en-IN" sz="2000" b="1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3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50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034E-CBF9-FA88-014D-65FD768C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DC8B-71D9-44D1-A0E5-0B9593DF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algn="just"/>
            <a:r>
              <a:rPr lang="en-IN" sz="23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 Entity-Relationship Diagram (ERD) is a visual representation of the data model that depicts the relationships among entities in a database.</a:t>
            </a:r>
          </a:p>
          <a:p>
            <a:pPr algn="just"/>
            <a:endParaRPr lang="en-IN" sz="23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IN" sz="23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It is a useful tool for designing databases and understanding the structure of information within an organization.</a:t>
            </a:r>
          </a:p>
          <a:p>
            <a:pPr algn="just"/>
            <a:endParaRPr lang="en-IN" sz="23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IN" sz="23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ERDs use various symbols to represent entities, attributes, relationships, and cardinality. </a:t>
            </a:r>
          </a:p>
          <a:p>
            <a:pPr algn="just"/>
            <a:endParaRPr lang="en-IN" sz="23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/>
            <a:r>
              <a:rPr lang="en-IN" sz="23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Aggregation is a concept in ERD to depict  entity relationships in an effective manner.</a:t>
            </a:r>
          </a:p>
          <a:p>
            <a:pPr algn="just"/>
            <a:endParaRPr lang="en-IN" sz="23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0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D6D9-3506-0BAE-97A2-901553FA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13" y="419575"/>
            <a:ext cx="10515600" cy="955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</a:t>
            </a:r>
            <a:b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 (ERD)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1A56-28E6-6070-7924-F24EBD68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680" y="1375250"/>
            <a:ext cx="5149403" cy="688482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i="0">
              <a:effectLst/>
              <a:latin typeface="Times New Roman"/>
              <a:cs typeface="Times New Roman"/>
            </a:endParaRPr>
          </a:p>
          <a:p>
            <a:r>
              <a:rPr lang="en-US" sz="2400" i="0">
                <a:effectLst/>
                <a:latin typeface="Times New Roman"/>
                <a:cs typeface="Times New Roman"/>
              </a:rPr>
              <a:t>Entities</a:t>
            </a:r>
          </a:p>
          <a:p>
            <a:endParaRPr lang="en-US" sz="2400">
              <a:latin typeface="Times New Roman"/>
              <a:cs typeface="Times New Roman"/>
            </a:endParaRPr>
          </a:p>
          <a:p>
            <a:r>
              <a:rPr lang="en-US" sz="2400" i="0">
                <a:effectLst/>
                <a:latin typeface="Times New Roman"/>
                <a:cs typeface="Times New Roman"/>
              </a:rPr>
              <a:t>Relationships</a:t>
            </a:r>
          </a:p>
          <a:p>
            <a:pPr lvl="1"/>
            <a:endParaRPr lang="en-US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>
                <a:effectLst/>
                <a:latin typeface="Times New Roman"/>
                <a:cs typeface="Times New Roman"/>
              </a:rPr>
              <a:t>Cardinality</a:t>
            </a:r>
          </a:p>
          <a:p>
            <a:pPr lvl="1"/>
            <a:endParaRPr lang="en-US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>
                <a:effectLst/>
                <a:latin typeface="Times New Roman"/>
                <a:cs typeface="Times New Roman"/>
              </a:rPr>
              <a:t>Primary Keys</a:t>
            </a:r>
          </a:p>
          <a:p>
            <a:pPr lvl="1"/>
            <a:endParaRPr lang="en-US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>
                <a:effectLst/>
                <a:latin typeface="Times New Roman"/>
                <a:cs typeface="Times New Roman"/>
              </a:rPr>
              <a:t>Foreign Keys</a:t>
            </a:r>
          </a:p>
          <a:p>
            <a:pPr lvl="1"/>
            <a:endParaRPr lang="en-US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Components of an ER Diagram - TAE">
            <a:extLst>
              <a:ext uri="{FF2B5EF4-FFF2-40B4-BE49-F238E27FC236}">
                <a16:creationId xmlns:a16="http://schemas.microsoft.com/office/drawing/2014/main" id="{EF6D9F20-254F-CB2A-2A09-B34CAED8F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3" y="1720251"/>
            <a:ext cx="5721469" cy="4409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49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9E86-82FC-E91C-7D59-8D85B35F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2235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AND AGGREGATE SETS IN ERD</a:t>
            </a:r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B47C-A345-79AB-2212-2D2E716F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8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database design consolidates relationships between entities into a unified</a:t>
            </a:r>
            <a:endParaRPr lang="en-US"/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higher-level entity.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is used to simplify complex relationships 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in an Entity Relationship Diagram (ERD).</a:t>
            </a:r>
          </a:p>
          <a:p>
            <a:pPr marL="0" indent="0" algn="just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Hence, an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Aggregate Set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 an Entity-Relationship 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Diagram (ERD), is the higher level entity that has been formed from the aggregation of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entities.</a:t>
            </a:r>
          </a:p>
          <a:p>
            <a:pPr algn="just"/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ggregation and composition in EER modeling ~ TUTORIALTPOINT- Java Tutorial,  C Tutorial, DBMS Tutorial">
            <a:extLst>
              <a:ext uri="{FF2B5EF4-FFF2-40B4-BE49-F238E27FC236}">
                <a16:creationId xmlns:a16="http://schemas.microsoft.com/office/drawing/2014/main" id="{C348AF6B-8B16-7D83-4DA6-FB63904D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2376805"/>
            <a:ext cx="4098170" cy="2337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61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5524-13C5-73E3-23B7-9F9B76EF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67"/>
            <a:ext cx="10515600" cy="1093333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AGGREGATE SET IN ERD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B67E-DBD0-83B9-C41F-7A8CCD8B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201102"/>
          </a:xfrm>
        </p:spPr>
        <p:txBody>
          <a:bodyPr>
            <a:noAutofit/>
          </a:bodyPr>
          <a:lstStyle/>
          <a:p>
            <a:pPr algn="just"/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Entities: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Identify the entities involved in the aggregate set.</a:t>
            </a:r>
          </a:p>
          <a:p>
            <a:pPr marL="0" indent="0" algn="just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Define the attributes for each entity.</a:t>
            </a:r>
          </a:p>
          <a:p>
            <a:pPr marL="0" indent="0" algn="just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Relationships: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Draw lines between related entities to represent relationships.</a:t>
            </a:r>
          </a:p>
          <a:p>
            <a:pPr marL="0" indent="0" algn="just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Notation:</a:t>
            </a:r>
          </a:p>
          <a:p>
            <a:pPr marL="0" indent="0" algn="just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Use a diamond shape to indicate the aggregate set. Place the diamond shape on the line  connecting the entities that are part of the aggregate.</a:t>
            </a: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Aggregation in DBMS - javatpoint">
            <a:extLst>
              <a:ext uri="{FF2B5EF4-FFF2-40B4-BE49-F238E27FC236}">
                <a16:creationId xmlns:a16="http://schemas.microsoft.com/office/drawing/2014/main" id="{28DB7DF5-26B7-4428-4249-FDDC6B01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480" y="1600400"/>
            <a:ext cx="3512041" cy="3267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52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24804BC-DC21-EA8F-C722-1A3A0AC0928C}"/>
              </a:ext>
            </a:extLst>
          </p:cNvPr>
          <p:cNvSpPr/>
          <p:nvPr/>
        </p:nvSpPr>
        <p:spPr>
          <a:xfrm>
            <a:off x="1346886" y="1118578"/>
            <a:ext cx="9545312" cy="327376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C827A-5CA3-CBCB-4A04-27CDD06E6455}"/>
              </a:ext>
            </a:extLst>
          </p:cNvPr>
          <p:cNvSpPr/>
          <p:nvPr/>
        </p:nvSpPr>
        <p:spPr>
          <a:xfrm>
            <a:off x="5057191" y="1259840"/>
            <a:ext cx="1903446" cy="553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F316101-DEAB-5ABA-4A89-619A70BB523B}"/>
              </a:ext>
            </a:extLst>
          </p:cNvPr>
          <p:cNvSpPr/>
          <p:nvPr/>
        </p:nvSpPr>
        <p:spPr>
          <a:xfrm>
            <a:off x="4767942" y="2379305"/>
            <a:ext cx="2481943" cy="166084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FB835-CA87-C821-5439-8FBE63C98BF0}"/>
              </a:ext>
            </a:extLst>
          </p:cNvPr>
          <p:cNvSpPr/>
          <p:nvPr/>
        </p:nvSpPr>
        <p:spPr>
          <a:xfrm>
            <a:off x="8369557" y="2844555"/>
            <a:ext cx="1576874" cy="7303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FAE90-48A8-C9F4-01C1-0B8EE7946D92}"/>
              </a:ext>
            </a:extLst>
          </p:cNvPr>
          <p:cNvSpPr/>
          <p:nvPr/>
        </p:nvSpPr>
        <p:spPr>
          <a:xfrm>
            <a:off x="1970312" y="2917094"/>
            <a:ext cx="1847461" cy="657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2F9C4-C582-5E51-7496-0036C54C0DCC}"/>
              </a:ext>
            </a:extLst>
          </p:cNvPr>
          <p:cNvSpPr/>
          <p:nvPr/>
        </p:nvSpPr>
        <p:spPr>
          <a:xfrm>
            <a:off x="5245390" y="6201356"/>
            <a:ext cx="1873900" cy="342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CD4A733-097F-10C0-8223-2818117226E4}"/>
              </a:ext>
            </a:extLst>
          </p:cNvPr>
          <p:cNvSpPr/>
          <p:nvPr/>
        </p:nvSpPr>
        <p:spPr>
          <a:xfrm>
            <a:off x="5057644" y="4862677"/>
            <a:ext cx="2000322" cy="90234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Times New Roman"/>
                <a:cs typeface="Times New Roman"/>
              </a:rPr>
              <a:t>for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332F70-79B1-9FA0-1A8F-5E10C99F173B}"/>
              </a:ext>
            </a:extLst>
          </p:cNvPr>
          <p:cNvCxnSpPr>
            <a:cxnSpLocks/>
          </p:cNvCxnSpPr>
          <p:nvPr/>
        </p:nvCxnSpPr>
        <p:spPr>
          <a:xfrm>
            <a:off x="5999583" y="1813520"/>
            <a:ext cx="0" cy="584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4E6647-21CE-CBBE-A852-7857BE8B883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3817773" y="3209730"/>
            <a:ext cx="950169" cy="36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BC651C-9DF1-B6C7-25D0-B3DCD49329E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7249885" y="3209729"/>
            <a:ext cx="111967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A999BA-48F0-21C3-10EA-C73606296B56}"/>
              </a:ext>
            </a:extLst>
          </p:cNvPr>
          <p:cNvCxnSpPr>
            <a:cxnSpLocks/>
          </p:cNvCxnSpPr>
          <p:nvPr/>
        </p:nvCxnSpPr>
        <p:spPr>
          <a:xfrm flipH="1">
            <a:off x="6048183" y="4388749"/>
            <a:ext cx="4046" cy="4739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2992FC-517F-F40C-F403-CC7D7AEDCBED}"/>
              </a:ext>
            </a:extLst>
          </p:cNvPr>
          <p:cNvCxnSpPr>
            <a:cxnSpLocks/>
          </p:cNvCxnSpPr>
          <p:nvPr/>
        </p:nvCxnSpPr>
        <p:spPr>
          <a:xfrm>
            <a:off x="6066697" y="5751401"/>
            <a:ext cx="21771" cy="4478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0FA063-4CD1-17F3-32EF-AB500FA2C371}"/>
              </a:ext>
            </a:extLst>
          </p:cNvPr>
          <p:cNvSpPr txBox="1"/>
          <p:nvPr/>
        </p:nvSpPr>
        <p:spPr>
          <a:xfrm>
            <a:off x="1199713" y="315383"/>
            <a:ext cx="954531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TO SHOW AGGREGATION IN AN ERD</a:t>
            </a:r>
            <a:endParaRPr lang="en-IN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04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ADA7-1F01-B804-F563-5DD95DE3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5" y="239426"/>
            <a:ext cx="10515600" cy="777788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 OF USING AGGREGATE SETS</a:t>
            </a:r>
            <a:endParaRPr lang="en-IN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1D84-3051-AC01-EBF2-CD3E9841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22" y="680719"/>
            <a:ext cx="10888824" cy="59402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endParaRPr lang="en-US" sz="2400" b="1">
              <a:latin typeface="Times New Roman"/>
              <a:cs typeface="Times New Roman"/>
            </a:endParaRPr>
          </a:p>
          <a:p>
            <a:pPr algn="just">
              <a:buClr>
                <a:srgbClr val="262626"/>
              </a:buClr>
            </a:pPr>
            <a:r>
              <a:rPr lang="en-US" sz="2400" b="1">
                <a:latin typeface="Times New Roman"/>
                <a:cs typeface="Times New Roman"/>
              </a:rPr>
              <a:t>Modeling Complex Relationships :</a:t>
            </a:r>
            <a:endParaRPr 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An aggregate set helps in modeling the complex relationships between entities. </a:t>
            </a:r>
          </a:p>
          <a:p>
            <a:pPr algn="just"/>
            <a:r>
              <a:rPr lang="en-US" sz="2400" b="1">
                <a:latin typeface="Times New Roman"/>
                <a:cs typeface="Times New Roman"/>
              </a:rPr>
              <a:t>Abstraction :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They provide a level of abstraction, allowing us to hide the internal details of a complex structure. 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>
                <a:latin typeface="Times New Roman"/>
                <a:cs typeface="Times New Roman"/>
              </a:rPr>
              <a:t>Reduced Redundancy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They minimize data duplication, ensuring more efficient data storage and retrieval.</a:t>
            </a:r>
          </a:p>
          <a:p>
            <a:pPr algn="just"/>
            <a:r>
              <a:rPr lang="en-US" sz="2400" b="1">
                <a:latin typeface="Times New Roman"/>
                <a:cs typeface="Times New Roman"/>
              </a:rPr>
              <a:t>Support for Nested Structures: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In cases where entities have hierarchical or nested structures, aggregate sets are utilized.</a:t>
            </a:r>
          </a:p>
          <a:p>
            <a:pPr algn="just"/>
            <a:r>
              <a:rPr lang="en-US" sz="2400" b="1">
                <a:latin typeface="Times New Roman"/>
                <a:cs typeface="Times New Roman"/>
              </a:rPr>
              <a:t>Enhanced Clarity 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They contribute to a clearer and more understandable ERD structure.</a:t>
            </a:r>
          </a:p>
        </p:txBody>
      </p:sp>
    </p:spTree>
    <p:extLst>
      <p:ext uri="{BB962C8B-B14F-4D97-AF65-F5344CB8AC3E}">
        <p14:creationId xmlns:p14="http://schemas.microsoft.com/office/powerpoint/2010/main" val="225210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048A-07F3-9121-143F-5CB35CB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10" y="323657"/>
            <a:ext cx="11277599" cy="715964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Times New Roman"/>
                <a:cs typeface="Times New Roman"/>
              </a:rPr>
              <a:t>CHALLENGES IN WORKING WITH AGGREGATE SETS</a:t>
            </a:r>
            <a:endParaRPr lang="en-IN" sz="32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0EB-4841-ADD4-8184-1E64D5A1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997"/>
            <a:ext cx="10779760" cy="549643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b="1">
                <a:latin typeface="Times New Roman"/>
                <a:cs typeface="Times New Roman"/>
              </a:rPr>
              <a:t>Maintainability: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Changes to the structure of an aggregate set or the relationships within it can be challenging to manage. 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>
                <a:effectLst/>
                <a:latin typeface="Times New Roman"/>
                <a:cs typeface="Times New Roman"/>
              </a:rPr>
              <a:t>Loss of Detail:</a:t>
            </a:r>
            <a:endParaRPr lang="en-US" sz="2400" b="0" i="0"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/>
                <a:cs typeface="Times New Roman"/>
              </a:rPr>
              <a:t>While abstraction is a benefit, it can also be a drawback if too much detail is lost. </a:t>
            </a:r>
            <a:r>
              <a:rPr lang="en-US" sz="2400">
                <a:latin typeface="Times New Roman"/>
                <a:cs typeface="Times New Roman"/>
              </a:rPr>
              <a:t>O</a:t>
            </a:r>
            <a:r>
              <a:rPr lang="en-US" sz="2400" b="0" i="0">
                <a:effectLst/>
                <a:latin typeface="Times New Roman"/>
                <a:cs typeface="Times New Roman"/>
              </a:rPr>
              <a:t>ver-reliance on aggregates may hinder comprehension.</a:t>
            </a:r>
          </a:p>
          <a:p>
            <a:pPr algn="just"/>
            <a:r>
              <a:rPr lang="en-US" sz="2400" b="1">
                <a:latin typeface="Times New Roman"/>
                <a:cs typeface="Times New Roman"/>
              </a:rPr>
              <a:t>Data Integrity Risks</a:t>
            </a:r>
          </a:p>
          <a:p>
            <a:pPr marL="0" indent="0" algn="just">
              <a:buNone/>
            </a:pPr>
            <a:r>
              <a:rPr lang="en-US" sz="2400">
                <a:latin typeface="Times New Roman"/>
                <a:cs typeface="Times New Roman"/>
              </a:rPr>
              <a:t>Ensuring the integrity of data within aggregate sets can be challenging .</a:t>
            </a:r>
          </a:p>
          <a:p>
            <a:pPr algn="just"/>
            <a:r>
              <a:rPr lang="en-US" sz="2400" b="1" i="0">
                <a:effectLst/>
                <a:latin typeface="Times New Roman"/>
                <a:cs typeface="Times New Roman"/>
              </a:rPr>
              <a:t>Querying Challenges:</a:t>
            </a:r>
            <a:endParaRPr lang="en-US" sz="2400" b="0" i="0"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/>
                <a:cs typeface="Times New Roman"/>
              </a:rPr>
              <a:t>Aggregates may introduce challenges when querying the database</a:t>
            </a:r>
            <a:r>
              <a:rPr lang="en-US" sz="2400">
                <a:latin typeface="Times New Roman"/>
                <a:cs typeface="Times New Roman"/>
              </a:rPr>
              <a:t> .</a:t>
            </a:r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>
                <a:effectLst/>
                <a:latin typeface="Times New Roman"/>
                <a:cs typeface="Times New Roman"/>
              </a:rPr>
              <a:t>Overuse and Misuse:</a:t>
            </a:r>
            <a:endParaRPr lang="en-US" sz="2400" b="0" i="0"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400" b="0" i="0">
                <a:effectLst/>
                <a:latin typeface="Times New Roman"/>
                <a:cs typeface="Times New Roman"/>
              </a:rPr>
              <a:t>There's a risk of overusing aggregate sets, </a:t>
            </a:r>
            <a:r>
              <a:rPr lang="en-US" sz="2400">
                <a:latin typeface="Times New Roman"/>
                <a:cs typeface="Times New Roman"/>
              </a:rPr>
              <a:t>which leads</a:t>
            </a:r>
            <a:r>
              <a:rPr lang="en-US" sz="2400" b="0" i="0">
                <a:effectLst/>
                <a:latin typeface="Times New Roman"/>
                <a:cs typeface="Times New Roman"/>
              </a:rPr>
              <a:t> to an overly complex ERD.</a:t>
            </a:r>
            <a:r>
              <a:rPr lang="en-US" sz="2400">
                <a:latin typeface="Times New Roman"/>
                <a:cs typeface="Times New Roman"/>
              </a:rPr>
              <a:t> </a:t>
            </a:r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3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Savon</vt:lpstr>
      <vt:lpstr>Office Theme</vt:lpstr>
      <vt:lpstr>PowerPoint Presentation</vt:lpstr>
      <vt:lpstr>TABLE OF CONTENTS</vt:lpstr>
      <vt:lpstr>INTRODUCTION</vt:lpstr>
      <vt:lpstr>KEY ELEMENTS OF  ENTITY-RELATIONSHIP DIAGRAM (ERD)</vt:lpstr>
      <vt:lpstr>AGGREGATION AND AGGREGATE SETS IN ERD</vt:lpstr>
      <vt:lpstr>REPRESENTATION OF AGGREGATE SET IN ERD</vt:lpstr>
      <vt:lpstr>PowerPoint Presentation</vt:lpstr>
      <vt:lpstr>PURPOSE OF USING AGGREGATE SETS</vt:lpstr>
      <vt:lpstr>CHALLENGES IN WORKING WITH AGGREGATE SETS</vt:lpstr>
      <vt:lpstr>BEST PRACTICES FOR DESIGNING  AGGREGATE SETS IN ERD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Tapamita Mondal</dc:creator>
  <cp:revision>1</cp:revision>
  <dcterms:created xsi:type="dcterms:W3CDTF">2024-01-31T13:00:57Z</dcterms:created>
  <dcterms:modified xsi:type="dcterms:W3CDTF">2024-01-31T20:08:53Z</dcterms:modified>
</cp:coreProperties>
</file>