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256" r:id="rId3"/>
    <p:sldId id="257" r:id="rId4"/>
    <p:sldId id="258" r:id="rId5"/>
    <p:sldId id="266" r:id="rId6"/>
    <p:sldId id="268" r:id="rId7"/>
    <p:sldId id="261" r:id="rId8"/>
    <p:sldId id="263" r:id="rId9"/>
    <p:sldId id="264" r:id="rId10"/>
    <p:sldId id="265" r:id="rId11"/>
    <p:sldId id="267" r:id="rId12"/>
    <p:sldId id="262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0C1"/>
    <a:srgbClr val="DEDDBC"/>
    <a:srgbClr val="E1E0C2"/>
    <a:srgbClr val="EAEAD6"/>
    <a:srgbClr val="D9E2BC"/>
    <a:srgbClr val="B6C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4D63C-C67D-426F-99BF-81EA4AC79AA5}" v="4" dt="2024-01-30T19:05:16.544"/>
    <p1510:client id="{0833DFD6-0EF4-4B45-8E7D-C243849A4749}" v="70" vWet="75" dt="2024-01-30T16:03:50.124"/>
    <p1510:client id="{1645FE6A-9B3B-430C-97E5-102346DFA68E}" v="93" dt="2024-01-30T17:24:52.988"/>
    <p1510:client id="{203C4369-C810-4FF0-87DB-1EEA9DD326B8}" v="210" dt="2024-01-30T21:01:39.338"/>
    <p1510:client id="{2397B34C-6375-4B0D-BBAF-087D736FEFA0}" v="27" dt="2024-01-30T18:43:23.884"/>
    <p1510:client id="{2495968E-A61A-446A-9C06-B64EF9C58ABA}" v="94" dt="2024-01-30T20:19:07.499"/>
    <p1510:client id="{3EA168F2-BA05-48B4-8CE7-8A115E7E4871}" v="11" dt="2024-01-30T19:38:48.902"/>
    <p1510:client id="{60BD41C6-3C86-404D-8347-4E87F205F281}" v="3262" dt="2024-01-30T20:41:24.050"/>
    <p1510:client id="{9F4F8ACC-4665-4958-934E-4CF831C5EDC9}" v="590" dt="2024-01-31T16:09:26.489"/>
    <p1510:client id="{F76F467F-C090-4321-B26D-C3F0ED06170B}" v="12" dt="2024-01-31T17:10:25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645FE6A-9B3B-430C-97E5-102346DFA68E}"/>
    <pc:docChg chg="modSld">
      <pc:chgData name="Guest User" userId="" providerId="Windows Live" clId="Web-{1645FE6A-9B3B-430C-97E5-102346DFA68E}" dt="2024-01-30T17:24:52.988" v="52" actId="14100"/>
      <pc:docMkLst>
        <pc:docMk/>
      </pc:docMkLst>
      <pc:sldChg chg="modSp">
        <pc:chgData name="Guest User" userId="" providerId="Windows Live" clId="Web-{1645FE6A-9B3B-430C-97E5-102346DFA68E}" dt="2024-01-30T17:21:26.980" v="51" actId="1076"/>
        <pc:sldMkLst>
          <pc:docMk/>
          <pc:sldMk cId="763509240" sldId="257"/>
        </pc:sldMkLst>
        <pc:graphicFrameChg chg="mod modGraphic">
          <ac:chgData name="Guest User" userId="" providerId="Windows Live" clId="Web-{1645FE6A-9B3B-430C-97E5-102346DFA68E}" dt="2024-01-30T17:21:26.980" v="51" actId="1076"/>
          <ac:graphicFrameMkLst>
            <pc:docMk/>
            <pc:sldMk cId="763509240" sldId="257"/>
            <ac:graphicFrameMk id="4" creationId="{1088DBC8-59E7-4DDB-D815-AC5D1E5426E5}"/>
          </ac:graphicFrameMkLst>
        </pc:graphicFrameChg>
      </pc:sldChg>
      <pc:sldChg chg="modSp">
        <pc:chgData name="Guest User" userId="" providerId="Windows Live" clId="Web-{1645FE6A-9B3B-430C-97E5-102346DFA68E}" dt="2024-01-30T17:15:32.295" v="20" actId="20577"/>
        <pc:sldMkLst>
          <pc:docMk/>
          <pc:sldMk cId="4188759860" sldId="259"/>
        </pc:sldMkLst>
        <pc:spChg chg="mod">
          <ac:chgData name="Guest User" userId="" providerId="Windows Live" clId="Web-{1645FE6A-9B3B-430C-97E5-102346DFA68E}" dt="2024-01-30T17:15:32.295" v="20" actId="20577"/>
          <ac:spMkLst>
            <pc:docMk/>
            <pc:sldMk cId="4188759860" sldId="259"/>
            <ac:spMk id="3" creationId="{5AECB424-CA3D-E3F9-458D-8E07AE7AFD20}"/>
          </ac:spMkLst>
        </pc:spChg>
      </pc:sldChg>
      <pc:sldChg chg="modSp">
        <pc:chgData name="Guest User" userId="" providerId="Windows Live" clId="Web-{1645FE6A-9B3B-430C-97E5-102346DFA68E}" dt="2024-01-30T16:36:43.989" v="14" actId="20577"/>
        <pc:sldMkLst>
          <pc:docMk/>
          <pc:sldMk cId="855005192" sldId="262"/>
        </pc:sldMkLst>
        <pc:spChg chg="mod">
          <ac:chgData name="Guest User" userId="" providerId="Windows Live" clId="Web-{1645FE6A-9B3B-430C-97E5-102346DFA68E}" dt="2024-01-30T16:33:58.623" v="1" actId="20577"/>
          <ac:spMkLst>
            <pc:docMk/>
            <pc:sldMk cId="855005192" sldId="262"/>
            <ac:spMk id="2" creationId="{2833992F-E5A5-693A-A151-2AD81A71AE95}"/>
          </ac:spMkLst>
        </pc:spChg>
        <pc:spChg chg="mod">
          <ac:chgData name="Guest User" userId="" providerId="Windows Live" clId="Web-{1645FE6A-9B3B-430C-97E5-102346DFA68E}" dt="2024-01-30T16:36:43.989" v="14" actId="20577"/>
          <ac:spMkLst>
            <pc:docMk/>
            <pc:sldMk cId="855005192" sldId="262"/>
            <ac:spMk id="3" creationId="{64A4F312-D6AC-9E4D-D1DF-AA5286CF0C6A}"/>
          </ac:spMkLst>
        </pc:spChg>
      </pc:sldChg>
      <pc:sldChg chg="modSp">
        <pc:chgData name="Guest User" userId="" providerId="Windows Live" clId="Web-{1645FE6A-9B3B-430C-97E5-102346DFA68E}" dt="2024-01-30T16:39:29.135" v="18"/>
        <pc:sldMkLst>
          <pc:docMk/>
          <pc:sldMk cId="2247500448" sldId="265"/>
        </pc:sldMkLst>
        <pc:graphicFrameChg chg="mod modGraphic">
          <ac:chgData name="Guest User" userId="" providerId="Windows Live" clId="Web-{1645FE6A-9B3B-430C-97E5-102346DFA68E}" dt="2024-01-30T16:39:29.135" v="18"/>
          <ac:graphicFrameMkLst>
            <pc:docMk/>
            <pc:sldMk cId="2247500448" sldId="265"/>
            <ac:graphicFrameMk id="4" creationId="{D5368C16-DF10-EF3F-2750-67EB98B538F4}"/>
          </ac:graphicFrameMkLst>
        </pc:graphicFrameChg>
      </pc:sldChg>
      <pc:sldChg chg="modSp">
        <pc:chgData name="Guest User" userId="" providerId="Windows Live" clId="Web-{1645FE6A-9B3B-430C-97E5-102346DFA68E}" dt="2024-01-30T17:24:52.988" v="52" actId="14100"/>
        <pc:sldMkLst>
          <pc:docMk/>
          <pc:sldMk cId="3954277671" sldId="267"/>
        </pc:sldMkLst>
        <pc:spChg chg="mod">
          <ac:chgData name="Guest User" userId="" providerId="Windows Live" clId="Web-{1645FE6A-9B3B-430C-97E5-102346DFA68E}" dt="2024-01-30T17:24:52.988" v="52" actId="14100"/>
          <ac:spMkLst>
            <pc:docMk/>
            <pc:sldMk cId="3954277671" sldId="267"/>
            <ac:spMk id="3" creationId="{A1B38BF0-D83B-BCF5-406F-67177A8A1073}"/>
          </ac:spMkLst>
        </pc:spChg>
      </pc:sldChg>
    </pc:docChg>
  </pc:docChgLst>
  <pc:docChgLst>
    <pc:chgData name="Khalid Saifulla" userId="dad8867f983c3cfe" providerId="Windows Live" clId="Web-{2495968E-A61A-446A-9C06-B64EF9C58ABA}"/>
    <pc:docChg chg="modSld">
      <pc:chgData name="Khalid Saifulla" userId="dad8867f983c3cfe" providerId="Windows Live" clId="Web-{2495968E-A61A-446A-9C06-B64EF9C58ABA}" dt="2024-01-30T20:19:07.499" v="92" actId="1076"/>
      <pc:docMkLst>
        <pc:docMk/>
      </pc:docMkLst>
      <pc:sldChg chg="modSp">
        <pc:chgData name="Khalid Saifulla" userId="dad8867f983c3cfe" providerId="Windows Live" clId="Web-{2495968E-A61A-446A-9C06-B64EF9C58ABA}" dt="2024-01-30T20:19:07.499" v="92" actId="1076"/>
        <pc:sldMkLst>
          <pc:docMk/>
          <pc:sldMk cId="456050941" sldId="266"/>
        </pc:sldMkLst>
        <pc:spChg chg="mod">
          <ac:chgData name="Khalid Saifulla" userId="dad8867f983c3cfe" providerId="Windows Live" clId="Web-{2495968E-A61A-446A-9C06-B64EF9C58ABA}" dt="2024-01-30T20:19:07.499" v="92" actId="1076"/>
          <ac:spMkLst>
            <pc:docMk/>
            <pc:sldMk cId="456050941" sldId="266"/>
            <ac:spMk id="3" creationId="{8DBA88F6-C9CB-25CB-E8D7-DB5131D3ED63}"/>
          </ac:spMkLst>
        </pc:spChg>
      </pc:sldChg>
    </pc:docChg>
  </pc:docChgLst>
  <pc:docChgLst>
    <pc:chgData name="Tapamita Mondal" userId="c1d18fc2c241fdd6" providerId="LiveId" clId="{60BD41C6-3C86-404D-8347-4E87F205F281}"/>
    <pc:docChg chg="undo custSel addSld delSld modSld sldOrd">
      <pc:chgData name="Tapamita Mondal" userId="c1d18fc2c241fdd6" providerId="LiveId" clId="{60BD41C6-3C86-404D-8347-4E87F205F281}" dt="2024-01-30T20:41:24.050" v="3627" actId="123"/>
      <pc:docMkLst>
        <pc:docMk/>
      </pc:docMkLst>
      <pc:sldChg chg="addSp delSp modSp mod setBg">
        <pc:chgData name="Tapamita Mondal" userId="c1d18fc2c241fdd6" providerId="LiveId" clId="{60BD41C6-3C86-404D-8347-4E87F205F281}" dt="2024-01-30T20:05:21.906" v="3286"/>
        <pc:sldMkLst>
          <pc:docMk/>
          <pc:sldMk cId="4221699222" sldId="256"/>
        </pc:sldMkLst>
        <pc:spChg chg="del mod">
          <ac:chgData name="Tapamita Mondal" userId="c1d18fc2c241fdd6" providerId="LiveId" clId="{60BD41C6-3C86-404D-8347-4E87F205F281}" dt="2024-01-30T13:33:48.706" v="17" actId="478"/>
          <ac:spMkLst>
            <pc:docMk/>
            <pc:sldMk cId="4221699222" sldId="256"/>
            <ac:spMk id="2" creationId="{CBA8E104-6DE3-A8D3-6C2D-47D034A9627E}"/>
          </ac:spMkLst>
        </pc:spChg>
        <pc:spChg chg="del">
          <ac:chgData name="Tapamita Mondal" userId="c1d18fc2c241fdd6" providerId="LiveId" clId="{60BD41C6-3C86-404D-8347-4E87F205F281}" dt="2024-01-30T13:32:31.831" v="3" actId="478"/>
          <ac:spMkLst>
            <pc:docMk/>
            <pc:sldMk cId="4221699222" sldId="256"/>
            <ac:spMk id="3" creationId="{3D786308-A204-4E12-7720-59FB1D5B37E9}"/>
          </ac:spMkLst>
        </pc:spChg>
        <pc:spChg chg="add del mod">
          <ac:chgData name="Tapamita Mondal" userId="c1d18fc2c241fdd6" providerId="LiveId" clId="{60BD41C6-3C86-404D-8347-4E87F205F281}" dt="2024-01-30T13:34:01.162" v="20" actId="478"/>
          <ac:spMkLst>
            <pc:docMk/>
            <pc:sldMk cId="4221699222" sldId="256"/>
            <ac:spMk id="5" creationId="{1DD52B21-5C20-B2CF-E58E-C6EDE890D5AE}"/>
          </ac:spMkLst>
        </pc:spChg>
        <pc:spChg chg="add mod">
          <ac:chgData name="Tapamita Mondal" userId="c1d18fc2c241fdd6" providerId="LiveId" clId="{60BD41C6-3C86-404D-8347-4E87F205F281}" dt="2024-01-30T13:46:38.549" v="247" actId="20577"/>
          <ac:spMkLst>
            <pc:docMk/>
            <pc:sldMk cId="4221699222" sldId="256"/>
            <ac:spMk id="7" creationId="{0FA93A4D-28D4-C564-81E0-781EFC82B3C3}"/>
          </ac:spMkLst>
        </pc:spChg>
        <pc:picChg chg="add mod">
          <ac:chgData name="Tapamita Mondal" userId="c1d18fc2c241fdd6" providerId="LiveId" clId="{60BD41C6-3C86-404D-8347-4E87F205F281}" dt="2024-01-30T16:20:40.575" v="2430" actId="1076"/>
          <ac:picMkLst>
            <pc:docMk/>
            <pc:sldMk cId="4221699222" sldId="256"/>
            <ac:picMk id="8" creationId="{837BB1B4-0CF3-E9EA-B759-7960608802C6}"/>
          </ac:picMkLst>
        </pc:picChg>
        <pc:picChg chg="add mod">
          <ac:chgData name="Tapamita Mondal" userId="c1d18fc2c241fdd6" providerId="LiveId" clId="{60BD41C6-3C86-404D-8347-4E87F205F281}" dt="2024-01-30T16:20:57.224" v="2432" actId="1076"/>
          <ac:picMkLst>
            <pc:docMk/>
            <pc:sldMk cId="4221699222" sldId="256"/>
            <ac:picMk id="9" creationId="{2C7ACA4C-D477-AF38-54C7-E1AC8F89EEA3}"/>
          </ac:picMkLst>
        </pc:picChg>
      </pc:sldChg>
      <pc:sldChg chg="addSp delSp modSp new mod">
        <pc:chgData name="Tapamita Mondal" userId="c1d18fc2c241fdd6" providerId="LiveId" clId="{60BD41C6-3C86-404D-8347-4E87F205F281}" dt="2024-01-30T20:13:23.572" v="3326" actId="1076"/>
        <pc:sldMkLst>
          <pc:docMk/>
          <pc:sldMk cId="763509240" sldId="257"/>
        </pc:sldMkLst>
        <pc:spChg chg="mod">
          <ac:chgData name="Tapamita Mondal" userId="c1d18fc2c241fdd6" providerId="LiveId" clId="{60BD41C6-3C86-404D-8347-4E87F205F281}" dt="2024-01-30T20:12:48.638" v="3319" actId="404"/>
          <ac:spMkLst>
            <pc:docMk/>
            <pc:sldMk cId="763509240" sldId="257"/>
            <ac:spMk id="2" creationId="{0F07956D-D0D3-3004-C526-E28660F8F7A8}"/>
          </ac:spMkLst>
        </pc:spChg>
        <pc:spChg chg="del mod">
          <ac:chgData name="Tapamita Mondal" userId="c1d18fc2c241fdd6" providerId="LiveId" clId="{60BD41C6-3C86-404D-8347-4E87F205F281}" dt="2024-01-30T13:48:55.154" v="301" actId="3680"/>
          <ac:spMkLst>
            <pc:docMk/>
            <pc:sldMk cId="763509240" sldId="257"/>
            <ac:spMk id="3" creationId="{81B90E7B-2762-A2F4-7C03-7777D8D9C2FB}"/>
          </ac:spMkLst>
        </pc:spChg>
        <pc:graphicFrameChg chg="add mod ord modGraphic">
          <ac:chgData name="Tapamita Mondal" userId="c1d18fc2c241fdd6" providerId="LiveId" clId="{60BD41C6-3C86-404D-8347-4E87F205F281}" dt="2024-01-30T20:13:23.572" v="3326" actId="1076"/>
          <ac:graphicFrameMkLst>
            <pc:docMk/>
            <pc:sldMk cId="763509240" sldId="257"/>
            <ac:graphicFrameMk id="4" creationId="{1088DBC8-59E7-4DDB-D815-AC5D1E5426E5}"/>
          </ac:graphicFrameMkLst>
        </pc:graphicFrameChg>
      </pc:sldChg>
      <pc:sldChg chg="modSp new mod">
        <pc:chgData name="Tapamita Mondal" userId="c1d18fc2c241fdd6" providerId="LiveId" clId="{60BD41C6-3C86-404D-8347-4E87F205F281}" dt="2024-01-30T19:58:38.878" v="3209"/>
        <pc:sldMkLst>
          <pc:docMk/>
          <pc:sldMk cId="3014774716" sldId="258"/>
        </pc:sldMkLst>
        <pc:spChg chg="mod">
          <ac:chgData name="Tapamita Mondal" userId="c1d18fc2c241fdd6" providerId="LiveId" clId="{60BD41C6-3C86-404D-8347-4E87F205F281}" dt="2024-01-30T19:58:38.878" v="3209"/>
          <ac:spMkLst>
            <pc:docMk/>
            <pc:sldMk cId="3014774716" sldId="258"/>
            <ac:spMk id="2" creationId="{4839E140-B63F-E382-DB84-6C80315ED0C1}"/>
          </ac:spMkLst>
        </pc:spChg>
        <pc:spChg chg="mod">
          <ac:chgData name="Tapamita Mondal" userId="c1d18fc2c241fdd6" providerId="LiveId" clId="{60BD41C6-3C86-404D-8347-4E87F205F281}" dt="2024-01-30T19:58:38.878" v="3209"/>
          <ac:spMkLst>
            <pc:docMk/>
            <pc:sldMk cId="3014774716" sldId="258"/>
            <ac:spMk id="3" creationId="{6997D377-A063-B932-DD5F-C515FDBAAB6E}"/>
          </ac:spMkLst>
        </pc:spChg>
      </pc:sldChg>
      <pc:sldChg chg="addSp delSp modSp new mod">
        <pc:chgData name="Tapamita Mondal" userId="c1d18fc2c241fdd6" providerId="LiveId" clId="{60BD41C6-3C86-404D-8347-4E87F205F281}" dt="2024-01-30T19:58:39.606" v="3212" actId="27636"/>
        <pc:sldMkLst>
          <pc:docMk/>
          <pc:sldMk cId="4188759860" sldId="259"/>
        </pc:sldMkLst>
        <pc:spChg chg="mod">
          <ac:chgData name="Tapamita Mondal" userId="c1d18fc2c241fdd6" providerId="LiveId" clId="{60BD41C6-3C86-404D-8347-4E87F205F281}" dt="2024-01-30T19:58:38.878" v="3209"/>
          <ac:spMkLst>
            <pc:docMk/>
            <pc:sldMk cId="4188759860" sldId="259"/>
            <ac:spMk id="2" creationId="{BDABB85F-1A16-4EEA-016C-B2D45A60E8C0}"/>
          </ac:spMkLst>
        </pc:spChg>
        <pc:spChg chg="add del mod">
          <ac:chgData name="Tapamita Mondal" userId="c1d18fc2c241fdd6" providerId="LiveId" clId="{60BD41C6-3C86-404D-8347-4E87F205F281}" dt="2024-01-30T19:58:39.606" v="3212" actId="27636"/>
          <ac:spMkLst>
            <pc:docMk/>
            <pc:sldMk cId="4188759860" sldId="259"/>
            <ac:spMk id="3" creationId="{5AECB424-CA3D-E3F9-458D-8E07AE7AFD20}"/>
          </ac:spMkLst>
        </pc:spChg>
        <pc:spChg chg="add">
          <ac:chgData name="Tapamita Mondal" userId="c1d18fc2c241fdd6" providerId="LiveId" clId="{60BD41C6-3C86-404D-8347-4E87F205F281}" dt="2024-01-30T15:41:52.856" v="1270"/>
          <ac:spMkLst>
            <pc:docMk/>
            <pc:sldMk cId="4188759860" sldId="259"/>
            <ac:spMk id="5" creationId="{C4607213-C926-F4E8-E19F-ABFBA5C28103}"/>
          </ac:spMkLst>
        </pc:spChg>
        <pc:spChg chg="add">
          <ac:chgData name="Tapamita Mondal" userId="c1d18fc2c241fdd6" providerId="LiveId" clId="{60BD41C6-3C86-404D-8347-4E87F205F281}" dt="2024-01-30T15:41:56.426" v="1272"/>
          <ac:spMkLst>
            <pc:docMk/>
            <pc:sldMk cId="4188759860" sldId="259"/>
            <ac:spMk id="6" creationId="{823F7A3A-34A8-7B1D-64FC-D6CAB2DDF72E}"/>
          </ac:spMkLst>
        </pc:spChg>
        <pc:spChg chg="add">
          <ac:chgData name="Tapamita Mondal" userId="c1d18fc2c241fdd6" providerId="LiveId" clId="{60BD41C6-3C86-404D-8347-4E87F205F281}" dt="2024-01-30T15:42:20.228" v="1273"/>
          <ac:spMkLst>
            <pc:docMk/>
            <pc:sldMk cId="4188759860" sldId="259"/>
            <ac:spMk id="7" creationId="{E1DF59EA-CDF9-C767-3540-04D4FA7535A3}"/>
          </ac:spMkLst>
        </pc:spChg>
        <pc:spChg chg="add">
          <ac:chgData name="Tapamita Mondal" userId="c1d18fc2c241fdd6" providerId="LiveId" clId="{60BD41C6-3C86-404D-8347-4E87F205F281}" dt="2024-01-30T15:42:36.441" v="1274"/>
          <ac:spMkLst>
            <pc:docMk/>
            <pc:sldMk cId="4188759860" sldId="259"/>
            <ac:spMk id="8" creationId="{BD2775F9-1881-7701-AB60-2CEBBBA799B0}"/>
          </ac:spMkLst>
        </pc:spChg>
        <pc:graphicFrameChg chg="add mod modGraphic">
          <ac:chgData name="Tapamita Mondal" userId="c1d18fc2c241fdd6" providerId="LiveId" clId="{60BD41C6-3C86-404D-8347-4E87F205F281}" dt="2024-01-30T15:30:51.906" v="1264"/>
          <ac:graphicFrameMkLst>
            <pc:docMk/>
            <pc:sldMk cId="4188759860" sldId="259"/>
            <ac:graphicFrameMk id="4" creationId="{496F66C4-1B10-3547-2AEA-2685CA423E49}"/>
          </ac:graphicFrameMkLst>
        </pc:graphicFrameChg>
      </pc:sldChg>
      <pc:sldChg chg="modSp new mod">
        <pc:chgData name="Tapamita Mondal" userId="c1d18fc2c241fdd6" providerId="LiveId" clId="{60BD41C6-3C86-404D-8347-4E87F205F281}" dt="2024-01-30T20:41:24.050" v="3627" actId="123"/>
        <pc:sldMkLst>
          <pc:docMk/>
          <pc:sldMk cId="2242649349" sldId="260"/>
        </pc:sldMkLst>
        <pc:spChg chg="mod">
          <ac:chgData name="Tapamita Mondal" userId="c1d18fc2c241fdd6" providerId="LiveId" clId="{60BD41C6-3C86-404D-8347-4E87F205F281}" dt="2024-01-30T19:58:38.878" v="3209"/>
          <ac:spMkLst>
            <pc:docMk/>
            <pc:sldMk cId="2242649349" sldId="260"/>
            <ac:spMk id="2" creationId="{9DB1054A-3170-9866-C0D2-419EA9AE989E}"/>
          </ac:spMkLst>
        </pc:spChg>
        <pc:spChg chg="mod">
          <ac:chgData name="Tapamita Mondal" userId="c1d18fc2c241fdd6" providerId="LiveId" clId="{60BD41C6-3C86-404D-8347-4E87F205F281}" dt="2024-01-30T20:41:24.050" v="3627" actId="123"/>
          <ac:spMkLst>
            <pc:docMk/>
            <pc:sldMk cId="2242649349" sldId="260"/>
            <ac:spMk id="3" creationId="{541F8A4D-5DE3-90AF-E405-B179C3F5D833}"/>
          </ac:spMkLst>
        </pc:spChg>
      </pc:sldChg>
      <pc:sldChg chg="addSp modSp new mod setBg">
        <pc:chgData name="Tapamita Mondal" userId="c1d18fc2c241fdd6" providerId="LiveId" clId="{60BD41C6-3C86-404D-8347-4E87F205F281}" dt="2024-01-30T19:58:39.418" v="3211" actId="27636"/>
        <pc:sldMkLst>
          <pc:docMk/>
          <pc:sldMk cId="4148904400" sldId="261"/>
        </pc:sldMkLst>
        <pc:spChg chg="mod">
          <ac:chgData name="Tapamita Mondal" userId="c1d18fc2c241fdd6" providerId="LiveId" clId="{60BD41C6-3C86-404D-8347-4E87F205F281}" dt="2024-01-30T16:19:48.913" v="2427" actId="27636"/>
          <ac:spMkLst>
            <pc:docMk/>
            <pc:sldMk cId="4148904400" sldId="261"/>
            <ac:spMk id="2" creationId="{5E304574-E450-F3AE-A5E6-14117B8F0449}"/>
          </ac:spMkLst>
        </pc:spChg>
        <pc:spChg chg="mod">
          <ac:chgData name="Tapamita Mondal" userId="c1d18fc2c241fdd6" providerId="LiveId" clId="{60BD41C6-3C86-404D-8347-4E87F205F281}" dt="2024-01-30T19:58:39.418" v="3211" actId="27636"/>
          <ac:spMkLst>
            <pc:docMk/>
            <pc:sldMk cId="4148904400" sldId="261"/>
            <ac:spMk id="3" creationId="{FD6E0C31-DADC-393C-3488-7DD8DED290C3}"/>
          </ac:spMkLst>
        </pc:spChg>
        <pc:spChg chg="add">
          <ac:chgData name="Tapamita Mondal" userId="c1d18fc2c241fdd6" providerId="LiveId" clId="{60BD41C6-3C86-404D-8347-4E87F205F281}" dt="2024-01-30T14:43:19.338" v="507"/>
          <ac:spMkLst>
            <pc:docMk/>
            <pc:sldMk cId="4148904400" sldId="261"/>
            <ac:spMk id="4" creationId="{6DF17326-69EC-3AC5-2568-798F842B6F8E}"/>
          </ac:spMkLst>
        </pc:spChg>
      </pc:sldChg>
      <pc:sldChg chg="modSp mod">
        <pc:chgData name="Tapamita Mondal" userId="c1d18fc2c241fdd6" providerId="LiveId" clId="{60BD41C6-3C86-404D-8347-4E87F205F281}" dt="2024-01-30T18:32:41.409" v="2659" actId="20577"/>
        <pc:sldMkLst>
          <pc:docMk/>
          <pc:sldMk cId="855005192" sldId="262"/>
        </pc:sldMkLst>
        <pc:spChg chg="mod">
          <ac:chgData name="Tapamita Mondal" userId="c1d18fc2c241fdd6" providerId="LiveId" clId="{60BD41C6-3C86-404D-8347-4E87F205F281}" dt="2024-01-30T18:32:41.409" v="2659" actId="20577"/>
          <ac:spMkLst>
            <pc:docMk/>
            <pc:sldMk cId="855005192" sldId="262"/>
            <ac:spMk id="2" creationId="{2833992F-E5A5-693A-A151-2AD81A71AE95}"/>
          </ac:spMkLst>
        </pc:spChg>
        <pc:spChg chg="mod">
          <ac:chgData name="Tapamita Mondal" userId="c1d18fc2c241fdd6" providerId="LiveId" clId="{60BD41C6-3C86-404D-8347-4E87F205F281}" dt="2024-01-30T16:19:48.553" v="2421" actId="27636"/>
          <ac:spMkLst>
            <pc:docMk/>
            <pc:sldMk cId="855005192" sldId="262"/>
            <ac:spMk id="3" creationId="{64A4F312-D6AC-9E4D-D1DF-AA5286CF0C6A}"/>
          </ac:spMkLst>
        </pc:spChg>
      </pc:sldChg>
      <pc:sldChg chg="addSp delSp modSp new mod setBg">
        <pc:chgData name="Tapamita Mondal" userId="c1d18fc2c241fdd6" providerId="LiveId" clId="{60BD41C6-3C86-404D-8347-4E87F205F281}" dt="2024-01-30T20:39:46.353" v="3623" actId="14100"/>
        <pc:sldMkLst>
          <pc:docMk/>
          <pc:sldMk cId="2664884980" sldId="263"/>
        </pc:sldMkLst>
        <pc:spChg chg="del">
          <ac:chgData name="Tapamita Mondal" userId="c1d18fc2c241fdd6" providerId="LiveId" clId="{60BD41C6-3C86-404D-8347-4E87F205F281}" dt="2024-01-30T14:45:47.976" v="596" actId="478"/>
          <ac:spMkLst>
            <pc:docMk/>
            <pc:sldMk cId="2664884980" sldId="263"/>
            <ac:spMk id="2" creationId="{B829F813-D454-4B94-2FCB-1EB91077AD75}"/>
          </ac:spMkLst>
        </pc:spChg>
        <pc:spChg chg="del mod">
          <ac:chgData name="Tapamita Mondal" userId="c1d18fc2c241fdd6" providerId="LiveId" clId="{60BD41C6-3C86-404D-8347-4E87F205F281}" dt="2024-01-30T14:52:27.160" v="827" actId="478"/>
          <ac:spMkLst>
            <pc:docMk/>
            <pc:sldMk cId="2664884980" sldId="263"/>
            <ac:spMk id="3" creationId="{AEFD3290-874C-6C52-5426-2ED4019BC98E}"/>
          </ac:spMkLst>
        </pc:spChg>
        <pc:spChg chg="add">
          <ac:chgData name="Tapamita Mondal" userId="c1d18fc2c241fdd6" providerId="LiveId" clId="{60BD41C6-3C86-404D-8347-4E87F205F281}" dt="2024-01-30T14:46:47.067" v="608"/>
          <ac:spMkLst>
            <pc:docMk/>
            <pc:sldMk cId="2664884980" sldId="263"/>
            <ac:spMk id="4" creationId="{B6F4830B-59AA-5AD5-ADBC-A1D5ED694350}"/>
          </ac:spMkLst>
        </pc:spChg>
        <pc:spChg chg="add mod">
          <ac:chgData name="Tapamita Mondal" userId="c1d18fc2c241fdd6" providerId="LiveId" clId="{60BD41C6-3C86-404D-8347-4E87F205F281}" dt="2024-01-30T14:47:04.745" v="612" actId="1076"/>
          <ac:spMkLst>
            <pc:docMk/>
            <pc:sldMk cId="2664884980" sldId="263"/>
            <ac:spMk id="5" creationId="{39E5F42D-C3F3-24D4-AC60-C38488B5DDBC}"/>
          </ac:spMkLst>
        </pc:spChg>
        <pc:spChg chg="add">
          <ac:chgData name="Tapamita Mondal" userId="c1d18fc2c241fdd6" providerId="LiveId" clId="{60BD41C6-3C86-404D-8347-4E87F205F281}" dt="2024-01-30T14:50:12.566" v="750"/>
          <ac:spMkLst>
            <pc:docMk/>
            <pc:sldMk cId="2664884980" sldId="263"/>
            <ac:spMk id="6" creationId="{3F1BB72B-0425-EE13-D0A6-785D0F6A78D3}"/>
          </ac:spMkLst>
        </pc:spChg>
        <pc:graphicFrameChg chg="add del">
          <ac:chgData name="Tapamita Mondal" userId="c1d18fc2c241fdd6" providerId="LiveId" clId="{60BD41C6-3C86-404D-8347-4E87F205F281}" dt="2024-01-30T14:51:50.072" v="817" actId="3680"/>
          <ac:graphicFrameMkLst>
            <pc:docMk/>
            <pc:sldMk cId="2664884980" sldId="263"/>
            <ac:graphicFrameMk id="7" creationId="{F57C50CC-5FF7-D471-AAA5-D4C2798B7128}"/>
          </ac:graphicFrameMkLst>
        </pc:graphicFrameChg>
        <pc:graphicFrameChg chg="add mod modGraphic">
          <ac:chgData name="Tapamita Mondal" userId="c1d18fc2c241fdd6" providerId="LiveId" clId="{60BD41C6-3C86-404D-8347-4E87F205F281}" dt="2024-01-30T20:39:17.855" v="3622" actId="14734"/>
          <ac:graphicFrameMkLst>
            <pc:docMk/>
            <pc:sldMk cId="2664884980" sldId="263"/>
            <ac:graphicFrameMk id="8" creationId="{FA0579C1-E0A3-F6C9-BD7A-DFF9351951DF}"/>
          </ac:graphicFrameMkLst>
        </pc:graphicFrameChg>
        <pc:graphicFrameChg chg="add mod modGraphic">
          <ac:chgData name="Tapamita Mondal" userId="c1d18fc2c241fdd6" providerId="LiveId" clId="{60BD41C6-3C86-404D-8347-4E87F205F281}" dt="2024-01-30T20:39:46.353" v="3623" actId="14100"/>
          <ac:graphicFrameMkLst>
            <pc:docMk/>
            <pc:sldMk cId="2664884980" sldId="263"/>
            <ac:graphicFrameMk id="9" creationId="{0CBEB67D-53D8-FD1D-D2C1-7AC543B25D1C}"/>
          </ac:graphicFrameMkLst>
        </pc:graphicFrameChg>
      </pc:sldChg>
      <pc:sldChg chg="modSp new mod">
        <pc:chgData name="Tapamita Mondal" userId="c1d18fc2c241fdd6" providerId="LiveId" clId="{60BD41C6-3C86-404D-8347-4E87F205F281}" dt="2024-01-30T18:28:36.877" v="2656" actId="12"/>
        <pc:sldMkLst>
          <pc:docMk/>
          <pc:sldMk cId="1294118901" sldId="264"/>
        </pc:sldMkLst>
        <pc:spChg chg="mod">
          <ac:chgData name="Tapamita Mondal" userId="c1d18fc2c241fdd6" providerId="LiveId" clId="{60BD41C6-3C86-404D-8347-4E87F205F281}" dt="2024-01-30T16:19:48.397" v="2419" actId="27636"/>
          <ac:spMkLst>
            <pc:docMk/>
            <pc:sldMk cId="1294118901" sldId="264"/>
            <ac:spMk id="2" creationId="{04A78209-A6CE-8881-8560-198034C0739A}"/>
          </ac:spMkLst>
        </pc:spChg>
        <pc:spChg chg="mod">
          <ac:chgData name="Tapamita Mondal" userId="c1d18fc2c241fdd6" providerId="LiveId" clId="{60BD41C6-3C86-404D-8347-4E87F205F281}" dt="2024-01-30T18:28:36.877" v="2656" actId="12"/>
          <ac:spMkLst>
            <pc:docMk/>
            <pc:sldMk cId="1294118901" sldId="264"/>
            <ac:spMk id="3" creationId="{8B88849C-9FC2-3E7F-04F6-A6FE8C31E552}"/>
          </ac:spMkLst>
        </pc:spChg>
      </pc:sldChg>
      <pc:sldChg chg="addSp delSp modSp new mod">
        <pc:chgData name="Tapamita Mondal" userId="c1d18fc2c241fdd6" providerId="LiveId" clId="{60BD41C6-3C86-404D-8347-4E87F205F281}" dt="2024-01-30T15:13:39.442" v="1105" actId="14100"/>
        <pc:sldMkLst>
          <pc:docMk/>
          <pc:sldMk cId="2247500448" sldId="265"/>
        </pc:sldMkLst>
        <pc:spChg chg="del">
          <ac:chgData name="Tapamita Mondal" userId="c1d18fc2c241fdd6" providerId="LiveId" clId="{60BD41C6-3C86-404D-8347-4E87F205F281}" dt="2024-01-30T15:04:04.975" v="1047" actId="478"/>
          <ac:spMkLst>
            <pc:docMk/>
            <pc:sldMk cId="2247500448" sldId="265"/>
            <ac:spMk id="2" creationId="{C26CF334-D0F5-1B4A-B5DE-788A62A251BD}"/>
          </ac:spMkLst>
        </pc:spChg>
        <pc:spChg chg="del">
          <ac:chgData name="Tapamita Mondal" userId="c1d18fc2c241fdd6" providerId="LiveId" clId="{60BD41C6-3C86-404D-8347-4E87F205F281}" dt="2024-01-30T15:04:01.661" v="1046" actId="478"/>
          <ac:spMkLst>
            <pc:docMk/>
            <pc:sldMk cId="2247500448" sldId="265"/>
            <ac:spMk id="3" creationId="{76754042-0D97-E64E-5DA1-548031274D6C}"/>
          </ac:spMkLst>
        </pc:spChg>
        <pc:graphicFrameChg chg="add mod modGraphic">
          <ac:chgData name="Tapamita Mondal" userId="c1d18fc2c241fdd6" providerId="LiveId" clId="{60BD41C6-3C86-404D-8347-4E87F205F281}" dt="2024-01-30T15:13:39.442" v="1105" actId="14100"/>
          <ac:graphicFrameMkLst>
            <pc:docMk/>
            <pc:sldMk cId="2247500448" sldId="265"/>
            <ac:graphicFrameMk id="4" creationId="{D5368C16-DF10-EF3F-2750-67EB98B538F4}"/>
          </ac:graphicFrameMkLst>
        </pc:graphicFrameChg>
      </pc:sldChg>
      <pc:sldChg chg="addSp delSp modSp new mod ord">
        <pc:chgData name="Tapamita Mondal" userId="c1d18fc2c241fdd6" providerId="LiveId" clId="{60BD41C6-3C86-404D-8347-4E87F205F281}" dt="2024-01-30T20:11:24.933" v="3318" actId="20577"/>
        <pc:sldMkLst>
          <pc:docMk/>
          <pc:sldMk cId="456050941" sldId="266"/>
        </pc:sldMkLst>
        <pc:spChg chg="mod">
          <ac:chgData name="Tapamita Mondal" userId="c1d18fc2c241fdd6" providerId="LiveId" clId="{60BD41C6-3C86-404D-8347-4E87F205F281}" dt="2024-01-30T16:19:48.866" v="2425" actId="27636"/>
          <ac:spMkLst>
            <pc:docMk/>
            <pc:sldMk cId="456050941" sldId="266"/>
            <ac:spMk id="2" creationId="{1D1275DD-69B7-EE7C-5B23-43B92395005F}"/>
          </ac:spMkLst>
        </pc:spChg>
        <pc:spChg chg="add del mod">
          <ac:chgData name="Tapamita Mondal" userId="c1d18fc2c241fdd6" providerId="LiveId" clId="{60BD41C6-3C86-404D-8347-4E87F205F281}" dt="2024-01-30T20:11:24.933" v="3318" actId="20577"/>
          <ac:spMkLst>
            <pc:docMk/>
            <pc:sldMk cId="456050941" sldId="266"/>
            <ac:spMk id="3" creationId="{8DBA88F6-C9CB-25CB-E8D7-DB5131D3ED63}"/>
          </ac:spMkLst>
        </pc:spChg>
      </pc:sldChg>
      <pc:sldChg chg="addSp modSp new mod">
        <pc:chgData name="Tapamita Mondal" userId="c1d18fc2c241fdd6" providerId="LiveId" clId="{60BD41C6-3C86-404D-8347-4E87F205F281}" dt="2024-01-30T19:58:53.476" v="3213" actId="1076"/>
        <pc:sldMkLst>
          <pc:docMk/>
          <pc:sldMk cId="3954277671" sldId="267"/>
        </pc:sldMkLst>
        <pc:spChg chg="mod">
          <ac:chgData name="Tapamita Mondal" userId="c1d18fc2c241fdd6" providerId="LiveId" clId="{60BD41C6-3C86-404D-8347-4E87F205F281}" dt="2024-01-30T19:58:53.476" v="3213" actId="1076"/>
          <ac:spMkLst>
            <pc:docMk/>
            <pc:sldMk cId="3954277671" sldId="267"/>
            <ac:spMk id="2" creationId="{95321FD3-A403-EEC4-9B5F-F6E4B4522F4F}"/>
          </ac:spMkLst>
        </pc:spChg>
        <pc:spChg chg="mod">
          <ac:chgData name="Tapamita Mondal" userId="c1d18fc2c241fdd6" providerId="LiveId" clId="{60BD41C6-3C86-404D-8347-4E87F205F281}" dt="2024-01-30T16:19:48.491" v="2420" actId="27636"/>
          <ac:spMkLst>
            <pc:docMk/>
            <pc:sldMk cId="3954277671" sldId="267"/>
            <ac:spMk id="3" creationId="{A1B38BF0-D83B-BCF5-406F-67177A8A1073}"/>
          </ac:spMkLst>
        </pc:spChg>
        <pc:spChg chg="add">
          <ac:chgData name="Tapamita Mondal" userId="c1d18fc2c241fdd6" providerId="LiveId" clId="{60BD41C6-3C86-404D-8347-4E87F205F281}" dt="2024-01-30T15:56:40.578" v="1764"/>
          <ac:spMkLst>
            <pc:docMk/>
            <pc:sldMk cId="3954277671" sldId="267"/>
            <ac:spMk id="4" creationId="{C7D984B5-4C74-33DB-7EC8-8F937D529A97}"/>
          </ac:spMkLst>
        </pc:spChg>
      </pc:sldChg>
      <pc:sldChg chg="modSp new mod">
        <pc:chgData name="Tapamita Mondal" userId="c1d18fc2c241fdd6" providerId="LiveId" clId="{60BD41C6-3C86-404D-8347-4E87F205F281}" dt="2024-01-30T19:23:55.674" v="2882" actId="20577"/>
        <pc:sldMkLst>
          <pc:docMk/>
          <pc:sldMk cId="2455874567" sldId="268"/>
        </pc:sldMkLst>
        <pc:spChg chg="mod">
          <ac:chgData name="Tapamita Mondal" userId="c1d18fc2c241fdd6" providerId="LiveId" clId="{60BD41C6-3C86-404D-8347-4E87F205F281}" dt="2024-01-30T19:23:55.674" v="2882" actId="20577"/>
          <ac:spMkLst>
            <pc:docMk/>
            <pc:sldMk cId="2455874567" sldId="268"/>
            <ac:spMk id="2" creationId="{D583FED2-2C39-3F05-A131-54245B577673}"/>
          </ac:spMkLst>
        </pc:spChg>
        <pc:spChg chg="mod">
          <ac:chgData name="Tapamita Mondal" userId="c1d18fc2c241fdd6" providerId="LiveId" clId="{60BD41C6-3C86-404D-8347-4E87F205F281}" dt="2024-01-30T19:02:49.641" v="2727" actId="20577"/>
          <ac:spMkLst>
            <pc:docMk/>
            <pc:sldMk cId="2455874567" sldId="268"/>
            <ac:spMk id="3" creationId="{F1A88E8C-89CB-5EE4-78CF-33965CDC120F}"/>
          </ac:spMkLst>
        </pc:spChg>
      </pc:sldChg>
      <pc:sldChg chg="delSp modSp new del mod">
        <pc:chgData name="Tapamita Mondal" userId="c1d18fc2c241fdd6" providerId="LiveId" clId="{60BD41C6-3C86-404D-8347-4E87F205F281}" dt="2024-01-30T20:34:57.638" v="3333" actId="47"/>
        <pc:sldMkLst>
          <pc:docMk/>
          <pc:sldMk cId="2925383406" sldId="269"/>
        </pc:sldMkLst>
        <pc:spChg chg="del">
          <ac:chgData name="Tapamita Mondal" userId="c1d18fc2c241fdd6" providerId="LiveId" clId="{60BD41C6-3C86-404D-8347-4E87F205F281}" dt="2024-01-30T20:34:27.973" v="3330" actId="478"/>
          <ac:spMkLst>
            <pc:docMk/>
            <pc:sldMk cId="2925383406" sldId="269"/>
            <ac:spMk id="2" creationId="{14AC35E4-5FCA-37BD-8667-E4F5FD4AFD8F}"/>
          </ac:spMkLst>
        </pc:spChg>
        <pc:spChg chg="mod">
          <ac:chgData name="Tapamita Mondal" userId="c1d18fc2c241fdd6" providerId="LiveId" clId="{60BD41C6-3C86-404D-8347-4E87F205F281}" dt="2024-01-30T20:34:37.254" v="3332"/>
          <ac:spMkLst>
            <pc:docMk/>
            <pc:sldMk cId="2925383406" sldId="269"/>
            <ac:spMk id="3" creationId="{6A472D43-DD8E-EC00-A4E5-F7FA64E18BB2}"/>
          </ac:spMkLst>
        </pc:spChg>
      </pc:sldChg>
    </pc:docChg>
  </pc:docChgLst>
  <pc:docChgLst>
    <pc:chgData name="Khalid Saifulla" userId="dad8867f983c3cfe" providerId="Windows Live" clId="Web-{2397B34C-6375-4B0D-BBAF-087D736FEFA0}"/>
    <pc:docChg chg="modSld">
      <pc:chgData name="Khalid Saifulla" userId="dad8867f983c3cfe" providerId="Windows Live" clId="Web-{2397B34C-6375-4B0D-BBAF-087D736FEFA0}" dt="2024-01-30T18:43:19.899" v="21" actId="20577"/>
      <pc:docMkLst>
        <pc:docMk/>
      </pc:docMkLst>
      <pc:sldChg chg="modSp">
        <pc:chgData name="Khalid Saifulla" userId="dad8867f983c3cfe" providerId="Windows Live" clId="Web-{2397B34C-6375-4B0D-BBAF-087D736FEFA0}" dt="2024-01-30T18:43:19.899" v="21" actId="20577"/>
        <pc:sldMkLst>
          <pc:docMk/>
          <pc:sldMk cId="3014774716" sldId="258"/>
        </pc:sldMkLst>
        <pc:spChg chg="mod">
          <ac:chgData name="Khalid Saifulla" userId="dad8867f983c3cfe" providerId="Windows Live" clId="Web-{2397B34C-6375-4B0D-BBAF-087D736FEFA0}" dt="2024-01-30T18:43:19.899" v="21" actId="20577"/>
          <ac:spMkLst>
            <pc:docMk/>
            <pc:sldMk cId="3014774716" sldId="258"/>
            <ac:spMk id="3" creationId="{6997D377-A063-B932-DD5F-C515FDBAAB6E}"/>
          </ac:spMkLst>
        </pc:spChg>
      </pc:sldChg>
      <pc:sldChg chg="modSp">
        <pc:chgData name="Khalid Saifulla" userId="dad8867f983c3cfe" providerId="Windows Live" clId="Web-{2397B34C-6375-4B0D-BBAF-087D736FEFA0}" dt="2024-01-30T18:43:01.961" v="15" actId="1076"/>
        <pc:sldMkLst>
          <pc:docMk/>
          <pc:sldMk cId="456050941" sldId="266"/>
        </pc:sldMkLst>
        <pc:spChg chg="mod">
          <ac:chgData name="Khalid Saifulla" userId="dad8867f983c3cfe" providerId="Windows Live" clId="Web-{2397B34C-6375-4B0D-BBAF-087D736FEFA0}" dt="2024-01-30T18:43:01.961" v="15" actId="1076"/>
          <ac:spMkLst>
            <pc:docMk/>
            <pc:sldMk cId="456050941" sldId="266"/>
            <ac:spMk id="3" creationId="{8DBA88F6-C9CB-25CB-E8D7-DB5131D3ED63}"/>
          </ac:spMkLst>
        </pc:spChg>
      </pc:sldChg>
    </pc:docChg>
  </pc:docChgLst>
  <pc:docChgLst>
    <pc:chgData name="Guest User" providerId="Windows Live" clId="Web-{0833DFD6-0EF4-4B45-8E7D-C243849A4749}"/>
    <pc:docChg chg="addSld modSld addMainMaster delMainMaster">
      <pc:chgData name="Guest User" userId="" providerId="Windows Live" clId="Web-{0833DFD6-0EF4-4B45-8E7D-C243849A4749}" dt="2024-01-30T16:03:46.421" v="57"/>
      <pc:docMkLst>
        <pc:docMk/>
      </pc:docMkLst>
      <pc:sldChg chg="mod modClrScheme chgLayout">
        <pc:chgData name="Guest User" userId="" providerId="Windows Live" clId="Web-{0833DFD6-0EF4-4B45-8E7D-C243849A4749}" dt="2024-01-30T16:03:46.421" v="57"/>
        <pc:sldMkLst>
          <pc:docMk/>
          <pc:sldMk cId="4221699222" sldId="256"/>
        </pc:sldMkLst>
      </pc:sldChg>
      <pc:sldChg chg="modSp mod modClrScheme chgLayout">
        <pc:chgData name="Guest User" userId="" providerId="Windows Live" clId="Web-{0833DFD6-0EF4-4B45-8E7D-C243849A4749}" dt="2024-01-30T16:03:46.421" v="57"/>
        <pc:sldMkLst>
          <pc:docMk/>
          <pc:sldMk cId="763509240" sldId="257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763509240" sldId="257"/>
            <ac:spMk id="2" creationId="{0F07956D-D0D3-3004-C526-E28660F8F7A8}"/>
          </ac:spMkLst>
        </pc:spChg>
        <pc:graphicFrameChg chg="mod ord modGraphic">
          <ac:chgData name="Guest User" userId="" providerId="Windows Live" clId="Web-{0833DFD6-0EF4-4B45-8E7D-C243849A4749}" dt="2024-01-30T16:03:46.421" v="57"/>
          <ac:graphicFrameMkLst>
            <pc:docMk/>
            <pc:sldMk cId="763509240" sldId="257"/>
            <ac:graphicFrameMk id="4" creationId="{1088DBC8-59E7-4DDB-D815-AC5D1E5426E5}"/>
          </ac:graphicFrameMkLst>
        </pc:graphicFrameChg>
      </pc:sldChg>
      <pc:sldChg chg="modSp mod modClrScheme chgLayout">
        <pc:chgData name="Guest User" userId="" providerId="Windows Live" clId="Web-{0833DFD6-0EF4-4B45-8E7D-C243849A4749}" dt="2024-01-30T16:03:46.421" v="57"/>
        <pc:sldMkLst>
          <pc:docMk/>
          <pc:sldMk cId="3014774716" sldId="258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3014774716" sldId="258"/>
            <ac:spMk id="2" creationId="{4839E140-B63F-E382-DB84-6C80315ED0C1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3014774716" sldId="258"/>
            <ac:spMk id="3" creationId="{6997D377-A063-B932-DD5F-C515FDBAAB6E}"/>
          </ac:spMkLst>
        </pc:spChg>
      </pc:sldChg>
      <pc:sldChg chg="modSp mod modClrScheme chgLayout">
        <pc:chgData name="Guest User" userId="" providerId="Windows Live" clId="Web-{0833DFD6-0EF4-4B45-8E7D-C243849A4749}" dt="2024-01-30T16:03:46.421" v="57"/>
        <pc:sldMkLst>
          <pc:docMk/>
          <pc:sldMk cId="4188759860" sldId="259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4188759860" sldId="259"/>
            <ac:spMk id="2" creationId="{BDABB85F-1A16-4EEA-016C-B2D45A60E8C0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4188759860" sldId="259"/>
            <ac:spMk id="3" creationId="{5AECB424-CA3D-E3F9-458D-8E07AE7AFD20}"/>
          </ac:spMkLst>
        </pc:spChg>
      </pc:sldChg>
      <pc:sldChg chg="modSp mod modClrScheme chgLayout">
        <pc:chgData name="Guest User" userId="" providerId="Windows Live" clId="Web-{0833DFD6-0EF4-4B45-8E7D-C243849A4749}" dt="2024-01-30T16:03:46.421" v="57"/>
        <pc:sldMkLst>
          <pc:docMk/>
          <pc:sldMk cId="2242649349" sldId="260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2242649349" sldId="260"/>
            <ac:spMk id="2" creationId="{9DB1054A-3170-9866-C0D2-419EA9AE989E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2242649349" sldId="260"/>
            <ac:spMk id="3" creationId="{541F8A4D-5DE3-90AF-E405-B179C3F5D833}"/>
          </ac:spMkLst>
        </pc:spChg>
      </pc:sldChg>
      <pc:sldChg chg="modSp mod modClrScheme chgLayout">
        <pc:chgData name="Guest User" userId="" providerId="Windows Live" clId="Web-{0833DFD6-0EF4-4B45-8E7D-C243849A4749}" dt="2024-01-30T16:03:46.421" v="57"/>
        <pc:sldMkLst>
          <pc:docMk/>
          <pc:sldMk cId="4148904400" sldId="261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4148904400" sldId="261"/>
            <ac:spMk id="2" creationId="{5E304574-E450-F3AE-A5E6-14117B8F0449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4148904400" sldId="261"/>
            <ac:spMk id="3" creationId="{FD6E0C31-DADC-393C-3488-7DD8DED290C3}"/>
          </ac:spMkLst>
        </pc:spChg>
      </pc:sldChg>
      <pc:sldChg chg="addSp delSp modSp new mod setBg modClrScheme chgLayout">
        <pc:chgData name="Guest User" userId="" providerId="Windows Live" clId="Web-{0833DFD6-0EF4-4B45-8E7D-C243849A4749}" dt="2024-01-30T16:03:46.421" v="57"/>
        <pc:sldMkLst>
          <pc:docMk/>
          <pc:sldMk cId="855005192" sldId="262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855005192" sldId="262"/>
            <ac:spMk id="2" creationId="{2833992F-E5A5-693A-A151-2AD81A71AE95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855005192" sldId="262"/>
            <ac:spMk id="3" creationId="{64A4F312-D6AC-9E4D-D1DF-AA5286CF0C6A}"/>
          </ac:spMkLst>
        </pc:spChg>
        <pc:spChg chg="add del">
          <ac:chgData name="Guest User" userId="" providerId="Windows Live" clId="Web-{0833DFD6-0EF4-4B45-8E7D-C243849A4749}" dt="2024-01-30T14:27:39.373" v="23"/>
          <ac:spMkLst>
            <pc:docMk/>
            <pc:sldMk cId="855005192" sldId="262"/>
            <ac:spMk id="8" creationId="{09588DA8-065E-4F6F-8EFD-43104AB2E0CF}"/>
          </ac:spMkLst>
        </pc:spChg>
        <pc:spChg chg="add del">
          <ac:chgData name="Guest User" userId="" providerId="Windows Live" clId="Web-{0833DFD6-0EF4-4B45-8E7D-C243849A4749}" dt="2024-01-30T14:27:39.373" v="23"/>
          <ac:spMkLst>
            <pc:docMk/>
            <pc:sldMk cId="855005192" sldId="262"/>
            <ac:spMk id="10" creationId="{C4285719-470E-454C-AF62-8323075F1F5B}"/>
          </ac:spMkLst>
        </pc:spChg>
        <pc:spChg chg="add del">
          <ac:chgData name="Guest User" userId="" providerId="Windows Live" clId="Web-{0833DFD6-0EF4-4B45-8E7D-C243849A4749}" dt="2024-01-30T14:27:39.373" v="23"/>
          <ac:spMkLst>
            <pc:docMk/>
            <pc:sldMk cId="855005192" sldId="262"/>
            <ac:spMk id="12" creationId="{CD9FE4EF-C4D8-49A0-B2FF-81D8DB7D8A24}"/>
          </ac:spMkLst>
        </pc:spChg>
        <pc:spChg chg="add del">
          <ac:chgData name="Guest User" userId="" providerId="Windows Live" clId="Web-{0833DFD6-0EF4-4B45-8E7D-C243849A4749}" dt="2024-01-30T14:27:39.373" v="23"/>
          <ac:spMkLst>
            <pc:docMk/>
            <pc:sldMk cId="855005192" sldId="262"/>
            <ac:spMk id="14" creationId="{4300840D-0A0B-4512-BACA-B439D5B9C57C}"/>
          </ac:spMkLst>
        </pc:spChg>
        <pc:spChg chg="add del">
          <ac:chgData name="Guest User" userId="" providerId="Windows Live" clId="Web-{0833DFD6-0EF4-4B45-8E7D-C243849A4749}" dt="2024-01-30T14:27:39.373" v="23"/>
          <ac:spMkLst>
            <pc:docMk/>
            <pc:sldMk cId="855005192" sldId="262"/>
            <ac:spMk id="16" creationId="{D2B78728-A580-49A7-84F9-6EF6F583ADE0}"/>
          </ac:spMkLst>
        </pc:spChg>
        <pc:spChg chg="add del">
          <ac:chgData name="Guest User" userId="" providerId="Windows Live" clId="Web-{0833DFD6-0EF4-4B45-8E7D-C243849A4749}" dt="2024-01-30T14:27:39.373" v="23"/>
          <ac:spMkLst>
            <pc:docMk/>
            <pc:sldMk cId="855005192" sldId="262"/>
            <ac:spMk id="18" creationId="{38FAA1A1-D861-433F-88FA-1E9D6FD31D11}"/>
          </ac:spMkLst>
        </pc:spChg>
        <pc:spChg chg="add del">
          <ac:chgData name="Guest User" userId="" providerId="Windows Live" clId="Web-{0833DFD6-0EF4-4B45-8E7D-C243849A4749}" dt="2024-01-30T14:27:39.373" v="23"/>
          <ac:spMkLst>
            <pc:docMk/>
            <pc:sldMk cId="855005192" sldId="262"/>
            <ac:spMk id="20" creationId="{8D71EDA1-87BF-4D5D-AB79-F346FD19278A}"/>
          </ac:spMkLst>
        </pc:spChg>
        <pc:spChg chg="add del">
          <ac:chgData name="Guest User" userId="" providerId="Windows Live" clId="Web-{0833DFD6-0EF4-4B45-8E7D-C243849A4749}" dt="2024-01-30T14:27:50.311" v="25"/>
          <ac:spMkLst>
            <pc:docMk/>
            <pc:sldMk cId="855005192" sldId="262"/>
            <ac:spMk id="22" creationId="{100EDD19-6802-4EC3-95CE-CFFAB042CFD6}"/>
          </ac:spMkLst>
        </pc:spChg>
        <pc:spChg chg="add del">
          <ac:chgData name="Guest User" userId="" providerId="Windows Live" clId="Web-{0833DFD6-0EF4-4B45-8E7D-C243849A4749}" dt="2024-01-30T14:27:50.311" v="25"/>
          <ac:spMkLst>
            <pc:docMk/>
            <pc:sldMk cId="855005192" sldId="262"/>
            <ac:spMk id="23" creationId="{DB17E863-922E-4C26-BD64-E8FD41D28661}"/>
          </ac:spMkLst>
        </pc:spChg>
      </pc:sldChg>
      <pc:sldChg chg="mod modClrScheme chgLayout">
        <pc:chgData name="Guest User" userId="" providerId="Windows Live" clId="Web-{0833DFD6-0EF4-4B45-8E7D-C243849A4749}" dt="2024-01-30T16:03:46.421" v="57"/>
        <pc:sldMkLst>
          <pc:docMk/>
          <pc:sldMk cId="2664884980" sldId="263"/>
        </pc:sldMkLst>
      </pc:sldChg>
      <pc:sldChg chg="modSp mod modClrScheme chgLayout">
        <pc:chgData name="Guest User" userId="" providerId="Windows Live" clId="Web-{0833DFD6-0EF4-4B45-8E7D-C243849A4749}" dt="2024-01-30T16:03:46.421" v="57"/>
        <pc:sldMkLst>
          <pc:docMk/>
          <pc:sldMk cId="1294118901" sldId="264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1294118901" sldId="264"/>
            <ac:spMk id="2" creationId="{04A78209-A6CE-8881-8560-198034C0739A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1294118901" sldId="264"/>
            <ac:spMk id="3" creationId="{8B88849C-9FC2-3E7F-04F6-A6FE8C31E552}"/>
          </ac:spMkLst>
        </pc:spChg>
      </pc:sldChg>
      <pc:sldChg chg="mod modClrScheme chgLayout">
        <pc:chgData name="Guest User" userId="" providerId="Windows Live" clId="Web-{0833DFD6-0EF4-4B45-8E7D-C243849A4749}" dt="2024-01-30T16:03:46.421" v="57"/>
        <pc:sldMkLst>
          <pc:docMk/>
          <pc:sldMk cId="2247500448" sldId="265"/>
        </pc:sldMkLst>
      </pc:sldChg>
      <pc:sldChg chg="modSp mod modClrScheme chgLayout">
        <pc:chgData name="Guest User" userId="" providerId="Windows Live" clId="Web-{0833DFD6-0EF4-4B45-8E7D-C243849A4749}" dt="2024-01-30T16:03:46.421" v="57"/>
        <pc:sldMkLst>
          <pc:docMk/>
          <pc:sldMk cId="456050941" sldId="266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456050941" sldId="266"/>
            <ac:spMk id="2" creationId="{1D1275DD-69B7-EE7C-5B23-43B92395005F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456050941" sldId="266"/>
            <ac:spMk id="3" creationId="{8DBA88F6-C9CB-25CB-E8D7-DB5131D3ED63}"/>
          </ac:spMkLst>
        </pc:spChg>
      </pc:sldChg>
      <pc:sldChg chg="addSp delSp modSp mod setBg modClrScheme chgLayout">
        <pc:chgData name="Guest User" userId="" providerId="Windows Live" clId="Web-{0833DFD6-0EF4-4B45-8E7D-C243849A4749}" dt="2024-01-30T16:03:46.421" v="57"/>
        <pc:sldMkLst>
          <pc:docMk/>
          <pc:sldMk cId="3954277671" sldId="267"/>
        </pc:sldMkLst>
        <pc:spChg chg="mod ord">
          <ac:chgData name="Guest User" userId="" providerId="Windows Live" clId="Web-{0833DFD6-0EF4-4B45-8E7D-C243849A4749}" dt="2024-01-30T16:03:46.421" v="57"/>
          <ac:spMkLst>
            <pc:docMk/>
            <pc:sldMk cId="3954277671" sldId="267"/>
            <ac:spMk id="2" creationId="{95321FD3-A403-EEC4-9B5F-F6E4B4522F4F}"/>
          </ac:spMkLst>
        </pc:spChg>
        <pc:spChg chg="mod ord">
          <ac:chgData name="Guest User" userId="" providerId="Windows Live" clId="Web-{0833DFD6-0EF4-4B45-8E7D-C243849A4749}" dt="2024-01-30T16:03:46.421" v="57"/>
          <ac:spMkLst>
            <pc:docMk/>
            <pc:sldMk cId="3954277671" sldId="267"/>
            <ac:spMk id="3" creationId="{A1B38BF0-D83B-BCF5-406F-67177A8A1073}"/>
          </ac:spMkLst>
        </pc:spChg>
        <pc:picChg chg="add del">
          <ac:chgData name="Guest User" userId="" providerId="Windows Live" clId="Web-{0833DFD6-0EF4-4B45-8E7D-C243849A4749}" dt="2024-01-30T16:03:11.842" v="52"/>
          <ac:picMkLst>
            <pc:docMk/>
            <pc:sldMk cId="3954277671" sldId="267"/>
            <ac:picMk id="5" creationId="{53A8328F-D6D4-1392-9D0E-3D8555219BDB}"/>
          </ac:picMkLst>
        </pc:picChg>
      </pc:sldChg>
      <pc:sldMasterChg chg="add del addSldLayout delSldLayout">
        <pc:chgData name="Guest User" userId="" providerId="Windows Live" clId="Web-{0833DFD6-0EF4-4B45-8E7D-C243849A4749}" dt="2024-01-30T16:03:46.421" v="57"/>
        <pc:sldMasterMkLst>
          <pc:docMk/>
          <pc:sldMasterMk cId="1677766718" sldId="2147483648"/>
        </pc:sldMasterMkLst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1641063481" sldId="2147483649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69612449" sldId="2147483650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1202041088" sldId="2147483651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1442370160" sldId="2147483652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824403167" sldId="2147483653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298418559" sldId="2147483654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1654731592" sldId="2147483655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1395209453" sldId="2147483656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3527506600" sldId="2147483657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251381916" sldId="2147483658"/>
          </pc:sldLayoutMkLst>
        </pc:sldLayoutChg>
        <pc:sldLayoutChg chg="add del">
          <pc:chgData name="Guest User" userId="" providerId="Windows Live" clId="Web-{0833DFD6-0EF4-4B45-8E7D-C243849A4749}" dt="2024-01-30T16:03:46.421" v="57"/>
          <pc:sldLayoutMkLst>
            <pc:docMk/>
            <pc:sldMasterMk cId="1677766718" sldId="2147483648"/>
            <pc:sldLayoutMk cId="2666445452" sldId="2147483659"/>
          </pc:sldLayoutMkLst>
        </pc:sldLayoutChg>
      </pc:sldMasterChg>
      <pc:sldMasterChg chg="add del addSldLayout delSldLayout modSldLayout">
        <pc:chgData name="Guest User" userId="" providerId="Windows Live" clId="Web-{0833DFD6-0EF4-4B45-8E7D-C243849A4749}" dt="2024-01-30T16:03:15.717" v="53"/>
        <pc:sldMasterMkLst>
          <pc:docMk/>
          <pc:sldMasterMk cId="1266676202" sldId="2147483660"/>
        </pc:sldMasterMkLst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2655335478" sldId="2147483661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1707389563" sldId="2147483662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569339267" sldId="2147483663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952533641" sldId="2147483664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3961254821" sldId="2147483665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3315702889" sldId="2147483666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3203921082" sldId="2147483667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832726638" sldId="2147483668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596075139" sldId="2147483669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55115916" sldId="2147483670"/>
          </pc:sldLayoutMkLst>
        </pc:sldLayoutChg>
        <pc:sldLayoutChg chg="add del mod replId">
          <pc:chgData name="Guest User" userId="" providerId="Windows Live" clId="Web-{0833DFD6-0EF4-4B45-8E7D-C243849A4749}" dt="2024-01-30T16:03:15.717" v="53"/>
          <pc:sldLayoutMkLst>
            <pc:docMk/>
            <pc:sldMasterMk cId="1266676202" sldId="2147483660"/>
            <pc:sldLayoutMk cId="1200465452" sldId="2147483671"/>
          </pc:sldLayoutMkLst>
        </pc:sldLayoutChg>
      </pc:sldMasterChg>
      <pc:sldMasterChg chg="add del addSldLayout delSldLayout modSldLayout">
        <pc:chgData name="Guest User" userId="" providerId="Windows Live" clId="Web-{0833DFD6-0EF4-4B45-8E7D-C243849A4749}" dt="2024-01-30T16:03:46.421" v="57"/>
        <pc:sldMasterMkLst>
          <pc:docMk/>
          <pc:sldMasterMk cId="3899780605" sldId="2147483660"/>
        </pc:sldMasterMkLst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3591960367" sldId="2147483661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1715983379" sldId="2147483662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3977006444" sldId="2147483663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4066934190" sldId="2147483664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3103809024" sldId="2147483665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1710303109" sldId="2147483666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1982101604" sldId="2147483667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2949311656" sldId="2147483668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1531199177" sldId="2147483669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638870901" sldId="2147483670"/>
          </pc:sldLayoutMkLst>
        </pc:sldLayoutChg>
        <pc:sldLayoutChg chg="add del mod replId">
          <pc:chgData name="Guest User" userId="" providerId="Windows Live" clId="Web-{0833DFD6-0EF4-4B45-8E7D-C243849A4749}" dt="2024-01-30T16:03:46.421" v="57"/>
          <pc:sldLayoutMkLst>
            <pc:docMk/>
            <pc:sldMasterMk cId="3899780605" sldId="2147483660"/>
            <pc:sldLayoutMk cId="4257629050" sldId="2147483671"/>
          </pc:sldLayoutMkLst>
        </pc:sldLayoutChg>
      </pc:sldMasterChg>
      <pc:sldMasterChg chg="add del addSldLayout delSldLayout modSldLayout">
        <pc:chgData name="Guest User" userId="" providerId="Windows Live" clId="Web-{0833DFD6-0EF4-4B45-8E7D-C243849A4749}" dt="2024-01-30T16:03:44.030" v="56"/>
        <pc:sldMasterMkLst>
          <pc:docMk/>
          <pc:sldMasterMk cId="1956171970" sldId="2147483672"/>
        </pc:sldMasterMkLst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1188749643" sldId="2147483673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1773887547" sldId="2147483674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961548065" sldId="2147483675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2661397160" sldId="2147483676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1634191934" sldId="2147483677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3308459599" sldId="2147483678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908586691" sldId="2147483679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235046051" sldId="2147483680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1331518433" sldId="2147483681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2060484146" sldId="2147483682"/>
          </pc:sldLayoutMkLst>
        </pc:sldLayoutChg>
        <pc:sldLayoutChg chg="add del mod replId">
          <pc:chgData name="Guest User" userId="" providerId="Windows Live" clId="Web-{0833DFD6-0EF4-4B45-8E7D-C243849A4749}" dt="2024-01-30T16:03:44.030" v="56"/>
          <pc:sldLayoutMkLst>
            <pc:docMk/>
            <pc:sldMasterMk cId="1956171970" sldId="2147483672"/>
            <pc:sldLayoutMk cId="748658270" sldId="2147483683"/>
          </pc:sldLayoutMkLst>
        </pc:sldLayoutChg>
      </pc:sldMasterChg>
    </pc:docChg>
  </pc:docChgLst>
  <pc:docChgLst>
    <pc:chgData name="Guest User" providerId="Windows Live" clId="Web-{3EA168F2-BA05-48B4-8CE7-8A115E7E4871}"/>
    <pc:docChg chg="modSld">
      <pc:chgData name="Guest User" userId="" providerId="Windows Live" clId="Web-{3EA168F2-BA05-48B4-8CE7-8A115E7E4871}" dt="2024-01-30T19:38:48.902" v="10"/>
      <pc:docMkLst>
        <pc:docMk/>
      </pc:docMkLst>
      <pc:sldChg chg="modSp mod modShow">
        <pc:chgData name="Guest User" userId="" providerId="Windows Live" clId="Web-{3EA168F2-BA05-48B4-8CE7-8A115E7E4871}" dt="2024-01-30T19:38:48.902" v="10"/>
        <pc:sldMkLst>
          <pc:docMk/>
          <pc:sldMk cId="4188759860" sldId="259"/>
        </pc:sldMkLst>
        <pc:spChg chg="mod">
          <ac:chgData name="Guest User" userId="" providerId="Windows Live" clId="Web-{3EA168F2-BA05-48B4-8CE7-8A115E7E4871}" dt="2024-01-30T19:38:44.402" v="6" actId="20577"/>
          <ac:spMkLst>
            <pc:docMk/>
            <pc:sldMk cId="4188759860" sldId="259"/>
            <ac:spMk id="3" creationId="{5AECB424-CA3D-E3F9-458D-8E07AE7AFD20}"/>
          </ac:spMkLst>
        </pc:spChg>
      </pc:sldChg>
    </pc:docChg>
  </pc:docChgLst>
  <pc:docChgLst>
    <pc:chgData name="Guest User" providerId="Windows Live" clId="Web-{F76F467F-C090-4321-B26D-C3F0ED06170B}"/>
    <pc:docChg chg="modSld">
      <pc:chgData name="Guest User" userId="" providerId="Windows Live" clId="Web-{F76F467F-C090-4321-B26D-C3F0ED06170B}" dt="2024-01-31T16:13:39.785" v="3" actId="20577"/>
      <pc:docMkLst>
        <pc:docMk/>
      </pc:docMkLst>
      <pc:sldChg chg="modSp">
        <pc:chgData name="Guest User" userId="" providerId="Windows Live" clId="Web-{F76F467F-C090-4321-B26D-C3F0ED06170B}" dt="2024-01-31T16:13:39.785" v="3" actId="20577"/>
        <pc:sldMkLst>
          <pc:docMk/>
          <pc:sldMk cId="4221699222" sldId="256"/>
        </pc:sldMkLst>
        <pc:spChg chg="mod">
          <ac:chgData name="Guest User" userId="" providerId="Windows Live" clId="Web-{F76F467F-C090-4321-B26D-C3F0ED06170B}" dt="2024-01-31T16:13:39.785" v="3" actId="20577"/>
          <ac:spMkLst>
            <pc:docMk/>
            <pc:sldMk cId="4221699222" sldId="256"/>
            <ac:spMk id="7" creationId="{0FA93A4D-28D4-C564-81E0-781EFC82B3C3}"/>
          </ac:spMkLst>
        </pc:spChg>
      </pc:sldChg>
    </pc:docChg>
  </pc:docChgLst>
  <pc:docChgLst>
    <pc:chgData name="Khalid Saifulla" userId="dad8867f983c3cfe" providerId="Windows Live" clId="Web-{203C4369-C810-4FF0-87DB-1EEA9DD326B8}"/>
    <pc:docChg chg="modSld">
      <pc:chgData name="Khalid Saifulla" userId="dad8867f983c3cfe" providerId="Windows Live" clId="Web-{203C4369-C810-4FF0-87DB-1EEA9DD326B8}" dt="2024-01-30T21:01:39.338" v="199" actId="1076"/>
      <pc:docMkLst>
        <pc:docMk/>
      </pc:docMkLst>
      <pc:sldChg chg="addSp delSp modSp">
        <pc:chgData name="Khalid Saifulla" userId="dad8867f983c3cfe" providerId="Windows Live" clId="Web-{203C4369-C810-4FF0-87DB-1EEA9DD326B8}" dt="2024-01-30T21:01:39.338" v="199" actId="1076"/>
        <pc:sldMkLst>
          <pc:docMk/>
          <pc:sldMk cId="3014774716" sldId="258"/>
        </pc:sldMkLst>
        <pc:spChg chg="mod">
          <ac:chgData name="Khalid Saifulla" userId="dad8867f983c3cfe" providerId="Windows Live" clId="Web-{203C4369-C810-4FF0-87DB-1EEA9DD326B8}" dt="2024-01-30T20:51:03.660" v="133" actId="14100"/>
          <ac:spMkLst>
            <pc:docMk/>
            <pc:sldMk cId="3014774716" sldId="258"/>
            <ac:spMk id="3" creationId="{6997D377-A063-B932-DD5F-C515FDBAAB6E}"/>
          </ac:spMkLst>
        </pc:spChg>
        <pc:grpChg chg="add mod">
          <ac:chgData name="Khalid Saifulla" userId="dad8867f983c3cfe" providerId="Windows Live" clId="Web-{203C4369-C810-4FF0-87DB-1EEA9DD326B8}" dt="2024-01-30T21:01:39.338" v="199" actId="1076"/>
          <ac:grpSpMkLst>
            <pc:docMk/>
            <pc:sldMk cId="3014774716" sldId="258"/>
            <ac:grpSpMk id="19" creationId="{0E37DF56-9A68-244B-B642-67DCEB32FCF2}"/>
          </ac:grpSpMkLst>
        </pc:grpChg>
        <pc:picChg chg="add del mod modCrop">
          <ac:chgData name="Khalid Saifulla" userId="dad8867f983c3cfe" providerId="Windows Live" clId="Web-{203C4369-C810-4FF0-87DB-1EEA9DD326B8}" dt="2024-01-30T20:38:24.768" v="53"/>
          <ac:picMkLst>
            <pc:docMk/>
            <pc:sldMk cId="3014774716" sldId="258"/>
            <ac:picMk id="4" creationId="{52AC1A20-5CCF-0B53-E600-DF4A5C192B48}"/>
          </ac:picMkLst>
        </pc:picChg>
        <pc:picChg chg="add del mod modCrop">
          <ac:chgData name="Khalid Saifulla" userId="dad8867f983c3cfe" providerId="Windows Live" clId="Web-{203C4369-C810-4FF0-87DB-1EEA9DD326B8}" dt="2024-01-30T20:45:24.647" v="85"/>
          <ac:picMkLst>
            <pc:docMk/>
            <pc:sldMk cId="3014774716" sldId="258"/>
            <ac:picMk id="5" creationId="{A0DB77E0-A0C2-D199-C8B2-4448A42BF0D4}"/>
          </ac:picMkLst>
        </pc:picChg>
        <pc:picChg chg="add del mod modCrop">
          <ac:chgData name="Khalid Saifulla" userId="dad8867f983c3cfe" providerId="Windows Live" clId="Web-{203C4369-C810-4FF0-87DB-1EEA9DD326B8}" dt="2024-01-30T20:47:30.642" v="95"/>
          <ac:picMkLst>
            <pc:docMk/>
            <pc:sldMk cId="3014774716" sldId="258"/>
            <ac:picMk id="6" creationId="{B6874A29-8C9E-C89C-92A7-659015389AC2}"/>
          </ac:picMkLst>
        </pc:picChg>
        <pc:picChg chg="add del mod modCrop">
          <ac:chgData name="Khalid Saifulla" userId="dad8867f983c3cfe" providerId="Windows Live" clId="Web-{203C4369-C810-4FF0-87DB-1EEA9DD326B8}" dt="2024-01-30T20:47:29.142" v="94"/>
          <ac:picMkLst>
            <pc:docMk/>
            <pc:sldMk cId="3014774716" sldId="258"/>
            <ac:picMk id="7" creationId="{FE2A043E-53C6-E432-A8E4-165162B376C6}"/>
          </ac:picMkLst>
        </pc:picChg>
        <pc:picChg chg="add mod modCrop">
          <ac:chgData name="Khalid Saifulla" userId="dad8867f983c3cfe" providerId="Windows Live" clId="Web-{203C4369-C810-4FF0-87DB-1EEA9DD326B8}" dt="2024-01-30T20:51:07.894" v="135" actId="1076"/>
          <ac:picMkLst>
            <pc:docMk/>
            <pc:sldMk cId="3014774716" sldId="258"/>
            <ac:picMk id="8" creationId="{AB44ECC3-CCCC-EA0F-1540-A25FBD1C7117}"/>
          </ac:picMkLst>
        </pc:picChg>
        <pc:picChg chg="add mod modCrop">
          <ac:chgData name="Khalid Saifulla" userId="dad8867f983c3cfe" providerId="Windows Live" clId="Web-{203C4369-C810-4FF0-87DB-1EEA9DD326B8}" dt="2024-01-30T20:51:15.708" v="137"/>
          <ac:picMkLst>
            <pc:docMk/>
            <pc:sldMk cId="3014774716" sldId="258"/>
            <ac:picMk id="9" creationId="{46FB3682-C3CE-1E4E-5762-B687357598FA}"/>
          </ac:picMkLst>
        </pc:picChg>
        <pc:picChg chg="add mod modCrop">
          <ac:chgData name="Khalid Saifulla" userId="dad8867f983c3cfe" providerId="Windows Live" clId="Web-{203C4369-C810-4FF0-87DB-1EEA9DD326B8}" dt="2024-01-30T20:55:18.306" v="144" actId="1076"/>
          <ac:picMkLst>
            <pc:docMk/>
            <pc:sldMk cId="3014774716" sldId="258"/>
            <ac:picMk id="10" creationId="{911FFDA6-531C-2C67-0B73-37CB32EE90F3}"/>
          </ac:picMkLst>
        </pc:picChg>
        <pc:picChg chg="add mod modCrop">
          <ac:chgData name="Khalid Saifulla" userId="dad8867f983c3cfe" providerId="Windows Live" clId="Web-{203C4369-C810-4FF0-87DB-1EEA9DD326B8}" dt="2024-01-30T20:56:05.388" v="154" actId="1076"/>
          <ac:picMkLst>
            <pc:docMk/>
            <pc:sldMk cId="3014774716" sldId="258"/>
            <ac:picMk id="11" creationId="{B4362CC8-D63C-0473-A063-C77DA018EB5B}"/>
          </ac:picMkLst>
        </pc:picChg>
        <pc:picChg chg="add mod">
          <ac:chgData name="Khalid Saifulla" userId="dad8867f983c3cfe" providerId="Windows Live" clId="Web-{203C4369-C810-4FF0-87DB-1EEA9DD326B8}" dt="2024-01-30T20:57:07.924" v="166" actId="1076"/>
          <ac:picMkLst>
            <pc:docMk/>
            <pc:sldMk cId="3014774716" sldId="258"/>
            <ac:picMk id="12" creationId="{CD0BC85B-BDFD-30EE-AE6C-03BE83B53C26}"/>
          </ac:picMkLst>
        </pc:picChg>
        <pc:picChg chg="add mod">
          <ac:chgData name="Khalid Saifulla" userId="dad8867f983c3cfe" providerId="Windows Live" clId="Web-{203C4369-C810-4FF0-87DB-1EEA9DD326B8}" dt="2024-01-30T20:56:16.358" v="158" actId="1076"/>
          <ac:picMkLst>
            <pc:docMk/>
            <pc:sldMk cId="3014774716" sldId="258"/>
            <ac:picMk id="13" creationId="{6E055494-2CBE-0D7F-DFC3-2FB9EEF67656}"/>
          </ac:picMkLst>
        </pc:picChg>
        <pc:picChg chg="add mod">
          <ac:chgData name="Khalid Saifulla" userId="dad8867f983c3cfe" providerId="Windows Live" clId="Web-{203C4369-C810-4FF0-87DB-1EEA9DD326B8}" dt="2024-01-30T20:59:45.234" v="195" actId="14100"/>
          <ac:picMkLst>
            <pc:docMk/>
            <pc:sldMk cId="3014774716" sldId="258"/>
            <ac:picMk id="14" creationId="{3ABA43F2-76BA-2ADC-AEDB-82ACDC3DD139}"/>
          </ac:picMkLst>
        </pc:picChg>
        <pc:picChg chg="add del mod modCrop">
          <ac:chgData name="Khalid Saifulla" userId="dad8867f983c3cfe" providerId="Windows Live" clId="Web-{203C4369-C810-4FF0-87DB-1EEA9DD326B8}" dt="2024-01-30T20:58:07.554" v="183"/>
          <ac:picMkLst>
            <pc:docMk/>
            <pc:sldMk cId="3014774716" sldId="258"/>
            <ac:picMk id="15" creationId="{6B8D4589-107A-E51B-214C-144CFDEA0356}"/>
          </ac:picMkLst>
        </pc:picChg>
        <pc:picChg chg="add mod">
          <ac:chgData name="Khalid Saifulla" userId="dad8867f983c3cfe" providerId="Windows Live" clId="Web-{203C4369-C810-4FF0-87DB-1EEA9DD326B8}" dt="2024-01-30T20:57:11.956" v="168" actId="1076"/>
          <ac:picMkLst>
            <pc:docMk/>
            <pc:sldMk cId="3014774716" sldId="258"/>
            <ac:picMk id="16" creationId="{9D59638C-2FEF-7E8C-73E1-45E7FE20254C}"/>
          </ac:picMkLst>
        </pc:picChg>
        <pc:picChg chg="add del mod modCrop">
          <ac:chgData name="Khalid Saifulla" userId="dad8867f983c3cfe" providerId="Windows Live" clId="Web-{203C4369-C810-4FF0-87DB-1EEA9DD326B8}" dt="2024-01-30T20:58:02.601" v="181"/>
          <ac:picMkLst>
            <pc:docMk/>
            <pc:sldMk cId="3014774716" sldId="258"/>
            <ac:picMk id="17" creationId="{C86E0AA8-8528-E003-CCC4-3500E39CA513}"/>
          </ac:picMkLst>
        </pc:picChg>
        <pc:picChg chg="add mod modCrop">
          <ac:chgData name="Khalid Saifulla" userId="dad8867f983c3cfe" providerId="Windows Live" clId="Web-{203C4369-C810-4FF0-87DB-1EEA9DD326B8}" dt="2024-01-30T20:59:21.576" v="192" actId="14100"/>
          <ac:picMkLst>
            <pc:docMk/>
            <pc:sldMk cId="3014774716" sldId="258"/>
            <ac:picMk id="18" creationId="{965D7C75-D5DA-9E00-3979-3DDF039229B3}"/>
          </ac:picMkLst>
        </pc:picChg>
      </pc:sldChg>
    </pc:docChg>
  </pc:docChgLst>
  <pc:docChgLst>
    <pc:chgData name="Guest User" providerId="Windows Live" clId="Web-{0534D63C-C67D-426F-99BF-81EA4AC79AA5}"/>
    <pc:docChg chg="modSld">
      <pc:chgData name="Guest User" userId="" providerId="Windows Live" clId="Web-{0534D63C-C67D-426F-99BF-81EA4AC79AA5}" dt="2024-01-30T19:05:15.794" v="2" actId="20577"/>
      <pc:docMkLst>
        <pc:docMk/>
      </pc:docMkLst>
      <pc:sldChg chg="modSp">
        <pc:chgData name="Guest User" userId="" providerId="Windows Live" clId="Web-{0534D63C-C67D-426F-99BF-81EA4AC79AA5}" dt="2024-01-30T19:05:15.794" v="2" actId="20577"/>
        <pc:sldMkLst>
          <pc:docMk/>
          <pc:sldMk cId="3954277671" sldId="267"/>
        </pc:sldMkLst>
        <pc:spChg chg="mod">
          <ac:chgData name="Guest User" userId="" providerId="Windows Live" clId="Web-{0534D63C-C67D-426F-99BF-81EA4AC79AA5}" dt="2024-01-30T19:05:15.794" v="2" actId="20577"/>
          <ac:spMkLst>
            <pc:docMk/>
            <pc:sldMk cId="3954277671" sldId="267"/>
            <ac:spMk id="3" creationId="{A1B38BF0-D83B-BCF5-406F-67177A8A1073}"/>
          </ac:spMkLst>
        </pc:spChg>
      </pc:sldChg>
    </pc:docChg>
  </pc:docChgLst>
  <pc:docChgLst>
    <pc:chgData name="Guest User" providerId="Windows Live" clId="Web-{9F4F8ACC-4665-4958-934E-4CF831C5EDC9}"/>
    <pc:docChg chg="modSld">
      <pc:chgData name="Guest User" userId="" providerId="Windows Live" clId="Web-{9F4F8ACC-4665-4958-934E-4CF831C5EDC9}" dt="2024-01-31T16:09:26.489" v="373" actId="20577"/>
      <pc:docMkLst>
        <pc:docMk/>
      </pc:docMkLst>
      <pc:sldChg chg="modSp">
        <pc:chgData name="Guest User" userId="" providerId="Windows Live" clId="Web-{9F4F8ACC-4665-4958-934E-4CF831C5EDC9}" dt="2024-01-31T16:09:26.489" v="373" actId="20577"/>
        <pc:sldMkLst>
          <pc:docMk/>
          <pc:sldMk cId="4221699222" sldId="256"/>
        </pc:sldMkLst>
        <pc:spChg chg="mod">
          <ac:chgData name="Guest User" userId="" providerId="Windows Live" clId="Web-{9F4F8ACC-4665-4958-934E-4CF831C5EDC9}" dt="2024-01-31T16:09:26.489" v="373" actId="20577"/>
          <ac:spMkLst>
            <pc:docMk/>
            <pc:sldMk cId="4221699222" sldId="256"/>
            <ac:spMk id="7" creationId="{0FA93A4D-28D4-C564-81E0-781EFC82B3C3}"/>
          </ac:spMkLst>
        </pc:spChg>
        <pc:picChg chg="mod">
          <ac:chgData name="Guest User" userId="" providerId="Windows Live" clId="Web-{9F4F8ACC-4665-4958-934E-4CF831C5EDC9}" dt="2024-01-31T14:01:29.550" v="51" actId="1076"/>
          <ac:picMkLst>
            <pc:docMk/>
            <pc:sldMk cId="4221699222" sldId="256"/>
            <ac:picMk id="8" creationId="{837BB1B4-0CF3-E9EA-B759-7960608802C6}"/>
          </ac:picMkLst>
        </pc:picChg>
      </pc:sldChg>
      <pc:sldChg chg="modSp">
        <pc:chgData name="Guest User" userId="" providerId="Windows Live" clId="Web-{9F4F8ACC-4665-4958-934E-4CF831C5EDC9}" dt="2024-01-31T13:59:19.354" v="46"/>
        <pc:sldMkLst>
          <pc:docMk/>
          <pc:sldMk cId="763509240" sldId="257"/>
        </pc:sldMkLst>
        <pc:graphicFrameChg chg="mod modGraphic">
          <ac:chgData name="Guest User" userId="" providerId="Windows Live" clId="Web-{9F4F8ACC-4665-4958-934E-4CF831C5EDC9}" dt="2024-01-31T13:59:19.354" v="46"/>
          <ac:graphicFrameMkLst>
            <pc:docMk/>
            <pc:sldMk cId="763509240" sldId="257"/>
            <ac:graphicFrameMk id="4" creationId="{1088DBC8-59E7-4DDB-D815-AC5D1E5426E5}"/>
          </ac:graphicFrameMkLst>
        </pc:graphicFrameChg>
      </pc:sldChg>
      <pc:sldChg chg="modSp">
        <pc:chgData name="Guest User" userId="" providerId="Windows Live" clId="Web-{9F4F8ACC-4665-4958-934E-4CF831C5EDC9}" dt="2024-01-31T15:15:22.343" v="262" actId="20577"/>
        <pc:sldMkLst>
          <pc:docMk/>
          <pc:sldMk cId="2242649349" sldId="260"/>
        </pc:sldMkLst>
        <pc:spChg chg="mod">
          <ac:chgData name="Guest User" userId="" providerId="Windows Live" clId="Web-{9F4F8ACC-4665-4958-934E-4CF831C5EDC9}" dt="2024-01-31T15:12:39.778" v="244" actId="1076"/>
          <ac:spMkLst>
            <pc:docMk/>
            <pc:sldMk cId="2242649349" sldId="260"/>
            <ac:spMk id="2" creationId="{9DB1054A-3170-9866-C0D2-419EA9AE989E}"/>
          </ac:spMkLst>
        </pc:spChg>
        <pc:spChg chg="mod">
          <ac:chgData name="Guest User" userId="" providerId="Windows Live" clId="Web-{9F4F8ACC-4665-4958-934E-4CF831C5EDC9}" dt="2024-01-31T15:15:22.343" v="262" actId="20577"/>
          <ac:spMkLst>
            <pc:docMk/>
            <pc:sldMk cId="2242649349" sldId="260"/>
            <ac:spMk id="3" creationId="{541F8A4D-5DE3-90AF-E405-B179C3F5D8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E75CA-122B-4D27-BD0D-E95DD44287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DF3EF-8744-46F8-B47F-CCF657365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DF3EF-8744-46F8-B47F-CCF65736582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7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26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9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9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5217-1259-D0A2-F7B1-1D4E223A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3740-8BE9-42B7-8961-F002B9421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7054-B1A3-19D4-F92D-341AAF1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FFB4-ED2A-0758-6FBE-EFD60A2D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A389-3746-A9C3-2B30-79667111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4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1F1-8CA6-E5B6-6842-685F3FE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7022-177C-E5D1-CDAD-DFC993EE9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CF61-99E6-B73C-E383-53D53D15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83E-EB06-4363-700A-526BBD2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ABF2-0370-6C4E-E7D8-C8D2CBB2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0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D83D-CCE1-5DED-6B75-9643A2A9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67BF-9F1A-CF50-580B-258788D4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FDE6-EBA1-DBD5-584E-0535922C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DBCF-F886-2F04-7033-EEF8A6D7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FD95-7B54-E688-C39E-6CE41C0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9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0816-7930-1F0B-3E36-BC568053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017D-400E-B623-EDC6-6C0A30CC5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438B9-429A-A2F3-9C14-8C3B379A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057D-3B1E-6F22-74B0-00E186CC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FB58-DA12-9C7A-52DA-D8C8CD64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8D79E-5233-7FA8-315B-2217ABA0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41BA-E1B2-1CE8-44FD-1FCBE25A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089A-2A67-9153-F70C-FA68919D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148A-AC6B-5908-7A98-A6CA4A04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32B49-CB90-9049-A125-68CCE6C36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B30AA-8A2F-62E3-9A58-ED92C776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64F98-B9A0-F63C-86D9-5DC6D9E0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6D0D3-61A8-51E8-B72C-B3090DC9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701D5-DED6-3040-D80A-B0D60346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194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5999-AD08-E1E0-9DDA-9DBA1351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63314-DC88-EE2B-8DC8-891F2DE3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C0DB3-58E5-0AE0-57B8-7E865304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24AD-8D77-9792-0E92-99AC0517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7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8D3AE-0FC5-4DBA-811B-FA7EEE4E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B686-612C-AB9D-CDD3-0CBD802D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E1937-2F5A-D0BF-CDC4-7E46D6E5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89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0208-533E-3DBB-345A-2D2C06A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DDB6-A3BC-3B76-CD4E-37CB0B4E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2616A-D780-4C24-DDAF-5371D6C74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7055-1E53-3664-267F-67664679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CB3-9B91-7FFE-B0BB-13B5F2CB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194B-4953-4995-CB7A-3D1F896F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03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9461-16DB-6AEA-0232-8849C98D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BC532-D2A1-3EE8-9D29-6A24A5A32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7CA03-9A3B-B8EE-548E-CB34AEA2D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A9BB-9197-BE4F-2E26-548E3BB1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10362-78D4-9F45-EF0E-BBA8A74C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8D6C-6988-1212-BA67-3FFA94DD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69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F5F6-063F-E330-0561-D2468D39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7D5DD-5C22-7702-B80D-23C7F4B8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1BC1-165D-76D0-866A-2D445BE2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A71-8F3D-3548-4E26-A3DA1206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8DC5-13AE-98EA-086B-571CFF4E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0C0F5-F0F5-EBD5-285B-4A7ED1414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4B50-8105-849B-AEA6-D81A05FB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4874-68EE-6278-42FC-F2C42108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A09D-D948-02D7-5422-02EC07E2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3568-86D4-CD11-98D1-63AF033F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0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1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5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0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1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06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1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1E639-5DAC-6E0A-EFAA-07D183EB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69B5-7086-14F5-F204-15EA990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3671-D1CB-18C7-484C-D703D4862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7282-E51E-4D24-A25C-69A17EC7F556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6EA9-101B-CA20-0D43-D220E20DF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8185-A1AF-06E9-DC08-03A9F2EAD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FFBA-5832-4B70-898D-7ABF719BA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mbda.gov/news/blog/2010/07/8-traits-successful-entrepreneurs-do-you-have-what-it-takes.html%20Last%20accessed%20on%2028/1/2024" TargetMode="External"/><Relationship Id="rId2" Type="http://schemas.openxmlformats.org/officeDocument/2006/relationships/hyperlink" Target="http://1https:/www.geeksforgeeks.org/python-type-fun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pr.com/guides/python-guide/references/methods-an0d-functions/methods/built-in/type/python-type/#:~:text=P30ython%20type()%20is%20a,data%20elements%20in%20a%20program" TargetMode="External"/><Relationship Id="rId5" Type="http://schemas.openxmlformats.org/officeDocument/2006/relationships/hyperlink" Target="https://www.geeksforgeeks.org/python-data-types/" TargetMode="External"/><Relationship Id="rId4" Type="http://schemas.openxmlformats.org/officeDocument/2006/relationships/hyperlink" Target="https://www.w3schools.com/python/ref_func_typ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A93A4D-28D4-C564-81E0-781EFC82B3C3}"/>
              </a:ext>
            </a:extLst>
          </p:cNvPr>
          <p:cNvSpPr txBox="1"/>
          <p:nvPr/>
        </p:nvSpPr>
        <p:spPr>
          <a:xfrm>
            <a:off x="536228" y="337074"/>
            <a:ext cx="11110452" cy="63094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>
                <a:latin typeface="Times New Roman"/>
                <a:cs typeface="Times New Roman"/>
              </a:rPr>
              <a:t>Even Semester 2024</a:t>
            </a:r>
          </a:p>
          <a:p>
            <a:pPr algn="ctr"/>
            <a:r>
              <a:rPr lang="en-US" sz="2400">
                <a:latin typeface="Times New Roman"/>
                <a:cs typeface="Times New Roman"/>
              </a:rPr>
              <a:t>Continuous Assessment 1</a:t>
            </a:r>
            <a:endParaRPr lang="en-US">
              <a:ea typeface="Calibri"/>
              <a:cs typeface="Calibri"/>
            </a:endParaRPr>
          </a:p>
          <a:p>
            <a:pPr algn="ctr"/>
            <a:endParaRPr lang="en-US" sz="2400">
              <a:latin typeface="Times New Roman"/>
              <a:cs typeface="Times New Roman"/>
            </a:endParaRPr>
          </a:p>
          <a:p>
            <a:pPr algn="ctr"/>
            <a:r>
              <a:rPr lang="en-US" sz="2400">
                <a:latin typeface="Times New Roman"/>
                <a:cs typeface="Times New Roman"/>
              </a:rPr>
              <a:t>Presentation On 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>
                <a:latin typeface="Times New Roman"/>
                <a:cs typeface="Times New Roman"/>
              </a:rPr>
              <a:t>Use of type() in Python</a:t>
            </a: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>
                <a:latin typeface="Times New Roman"/>
                <a:cs typeface="Times New Roman"/>
              </a:rPr>
              <a:t>Presented By </a:t>
            </a:r>
          </a:p>
          <a:p>
            <a:pPr algn="ctr"/>
            <a:r>
              <a:rPr lang="en-US" sz="2400">
                <a:latin typeface="Times New Roman"/>
                <a:cs typeface="Times New Roman"/>
              </a:rPr>
              <a:t>Name : Dipanjan Gupta</a:t>
            </a:r>
          </a:p>
          <a:p>
            <a:pPr algn="ctr"/>
            <a:r>
              <a:rPr lang="en-US" sz="2400">
                <a:latin typeface="Times New Roman"/>
                <a:cs typeface="Times New Roman"/>
              </a:rPr>
              <a:t>University Roll-no: </a:t>
            </a:r>
            <a:r>
              <a:rPr lang="en-US" sz="2400">
                <a:latin typeface="Times New Roman"/>
                <a:ea typeface="+mn-lt"/>
                <a:cs typeface="Times New Roman"/>
              </a:rPr>
              <a:t>21301222039</a:t>
            </a:r>
            <a:endParaRPr lang="en-US" sz="2400">
              <a:ea typeface="+mn-lt"/>
              <a:cs typeface="+mn-lt"/>
            </a:endParaRPr>
          </a:p>
          <a:p>
            <a:pPr algn="ctr"/>
            <a:r>
              <a:rPr lang="en-US" sz="2400" dirty="0">
                <a:latin typeface="Times New Roman"/>
                <a:ea typeface="Calibri"/>
                <a:cs typeface="Times New Roman"/>
              </a:rPr>
              <a:t>Registration no. : 22213010038  Year : of 2022-2023</a:t>
            </a:r>
            <a:endParaRPr lang="en-US" dirty="0"/>
          </a:p>
          <a:p>
            <a:pPr algn="ctr"/>
            <a:r>
              <a:rPr lang="en-US" sz="2400">
                <a:latin typeface="Times New Roman"/>
                <a:cs typeface="Times New Roman"/>
              </a:rPr>
              <a:t>BCA - 2nd Year </a:t>
            </a:r>
          </a:p>
          <a:p>
            <a:pPr algn="ctr"/>
            <a:r>
              <a:rPr lang="en-US" sz="2400">
                <a:latin typeface="Times New Roman"/>
                <a:cs typeface="Times New Roman"/>
              </a:rPr>
              <a:t>Semester - 4th Sem </a:t>
            </a:r>
          </a:p>
          <a:p>
            <a:pPr algn="ctr"/>
            <a:r>
              <a:rPr lang="en-US" sz="2400">
                <a:latin typeface="Times New Roman"/>
                <a:cs typeface="Times New Roman"/>
              </a:rPr>
              <a:t>Paper Name : Python Programming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Paper Code: BCAC 403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University Name:</a:t>
            </a:r>
            <a:r>
              <a:rPr lang="en-IN" sz="2400" dirty="0">
                <a:latin typeface="Times New Roman"/>
                <a:cs typeface="Times New Roman"/>
              </a:rPr>
              <a:t> Maulana Abul Kalam Azad University Of Technology, West Bengal</a:t>
            </a:r>
            <a:endParaRPr lang="en-US" sz="2400" dirty="0">
              <a:latin typeface="Times New Roman"/>
              <a:cs typeface="Times New Roman"/>
            </a:endParaRP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College name : The Heritage Academy</a:t>
            </a:r>
          </a:p>
          <a:p>
            <a:pPr marL="0" indent="0" algn="ctr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2" descr="The Heritage Academy">
            <a:extLst>
              <a:ext uri="{FF2B5EF4-FFF2-40B4-BE49-F238E27FC236}">
                <a16:creationId xmlns:a16="http://schemas.microsoft.com/office/drawing/2014/main" id="{837BB1B4-0CF3-E9EA-B759-79606088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80" y="451023"/>
            <a:ext cx="1323644" cy="130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ulana Abul Kalam Azad University of Technology - Wikipedia">
            <a:extLst>
              <a:ext uri="{FF2B5EF4-FFF2-40B4-BE49-F238E27FC236}">
                <a16:creationId xmlns:a16="http://schemas.microsoft.com/office/drawing/2014/main" id="{2C7ACA4C-D477-AF38-54C7-E1AC8F89E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76" y="473655"/>
            <a:ext cx="1323643" cy="12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9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1FD3-A403-EEC4-9B5F-F6E4B452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51"/>
            <a:ext cx="10515600" cy="812799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 ERRORS WHEN USING type() IN PYTHON</a:t>
            </a:r>
            <a:endParaRPr lang="en-IN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8BF0-D83B-BCF5-406F-67177A8A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894080"/>
            <a:ext cx="11033760" cy="580577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sz="2400" b="1" i="0">
                <a:effectLst/>
                <a:latin typeface="Times New Roman"/>
                <a:cs typeface="Times New Roman"/>
              </a:rPr>
              <a:t>Using type() on a variable that is not defined : 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   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This will result in a </a:t>
            </a:r>
            <a:r>
              <a:rPr lang="en-US" sz="2400" b="0" i="0" err="1">
                <a:effectLst/>
                <a:latin typeface="Times New Roman"/>
                <a:cs typeface="Times New Roman"/>
              </a:rPr>
              <a:t>NameError</a:t>
            </a:r>
            <a:r>
              <a:rPr lang="en-US" sz="2400" b="0" i="0">
                <a:effectLst/>
                <a:latin typeface="Times New Roman"/>
                <a:cs typeface="Times New Roman"/>
              </a:rPr>
              <a:t>. 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   </a:t>
            </a:r>
            <a:r>
              <a:rPr lang="en-US" sz="2400" b="0" i="0">
                <a:effectLst/>
                <a:latin typeface="Times New Roman"/>
                <a:cs typeface="Times New Roman"/>
              </a:rPr>
              <a:t>For example:	&gt;&gt;&gt; type(</a:t>
            </a:r>
            <a:r>
              <a:rPr lang="en-US" sz="2400" b="0" i="0" err="1">
                <a:effectLst/>
                <a:latin typeface="Times New Roman"/>
                <a:cs typeface="Times New Roman"/>
              </a:rPr>
              <a:t>my_variable</a:t>
            </a:r>
            <a:r>
              <a:rPr lang="en-US" sz="2400" b="0" i="0">
                <a:effectLst/>
                <a:latin typeface="Times New Roman"/>
                <a:cs typeface="Times New Roman"/>
              </a:rPr>
              <a:t>)</a:t>
            </a: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			</a:t>
            </a:r>
            <a:r>
              <a:rPr lang="en-US" sz="2400" b="0" i="0" err="1">
                <a:effectLst/>
                <a:latin typeface="Times New Roman"/>
                <a:cs typeface="Times New Roman"/>
              </a:rPr>
              <a:t>NameError</a:t>
            </a:r>
            <a:r>
              <a:rPr lang="en-US" sz="2400" b="0" i="0">
                <a:effectLst/>
                <a:latin typeface="Times New Roman"/>
                <a:cs typeface="Times New Roman"/>
              </a:rPr>
              <a:t>: name '</a:t>
            </a:r>
            <a:r>
              <a:rPr lang="en-US" sz="2400" b="0" i="0" err="1">
                <a:effectLst/>
                <a:latin typeface="Times New Roman"/>
                <a:cs typeface="Times New Roman"/>
              </a:rPr>
              <a:t>my_variable</a:t>
            </a:r>
            <a:r>
              <a:rPr lang="en-US" sz="2400" b="0" i="0">
                <a:effectLst/>
                <a:latin typeface="Times New Roman"/>
                <a:cs typeface="Times New Roman"/>
              </a:rPr>
              <a:t>' is not defined</a:t>
            </a:r>
          </a:p>
          <a:p>
            <a:pPr algn="just"/>
            <a:r>
              <a:rPr lang="en-US" sz="2400" b="1" i="0">
                <a:effectLst/>
                <a:latin typeface="Times New Roman"/>
                <a:cs typeface="Times New Roman"/>
              </a:rPr>
              <a:t>Misuse of Parentheses:</a:t>
            </a: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	</a:t>
            </a:r>
            <a:r>
              <a:rPr lang="en-US" sz="2400" b="1" i="0">
                <a:effectLst/>
                <a:latin typeface="Times New Roman"/>
                <a:cs typeface="Times New Roman"/>
              </a:rPr>
              <a:t>Incorrect: </a:t>
            </a:r>
            <a:r>
              <a:rPr lang="en-US" sz="2400" b="0" i="0">
                <a:effectLst/>
                <a:latin typeface="Times New Roman"/>
                <a:cs typeface="Times New Roman"/>
              </a:rPr>
              <a:t>type(int), type(str), etc.</a:t>
            </a: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	</a:t>
            </a:r>
            <a:r>
              <a:rPr lang="en-US" sz="2400" b="1" i="0">
                <a:effectLst/>
                <a:latin typeface="Times New Roman"/>
                <a:cs typeface="Times New Roman"/>
              </a:rPr>
              <a:t>Correct: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type(int()), type(str()), etc.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   </a:t>
            </a:r>
            <a:r>
              <a:rPr lang="en-US" sz="2400" b="0" i="0">
                <a:effectLst/>
                <a:latin typeface="Times New Roman"/>
                <a:cs typeface="Times New Roman"/>
              </a:rPr>
              <a:t>type() requires an instance of an object, not the type itself. So, make sure to instantiate objects</a:t>
            </a:r>
            <a:r>
              <a:rPr lang="en-US" sz="2400">
                <a:latin typeface="Times New Roman"/>
                <a:cs typeface="Times New Roman"/>
              </a:rPr>
              <a:t> </a:t>
            </a:r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  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before checking their type.</a:t>
            </a:r>
          </a:p>
          <a:p>
            <a:pPr algn="just"/>
            <a:endParaRPr lang="en-US" sz="24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>
                <a:effectLst/>
                <a:latin typeface="Times New Roman"/>
                <a:cs typeface="Times New Roman"/>
              </a:rPr>
              <a:t>Confusing Types and Values:</a:t>
            </a: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	</a:t>
            </a:r>
            <a:r>
              <a:rPr lang="en-US" sz="2400" b="1" i="0">
                <a:effectLst/>
                <a:latin typeface="Times New Roman"/>
                <a:cs typeface="Times New Roman"/>
              </a:rPr>
              <a:t>Incorrect: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type(5) == int or type("hello") == str</a:t>
            </a: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	</a:t>
            </a:r>
            <a:r>
              <a:rPr lang="en-US" sz="2400" b="1" i="0">
                <a:effectLst/>
                <a:latin typeface="Times New Roman"/>
                <a:cs typeface="Times New Roman"/>
              </a:rPr>
              <a:t>Correct: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type(5) is int or type("hello") is str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   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The type() function returns a type object, so use the ‘is’ or == operators appropriately to check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   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for equality.</a:t>
            </a:r>
            <a:r>
              <a:rPr lang="en-US" sz="2400">
                <a:latin typeface="Times New Roman"/>
                <a:cs typeface="Times New Roman"/>
              </a:rPr>
              <a:t>  </a:t>
            </a:r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7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992F-E5A5-693A-A151-2AD81A71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33" y="523613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/>
                <a:cs typeface="Times New Roman"/>
              </a:rPr>
              <a:t>APPLICATIONS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F312-D6AC-9E4D-D1DF-AA5286CF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71" y="1823266"/>
            <a:ext cx="10993387" cy="4827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Using this Python built-in function, we are able to identify which variable contains what type of data. This function is very useful for debugging purposes.</a:t>
            </a:r>
            <a:endParaRPr lang="en-US">
              <a:cs typeface="Calibri"/>
            </a:endParaRPr>
          </a:p>
          <a:p>
            <a:pPr algn="just"/>
            <a:endParaRPr lang="en-US" sz="2400">
              <a:latin typeface="Times New Roman"/>
              <a:cs typeface="Calibri" panose="020F0502020204030204"/>
            </a:endParaRP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Another function of type() is that we can dynamically create classes along with their attributes during the run-time of the program. This is possible by passing 3 arguments to the type() function.</a:t>
            </a:r>
          </a:p>
          <a:p>
            <a:pPr algn="just"/>
            <a:endParaRPr lang="en-US" sz="2400">
              <a:latin typeface="Times New Roman"/>
              <a:cs typeface="Calibri"/>
            </a:endParaRP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Python type() function is also useful to create tables in the database using SQL.</a:t>
            </a:r>
            <a:endParaRPr lang="en-US" sz="2400">
              <a:latin typeface="Times New Roman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0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B85F-1A16-4EEA-016C-B2D45A60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B424-CA3D-E3F9-458D-8E07AE7A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2400">
                <a:latin typeface="Times New Roman"/>
                <a:cs typeface="Times New Roman"/>
              </a:rPr>
              <a:t>In conclusion, the type() function in Python is a powerful tool for dynamically determining the type of an object.</a:t>
            </a:r>
          </a:p>
          <a:p>
            <a:pPr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It provides valuable information about the nature of a variable or expression at runtime, enabling developers to write more flexible and generic code.</a:t>
            </a:r>
          </a:p>
          <a:p>
            <a:pPr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>
                <a:latin typeface="Times New Roman"/>
                <a:cs typeface="Times New Roman"/>
              </a:rPr>
              <a:t>However, it’s important to use type() judiciously and be aware of potential errors.</a:t>
            </a: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Developers must balance the use of type() with other object-oriented principles and for all type validations.</a:t>
            </a: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5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054A-3170-9866-C0D2-419EA9AE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4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8A4D-5DE3-90AF-E405-B179C3F5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21" y="1614290"/>
            <a:ext cx="10935418" cy="48376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buFont typeface="Garamond"/>
            </a:pPr>
            <a:r>
              <a:rPr lang="en-IN" sz="2400" u="sng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https://www.geeksforgeeks.org/python-type-function/</a:t>
            </a:r>
            <a:r>
              <a:rPr lang="en-IN" sz="2400" u="sng">
                <a:latin typeface="Times New Roman"/>
                <a:cs typeface="Times New Roman"/>
              </a:rPr>
              <a:t>   </a:t>
            </a:r>
            <a:r>
              <a:rPr lang="en-US" sz="2400" u="sng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 accessed on 30/1/2024</a:t>
            </a:r>
            <a:r>
              <a:rPr lang="en-US" sz="2400" u="sng">
                <a:latin typeface="Times New Roman"/>
                <a:cs typeface="Times New Roman"/>
              </a:rPr>
              <a:t> 1.21 pm</a:t>
            </a:r>
            <a:endParaRPr lang="en-IN" sz="2400" u="sng">
              <a:latin typeface="Times New Roman"/>
              <a:cs typeface="Times New Roman"/>
            </a:endParaRPr>
          </a:p>
          <a:p>
            <a:pPr algn="just">
              <a:buClr>
                <a:srgbClr val="262626"/>
              </a:buClr>
              <a:buFont typeface="Garamond"/>
            </a:pPr>
            <a:endParaRPr lang="en-US" sz="2400" u="sng">
              <a:latin typeface="Times New Roman"/>
              <a:cs typeface="Times New Roman"/>
            </a:endParaRPr>
          </a:p>
          <a:p>
            <a:pPr algn="just">
              <a:buFont typeface="Garamond"/>
            </a:pPr>
            <a:r>
              <a:rPr lang="en-IN" sz="2400" u="sng"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https://www.w3schools.com/python/ref_func_type.asp</a:t>
            </a:r>
            <a:r>
              <a:rPr lang="en-IN" sz="2400" u="sng">
                <a:latin typeface="Times New Roman"/>
                <a:cs typeface="Times New Roman"/>
              </a:rPr>
              <a:t>   </a:t>
            </a:r>
            <a:r>
              <a:rPr lang="en-US" sz="2400" u="sng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 accessed on 30/1/2024</a:t>
            </a:r>
            <a:r>
              <a:rPr lang="en-US" sz="2400" u="sng">
                <a:latin typeface="Times New Roman"/>
                <a:cs typeface="Times New Roman"/>
              </a:rPr>
              <a:t> 2.28 pm</a:t>
            </a:r>
            <a:endParaRPr lang="en-IN" sz="2400" u="sng">
              <a:latin typeface="Times New Roman"/>
              <a:cs typeface="Times New Roman"/>
            </a:endParaRPr>
          </a:p>
          <a:p>
            <a:pPr algn="just">
              <a:buFont typeface="Garamond"/>
            </a:pPr>
            <a:endParaRPr lang="en-IN" sz="2400" u="sng">
              <a:latin typeface="Times New Roman"/>
              <a:cs typeface="Times New Roman"/>
            </a:endParaRPr>
          </a:p>
          <a:p>
            <a:pPr algn="just"/>
            <a:r>
              <a:rPr lang="en-IN" sz="2400" u="sng"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https://www.geeksforgeeks.org/python-data-types/</a:t>
            </a:r>
            <a:r>
              <a:rPr lang="en-IN" sz="2400" u="sng">
                <a:latin typeface="Times New Roman"/>
                <a:cs typeface="Times New Roman"/>
              </a:rPr>
              <a:t>    </a:t>
            </a:r>
            <a:r>
              <a:rPr lang="en-US" sz="2400" u="sng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 accessed on 30/1/2024</a:t>
            </a:r>
            <a:r>
              <a:rPr lang="en-US" sz="2400" u="sng">
                <a:latin typeface="Times New Roman"/>
                <a:cs typeface="Times New Roman"/>
              </a:rPr>
              <a:t> 4.49 pm</a:t>
            </a:r>
            <a:endParaRPr lang="en-IN" sz="2400" u="sng">
              <a:latin typeface="Times New Roman"/>
              <a:cs typeface="Times New Roman"/>
            </a:endParaRPr>
          </a:p>
          <a:p>
            <a:pPr algn="just">
              <a:buClr>
                <a:srgbClr val="262626"/>
              </a:buClr>
              <a:buFont typeface="Garamond"/>
            </a:pPr>
            <a:endParaRPr lang="en-IN" sz="2400" u="sng">
              <a:latin typeface="Times New Roman"/>
              <a:cs typeface="Times New Roman"/>
            </a:endParaRPr>
          </a:p>
          <a:p>
            <a:pPr>
              <a:buFont typeface="Garamond"/>
              <a:buChar char="◦"/>
            </a:pPr>
            <a:r>
              <a:rPr lang="en-IN" sz="2400" u="sng"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https://www.toppr.com/guides/python-guide/references/methods-an0d-functions/methods/built-in/type/python-type/#:~:text=Python%20type()%20is%20a,data%20elements%20in%20a%20program</a:t>
            </a:r>
            <a:r>
              <a:rPr lang="en-IN" sz="2400" u="sng">
                <a:latin typeface="Times New Roman"/>
                <a:cs typeface="Times New Roman"/>
              </a:rPr>
              <a:t> </a:t>
            </a:r>
            <a:r>
              <a:rPr lang="en-US" sz="2600" u="sng">
                <a:latin typeface="Times New Roman"/>
                <a:cs typeface="Times New Roman"/>
              </a:rPr>
              <a:t>Last </a:t>
            </a:r>
            <a:r>
              <a:rPr lang="en-US" sz="2600" u="sng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accessed on 30/1/2024</a:t>
            </a:r>
            <a:r>
              <a:rPr lang="en-US" sz="2600" u="sng">
                <a:latin typeface="Times New Roman"/>
                <a:cs typeface="Times New Roman"/>
              </a:rPr>
              <a:t> 6.38 pm.</a:t>
            </a:r>
            <a:endParaRPr lang="en-IN" sz="2600" u="sng">
              <a:latin typeface="Times New Roman"/>
              <a:cs typeface="Times New Roman"/>
            </a:endParaRPr>
          </a:p>
          <a:p>
            <a:pPr algn="just">
              <a:buClr>
                <a:srgbClr val="262626"/>
              </a:buClr>
              <a:buFont typeface="Garamond"/>
            </a:pPr>
            <a:endParaRPr lang="en-IN" sz="2400" u="sng">
              <a:latin typeface="Times New Roman"/>
              <a:cs typeface="Times New Roman"/>
            </a:endParaRPr>
          </a:p>
          <a:p>
            <a:pPr>
              <a:buFont typeface="Garamond"/>
              <a:buChar char="◦"/>
            </a:pPr>
            <a:endParaRPr lang="en-IN" sz="2400" u="sng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64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956D-D0D3-3004-C526-E28660F8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084"/>
            <a:ext cx="10515600" cy="650239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88DBC8-59E7-4DDB-D815-AC5D1E542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275985"/>
              </p:ext>
            </p:extLst>
          </p:nvPr>
        </p:nvGraphicFramePr>
        <p:xfrm>
          <a:off x="1193320" y="1020792"/>
          <a:ext cx="9856550" cy="5533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73">
                  <a:extLst>
                    <a:ext uri="{9D8B030D-6E8A-4147-A177-3AD203B41FA5}">
                      <a16:colId xmlns:a16="http://schemas.microsoft.com/office/drawing/2014/main" val="2829495240"/>
                    </a:ext>
                  </a:extLst>
                </a:gridCol>
                <a:gridCol w="4613795">
                  <a:extLst>
                    <a:ext uri="{9D8B030D-6E8A-4147-A177-3AD203B41FA5}">
                      <a16:colId xmlns:a16="http://schemas.microsoft.com/office/drawing/2014/main" val="3055448978"/>
                    </a:ext>
                  </a:extLst>
                </a:gridCol>
                <a:gridCol w="2434282">
                  <a:extLst>
                    <a:ext uri="{9D8B030D-6E8A-4147-A177-3AD203B41FA5}">
                      <a16:colId xmlns:a16="http://schemas.microsoft.com/office/drawing/2014/main" val="956792576"/>
                    </a:ext>
                  </a:extLst>
                </a:gridCol>
              </a:tblGrid>
              <a:tr h="48605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/>
                          <a:cs typeface="Times New Roman"/>
                        </a:rPr>
                        <a:t>Serial Number</a:t>
                      </a:r>
                      <a:endParaRPr lang="en-IN" sz="28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/>
                          <a:cs typeface="Times New Roman"/>
                        </a:rPr>
                        <a:t>Topics</a:t>
                      </a:r>
                      <a:endParaRPr lang="en-IN"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/>
                          <a:cs typeface="Times New Roman"/>
                        </a:rPr>
                        <a:t>Slide Number</a:t>
                      </a:r>
                      <a:endParaRPr lang="en-IN"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75162"/>
                  </a:ext>
                </a:extLst>
              </a:tr>
              <a:tr h="37169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/>
                          <a:cs typeface="Times New Roman"/>
                        </a:rPr>
                        <a:t>INTRODUCTION</a:t>
                      </a:r>
                      <a:endParaRPr lang="en-IN" sz="17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3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18664"/>
                  </a:ext>
                </a:extLst>
              </a:tr>
              <a:tr h="54324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2.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UNDERSTANDING THE RETURN VALUES OF type()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4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654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/>
                          <a:cs typeface="Times New Roman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/>
                          <a:cs typeface="Times New Roman"/>
                        </a:rPr>
                        <a:t>DYNAMIC TYPING IN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>
                          <a:latin typeface="Times New Roman"/>
                          <a:cs typeface="Times New Roman"/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97262"/>
                  </a:ext>
                </a:extLst>
              </a:tr>
              <a:tr h="64331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3.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SYNTAX FOR type() – 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>
                          <a:latin typeface="Times New Roman"/>
                          <a:cs typeface="Times New Roman"/>
                        </a:rPr>
                        <a:t>type() with single parameter</a:t>
                      </a:r>
                      <a:endParaRPr lang="en-IN" sz="18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32938"/>
                  </a:ext>
                </a:extLst>
              </a:tr>
              <a:tr h="37169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4.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EXAMPLE PROGRAM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12224"/>
                  </a:ext>
                </a:extLst>
              </a:tr>
              <a:tr h="47176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5.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Times New Roman"/>
                          <a:cs typeface="Times New Roman"/>
                        </a:rPr>
                        <a:t>type() with three parameters</a:t>
                      </a:r>
                      <a:endParaRPr lang="en-IN" sz="18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75824"/>
                  </a:ext>
                </a:extLst>
              </a:tr>
              <a:tr h="37169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6.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EXAMPLE PROGRAM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90828"/>
                  </a:ext>
                </a:extLst>
              </a:tr>
              <a:tr h="443171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7.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COMMON ERRORS WHEN USING type()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30347"/>
                  </a:ext>
                </a:extLst>
              </a:tr>
              <a:tr h="37169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8.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APPLICATIONS OF type()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11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74690"/>
                  </a:ext>
                </a:extLst>
              </a:tr>
              <a:tr h="37169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9.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CONCLUSION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12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21137"/>
                  </a:ext>
                </a:extLst>
              </a:tr>
              <a:tr h="37169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10.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REFERENCES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13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3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50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E140-B63F-E382-DB84-6C80315E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D377-A063-B932-DD5F-C515FDBA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8454"/>
            <a:ext cx="6464772" cy="40165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just"/>
            <a:endParaRPr lang="en-US" sz="2400">
              <a:latin typeface="Times New Roman"/>
              <a:ea typeface="+mn-lt"/>
              <a:cs typeface="+mn-lt"/>
            </a:endParaRPr>
          </a:p>
          <a:p>
            <a:pPr marL="342900" indent="-342900" algn="just">
              <a:buClr>
                <a:srgbClr val="262626"/>
              </a:buClr>
            </a:pPr>
            <a:r>
              <a:rPr lang="en-US" sz="2400" b="0" i="0">
                <a:effectLst/>
                <a:latin typeface="Times New Roman"/>
                <a:ea typeface="+mn-lt"/>
                <a:cs typeface="+mn-lt"/>
              </a:rPr>
              <a:t>In Python, </a:t>
            </a:r>
            <a:r>
              <a:rPr lang="en-US" sz="2400">
                <a:latin typeface="Times New Roman"/>
                <a:ea typeface="+mn-lt"/>
                <a:cs typeface="+mn-lt"/>
              </a:rPr>
              <a:t>data types for variables are </a:t>
            </a:r>
            <a:r>
              <a:rPr lang="en-US" sz="2400" b="0" i="0">
                <a:effectLst/>
                <a:latin typeface="Times New Roman"/>
                <a:ea typeface="+mn-lt"/>
                <a:cs typeface="+mn-lt"/>
              </a:rPr>
              <a:t>not explicitly </a:t>
            </a:r>
            <a:r>
              <a:rPr lang="en-US" sz="2400">
                <a:latin typeface="Times New Roman"/>
                <a:ea typeface="+mn-lt"/>
                <a:cs typeface="+mn-lt"/>
              </a:rPr>
              <a:t>specified.</a:t>
            </a:r>
            <a:endParaRPr lang="en-US" sz="24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/>
            <a:endParaRPr lang="en-US" sz="2400">
              <a:latin typeface="Times New Roman"/>
              <a:ea typeface="+mn-lt"/>
              <a:cs typeface="+mn-lt"/>
            </a:endParaRPr>
          </a:p>
          <a:p>
            <a:pPr marL="342900" indent="-342900" algn="just"/>
            <a:r>
              <a:rPr lang="en-US" sz="2400">
                <a:latin typeface="Times New Roman"/>
                <a:ea typeface="+mn-lt"/>
                <a:cs typeface="+mn-lt"/>
              </a:rPr>
              <a:t>To identify </a:t>
            </a:r>
            <a:r>
              <a:rPr lang="en-US" sz="2400" b="0" i="0">
                <a:effectLst/>
                <a:latin typeface="Times New Roman"/>
                <a:ea typeface="+mn-lt"/>
                <a:cs typeface="+mn-lt"/>
              </a:rPr>
              <a:t>the data type stored in a variable</a:t>
            </a:r>
            <a:r>
              <a:rPr lang="en-US" sz="2400">
                <a:latin typeface="Times New Roman"/>
                <a:ea typeface="+mn-lt"/>
                <a:cs typeface="+mn-lt"/>
              </a:rPr>
              <a:t>,</a:t>
            </a:r>
            <a:r>
              <a:rPr lang="en-US" sz="2400" b="0" i="0">
                <a:effectLst/>
                <a:latin typeface="Times New Roman"/>
                <a:ea typeface="+mn-lt"/>
                <a:cs typeface="+mn-lt"/>
              </a:rPr>
              <a:t> we use </a:t>
            </a:r>
            <a:r>
              <a:rPr lang="en-US" sz="2400">
                <a:latin typeface="Times New Roman"/>
                <a:ea typeface="+mn-lt"/>
                <a:cs typeface="+mn-lt"/>
              </a:rPr>
              <a:t>the </a:t>
            </a:r>
            <a:r>
              <a:rPr lang="en-US" sz="2400" b="0" i="0">
                <a:effectLst/>
                <a:latin typeface="Times New Roman"/>
                <a:ea typeface="+mn-lt"/>
                <a:cs typeface="+mn-lt"/>
              </a:rPr>
              <a:t>built-in type() function.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342900" indent="-342900" algn="just"/>
            <a:endParaRPr lang="en-US" sz="2400">
              <a:latin typeface="Times New Roman"/>
              <a:ea typeface="+mn-lt"/>
              <a:cs typeface="+mn-lt"/>
            </a:endParaRPr>
          </a:p>
          <a:p>
            <a:pPr marL="342900" indent="-342900" algn="just"/>
            <a:r>
              <a:rPr lang="en-US" sz="2400">
                <a:latin typeface="Times New Roman"/>
                <a:ea typeface="+mn-lt"/>
                <a:cs typeface="+mn-lt"/>
              </a:rPr>
              <a:t>The type() function is a powerful tool in Python, providing insights into the nature of various data types.</a:t>
            </a:r>
          </a:p>
          <a:p>
            <a:pPr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37DF56-9A68-244B-B642-67DCEB32FCF2}"/>
              </a:ext>
            </a:extLst>
          </p:cNvPr>
          <p:cNvGrpSpPr/>
          <p:nvPr/>
        </p:nvGrpSpPr>
        <p:grpSpPr>
          <a:xfrm>
            <a:off x="7537156" y="2278474"/>
            <a:ext cx="4291691" cy="3484067"/>
            <a:chOff x="7537156" y="2203215"/>
            <a:chExt cx="4536283" cy="3484067"/>
          </a:xfrm>
        </p:grpSpPr>
        <p:pic>
          <p:nvPicPr>
            <p:cNvPr id="8" name="Picture 7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AB44ECC3-CCCC-EA0F-1540-A25FBD1C7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755" r="5317" b="24055"/>
            <a:stretch/>
          </p:blipFill>
          <p:spPr>
            <a:xfrm>
              <a:off x="7539096" y="2687755"/>
              <a:ext cx="3811420" cy="1953805"/>
            </a:xfrm>
            <a:prstGeom prst="rect">
              <a:avLst/>
            </a:prstGeom>
          </p:spPr>
        </p:pic>
        <p:pic>
          <p:nvPicPr>
            <p:cNvPr id="9" name="Picture 8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46FB3682-C3CE-1E4E-5762-B68735759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" t="5797" r="38797" b="79274"/>
            <a:stretch/>
          </p:blipFill>
          <p:spPr>
            <a:xfrm>
              <a:off x="7539096" y="2203215"/>
              <a:ext cx="3820162" cy="485390"/>
            </a:xfrm>
            <a:prstGeom prst="rect">
              <a:avLst/>
            </a:prstGeom>
          </p:spPr>
        </p:pic>
        <p:pic>
          <p:nvPicPr>
            <p:cNvPr id="10" name="Picture 9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11FFDA6-531C-2C67-0B73-37CB32EE9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921" r="12796" b="32283"/>
            <a:stretch/>
          </p:blipFill>
          <p:spPr>
            <a:xfrm>
              <a:off x="8440268" y="5114984"/>
              <a:ext cx="2196950" cy="572298"/>
            </a:xfrm>
            <a:prstGeom prst="rect">
              <a:avLst/>
            </a:prstGeom>
          </p:spPr>
        </p:pic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4362CC8-D63C-0473-A063-C77DA018E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882" t="22047" r="-474" b="29921"/>
            <a:stretch/>
          </p:blipFill>
          <p:spPr>
            <a:xfrm>
              <a:off x="8035749" y="5114984"/>
              <a:ext cx="509476" cy="571877"/>
            </a:xfrm>
            <a:prstGeom prst="rect">
              <a:avLst/>
            </a:prstGeom>
          </p:spPr>
        </p:pic>
        <p:pic>
          <p:nvPicPr>
            <p:cNvPr id="12" name="Picture 1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CD0BC85B-BDFD-30EE-AE6C-03BE83B53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882" t="22047" r="-474" b="29921"/>
            <a:stretch/>
          </p:blipFill>
          <p:spPr>
            <a:xfrm>
              <a:off x="7621823" y="5114984"/>
              <a:ext cx="509476" cy="571877"/>
            </a:xfrm>
            <a:prstGeom prst="rect">
              <a:avLst/>
            </a:prstGeom>
          </p:spPr>
        </p:pic>
        <p:pic>
          <p:nvPicPr>
            <p:cNvPr id="13" name="Picture 1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6E055494-2CBE-0D7F-DFC3-2FB9EEF67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882" t="22047" r="-474" b="29921"/>
            <a:stretch/>
          </p:blipFill>
          <p:spPr>
            <a:xfrm>
              <a:off x="10566342" y="5114984"/>
              <a:ext cx="509476" cy="571877"/>
            </a:xfrm>
            <a:prstGeom prst="rect">
              <a:avLst/>
            </a:prstGeom>
          </p:spPr>
        </p:pic>
        <p:pic>
          <p:nvPicPr>
            <p:cNvPr id="14" name="Picture 1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3ABA43F2-76BA-2ADC-AEDB-82ACDC3DD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882" t="22047" r="-474" b="29921"/>
            <a:stretch/>
          </p:blipFill>
          <p:spPr>
            <a:xfrm>
              <a:off x="10876787" y="5114984"/>
              <a:ext cx="490058" cy="571877"/>
            </a:xfrm>
            <a:prstGeom prst="rect">
              <a:avLst/>
            </a:prstGeom>
          </p:spPr>
        </p:pic>
        <p:pic>
          <p:nvPicPr>
            <p:cNvPr id="15" name="Picture 1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B8D4589-107A-E51B-214C-144CFDEA0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26" t="4348" r="-11579" b="80580"/>
            <a:stretch/>
          </p:blipFill>
          <p:spPr>
            <a:xfrm>
              <a:off x="7539096" y="4630326"/>
              <a:ext cx="3820144" cy="490055"/>
            </a:xfrm>
            <a:prstGeom prst="rect">
              <a:avLst/>
            </a:prstGeom>
          </p:spPr>
        </p:pic>
        <p:pic>
          <p:nvPicPr>
            <p:cNvPr id="16" name="Picture 1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D59638C-2FEF-7E8C-73E1-45E7FE202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882" t="22047" r="-474" b="29921"/>
            <a:stretch/>
          </p:blipFill>
          <p:spPr>
            <a:xfrm>
              <a:off x="7537156" y="5114984"/>
              <a:ext cx="509476" cy="571877"/>
            </a:xfrm>
            <a:prstGeom prst="rect">
              <a:avLst/>
            </a:prstGeom>
          </p:spPr>
        </p:pic>
        <p:pic>
          <p:nvPicPr>
            <p:cNvPr id="18" name="Picture 17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965D7C75-D5DA-9E00-3979-3DDF03922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627" t="4672" r="-11621" b="80597"/>
            <a:stretch/>
          </p:blipFill>
          <p:spPr>
            <a:xfrm>
              <a:off x="10474206" y="4639733"/>
              <a:ext cx="1599233" cy="478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77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75DD-69B7-EE7C-5B23-43B92395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085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RETURN VALUE OF type()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88F6-C9CB-25CB-E8D7-DB5131D3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853" y="2023181"/>
            <a:ext cx="10518058" cy="4830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Class Type Identification:</a:t>
            </a:r>
            <a:endParaRPr lang="en-US" sz="240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   </a:t>
            </a:r>
            <a:r>
              <a:rPr lang="en-US" sz="2400">
                <a:latin typeface="Times New Roman"/>
                <a:cs typeface="Times New Roman"/>
              </a:rPr>
              <a:t> type()</a:t>
            </a:r>
            <a:r>
              <a:rPr lang="en-US" sz="2400">
                <a:latin typeface="Times New Roman"/>
                <a:ea typeface="+mn-lt"/>
                <a:cs typeface="+mn-lt"/>
              </a:rPr>
              <a:t> reveals the class or built-in type of the object.</a:t>
            </a:r>
            <a:endParaRPr lang="en-US" sz="240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Object Inspection: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    The return value aids in inspecting and understanding an object's defined type.</a:t>
            </a:r>
          </a:p>
          <a:p>
            <a:pPr marL="0" indent="0">
              <a:buNone/>
            </a:pPr>
            <a:endParaRPr lang="en-US" sz="2400"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262626"/>
              </a:buClr>
            </a:pPr>
            <a:r>
              <a:rPr lang="en-US" sz="2400">
                <a:latin typeface="Times New Roman"/>
                <a:ea typeface="+mn-lt"/>
                <a:cs typeface="+mn-lt"/>
              </a:rPr>
              <a:t>Dynamic Typing Implications :</a:t>
            </a:r>
            <a:endParaRPr lang="en-US"/>
          </a:p>
          <a:p>
            <a:pPr lvl="1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 Understanding the return value helps in grasping the dynamic typing nature of     Python </a:t>
            </a:r>
            <a:r>
              <a:rPr lang="en-US" sz="2300">
                <a:latin typeface="Times New Roman"/>
                <a:ea typeface="+mn-lt"/>
                <a:cs typeface="+mn-lt"/>
              </a:rPr>
              <a:t>.</a:t>
            </a:r>
          </a:p>
          <a:p>
            <a:pPr marL="457200" lvl="1" indent="0"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 lvl="1"/>
            <a:endParaRPr lang="en-US">
              <a:latin typeface="Times New Roman"/>
              <a:ea typeface="+mn-lt"/>
              <a:cs typeface="+mn-lt"/>
            </a:endParaRPr>
          </a:p>
          <a:p>
            <a:pPr lvl="1"/>
            <a:endParaRPr lang="en-US">
              <a:latin typeface="Times New Roman"/>
              <a:ea typeface="+mn-lt"/>
              <a:cs typeface="+mn-lt"/>
            </a:endParaRPr>
          </a:p>
          <a:p>
            <a:pPr lvl="1"/>
            <a:endParaRPr lang="en-US">
              <a:latin typeface="Times New Roman"/>
              <a:ea typeface="+mn-lt"/>
              <a:cs typeface="+mn-lt"/>
            </a:endParaRP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FED2-2C39-3F05-A131-54245B57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03"/>
            <a:ext cx="10515600" cy="1050260"/>
          </a:xfrm>
        </p:spPr>
        <p:txBody>
          <a:bodyPr>
            <a:normAutofit/>
          </a:bodyPr>
          <a:lstStyle/>
          <a:p>
            <a:pPr algn="ctr"/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8E8C-89CB-5EE4-78CF-33965CDC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6"/>
            <a:ext cx="10515600" cy="5224105"/>
          </a:xfrm>
        </p:spPr>
        <p:txBody>
          <a:bodyPr>
            <a:no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dynamically typed language, which means that the type of a variable is determined at runtime, not at compile time.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type() function plays a role in dynamic typing by providing a way to inspect and determine the type of an object during the execution of a program.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developers to write code that can adapt to different types of data without explicitly declaring the types.</a:t>
            </a:r>
          </a:p>
          <a:p>
            <a:endParaRPr lang="en-IN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x = 5</a:t>
            </a:r>
          </a:p>
          <a:p>
            <a:pPr marL="2743200" lvl="6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print(type(x))  # Output: &lt;class 'int’&gt;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		x = "Hello, World!"</a:t>
            </a:r>
          </a:p>
          <a:p>
            <a:pPr marL="2743200" lvl="6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print(type(x))  # Output: &lt;class 'str’&gt;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7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574-E450-F3AE-A5E6-14117B8F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05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 FOR type() IN PYTHON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0C31-DADC-393C-3488-7DD8DED2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 different forms of type() functions i.e. there are 2 different methods to pass the arguments into the type() function :</a:t>
            </a:r>
          </a:p>
          <a:p>
            <a:pPr algn="just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single argument type(obj) is passed, it returns the type of the given object. </a:t>
            </a:r>
          </a:p>
          <a:p>
            <a:pPr algn="just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three argument types (name, bases, </a:t>
            </a:r>
            <a:r>
              <a:rPr lang="en-US" sz="22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are passed, it returns a new type object. </a:t>
            </a:r>
          </a:p>
          <a:p>
            <a:pPr marL="0" indent="0" algn="just">
              <a:buNone/>
            </a:pP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type() with single parameter –</a:t>
            </a:r>
            <a:endParaRPr 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 :     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type (object)</a:t>
            </a:r>
          </a:p>
          <a:p>
            <a:pPr marL="0" indent="0" algn="just">
              <a:buNone/>
            </a:pP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</a:t>
            </a:r>
            <a:r>
              <a:rPr lang="en-US" sz="26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type() function returns the type of this object passed as an argu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0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0579C1-E0A3-F6C9-BD7A-DFF935195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92152"/>
              </p:ext>
            </p:extLst>
          </p:nvPr>
        </p:nvGraphicFramePr>
        <p:xfrm>
          <a:off x="1404374" y="351502"/>
          <a:ext cx="9383252" cy="3857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7303">
                  <a:extLst>
                    <a:ext uri="{9D8B030D-6E8A-4147-A177-3AD203B41FA5}">
                      <a16:colId xmlns:a16="http://schemas.microsoft.com/office/drawing/2014/main" val="3577419223"/>
                    </a:ext>
                  </a:extLst>
                </a:gridCol>
                <a:gridCol w="4535949">
                  <a:extLst>
                    <a:ext uri="{9D8B030D-6E8A-4147-A177-3AD203B41FA5}">
                      <a16:colId xmlns:a16="http://schemas.microsoft.com/office/drawing/2014/main" val="3678834145"/>
                    </a:ext>
                  </a:extLst>
                </a:gridCol>
              </a:tblGrid>
              <a:tr h="62669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PROGRAM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11073"/>
                  </a:ext>
                </a:extLst>
              </a:tr>
              <a:tr h="25596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000" b="1"/>
                    </a:p>
                    <a:p>
                      <a:pPr marL="0" indent="0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10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my_list</a:t>
                      </a: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[1 , 2, 3, 4, 5]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True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print(type(a))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print(type(b))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print(type(c))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IN" sz="2000" b="1"/>
                    </a:p>
                    <a:p>
                      <a:pPr marL="0" indent="0" algn="ctr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&lt;class ‘int’&gt;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&lt;class ‘list’&gt;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&lt;class ‘bool’&gt;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704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BEB67D-53D8-FD1D-D2C1-7AC543B25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49031"/>
              </p:ext>
            </p:extLst>
          </p:nvPr>
        </p:nvGraphicFramePr>
        <p:xfrm>
          <a:off x="1404374" y="4505085"/>
          <a:ext cx="938325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3252">
                  <a:extLst>
                    <a:ext uri="{9D8B030D-6E8A-4147-A177-3AD203B41FA5}">
                      <a16:colId xmlns:a16="http://schemas.microsoft.com/office/drawing/2014/main" val="170315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value of type(type) :</a:t>
                      </a:r>
                    </a:p>
                    <a:p>
                      <a:r>
                        <a:rPr lang="en-IN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is also a class of type, the statement type(type) returns “type” .</a:t>
                      </a:r>
                    </a:p>
                    <a:p>
                      <a:r>
                        <a:rPr lang="en-IN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example, type(type(int)) returns &lt;class ‘type’&gt;</a:t>
                      </a:r>
                    </a:p>
                    <a:p>
                      <a:r>
                        <a:rPr lang="en-IN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‘int’ is a class and like all classes in Python, it is an instance of the ‘type’ </a:t>
                      </a:r>
                      <a:r>
                        <a:rPr lang="en-IN" sz="24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metaclass</a:t>
                      </a:r>
                      <a:r>
                        <a:rPr lang="en-IN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0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8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8209-A6CE-8881-8560-198034C0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125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type() with three parameters -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49C-9FC2-3E7F-04F6-A6FE8C31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algn="just"/>
            <a:r>
              <a:rPr lang="en-US" sz="24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form of type() function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creates a class dynamically with given arguments. </a:t>
            </a:r>
            <a:r>
              <a:rPr lang="en-US" sz="24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3 arguments passed to the function are name, bases, and dict.</a:t>
            </a:r>
          </a:p>
          <a:p>
            <a:pPr algn="just" rtl="0" fontAlgn="base"/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 </a:t>
            </a:r>
            <a:r>
              <a:rPr lang="en-US" sz="24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type(name, bases, </a:t>
            </a:r>
            <a:r>
              <a:rPr lang="en-US" sz="2400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rtl="0" fontAlgn="base">
              <a:buNone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 :</a:t>
            </a:r>
            <a:r>
              <a:rPr lang="en-US" sz="24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new instance is created with class ‘name’</a:t>
            </a:r>
            <a:r>
              <a:rPr lang="en-US" sz="22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bases : </a:t>
            </a:r>
            <a:r>
              <a:rPr lang="en-US" sz="22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 of classes from which the current class derives. Later corresponds to the __bases__ attribute.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200" b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en-US" sz="22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that holds the namespaces for the class. Later corresponds to the __</a:t>
            </a:r>
            <a:r>
              <a:rPr lang="en-US" sz="2200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2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 attribute.</a:t>
            </a:r>
          </a:p>
          <a:p>
            <a:pPr algn="just" rtl="0" fontAlgn="base"/>
            <a:r>
              <a:rPr lang="en-US" sz="2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Return: </a:t>
            </a:r>
            <a:r>
              <a:rPr lang="en-US" sz="22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 new type class or essentially a </a:t>
            </a:r>
            <a:r>
              <a:rPr lang="en-US" sz="2200" b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metaclass</a:t>
            </a:r>
            <a:r>
              <a:rPr lang="en-US" sz="22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68C16-DF10-EF3F-2750-67EB98B53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75009"/>
              </p:ext>
            </p:extLst>
          </p:nvPr>
        </p:nvGraphicFramePr>
        <p:xfrm>
          <a:off x="1406012" y="675968"/>
          <a:ext cx="9556955" cy="5191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56955">
                  <a:extLst>
                    <a:ext uri="{9D8B030D-6E8A-4147-A177-3AD203B41FA5}">
                      <a16:colId xmlns:a16="http://schemas.microsoft.com/office/drawing/2014/main" val="3577419223"/>
                    </a:ext>
                  </a:extLst>
                </a:gridCol>
              </a:tblGrid>
              <a:tr h="4107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/>
                          <a:cs typeface="Times New Roman"/>
                        </a:rPr>
                        <a:t>EXAMPLE PROGRAM</a:t>
                      </a:r>
                      <a:endParaRPr lang="en-IN"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11073"/>
                  </a:ext>
                </a:extLst>
              </a:tr>
              <a:tr h="15363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000" b="1"/>
                    </a:p>
                    <a:p>
                      <a:pPr marL="0" indent="0">
                        <a:buNone/>
                      </a:pPr>
                      <a:r>
                        <a:rPr lang="en-US" sz="24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type('Test',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(object,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),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 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dict(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'Hello',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y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10,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z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'World’))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print(type(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))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 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print(vars(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))</a:t>
                      </a:r>
                      <a:endParaRPr lang="en-IN"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70411"/>
                  </a:ext>
                </a:extLst>
              </a:tr>
              <a:tr h="31976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200" b="1">
                          <a:latin typeface="Times New Roman"/>
                          <a:cs typeface="Times New Roman"/>
                        </a:rPr>
                        <a:t>OUTPUT :</a:t>
                      </a:r>
                    </a:p>
                    <a:p>
                      <a:pPr marL="0" indent="0">
                        <a:buNone/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&lt;class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'type'&gt;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{'x':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'Hello',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'y':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10,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'z':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'World',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'__module__':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'__main__',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'__dict__':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attribute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'__dict__'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'Test'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objects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&gt;,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'__weakref__':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attribute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'__weakref__'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'Test'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objects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&gt;,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'__doc__':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None}</a:t>
                      </a:r>
                      <a:endParaRPr lang="en-IN" sz="2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5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500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Savon</vt:lpstr>
      <vt:lpstr>Office Theme</vt:lpstr>
      <vt:lpstr>PowerPoint Presentation</vt:lpstr>
      <vt:lpstr>TABLE OF CONTENTS</vt:lpstr>
      <vt:lpstr>INTRODUCTION</vt:lpstr>
      <vt:lpstr>UNDERSTANDING THE RETURN VALUE OF type()</vt:lpstr>
      <vt:lpstr>DYNAMIC TYPING IN PYTHON</vt:lpstr>
      <vt:lpstr>SYNTAX FOR type() IN PYTHON</vt:lpstr>
      <vt:lpstr>PowerPoint Presentation</vt:lpstr>
      <vt:lpstr>type() with three parameters -</vt:lpstr>
      <vt:lpstr>PowerPoint Presentation</vt:lpstr>
      <vt:lpstr>COMMON ERRORS WHEN USING type() IN PYTHON</vt:lpstr>
      <vt:lpstr>APPLICATIONS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Tapamita Mondal</dc:creator>
  <cp:revision>3</cp:revision>
  <dcterms:created xsi:type="dcterms:W3CDTF">2024-01-30T09:00:30Z</dcterms:created>
  <dcterms:modified xsi:type="dcterms:W3CDTF">2024-01-31T17:10:29Z</dcterms:modified>
</cp:coreProperties>
</file>