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/>
    <p:restoredTop sz="94651"/>
  </p:normalViewPr>
  <p:slideViewPr>
    <p:cSldViewPr snapToGrid="0" snapToObjects="1">
      <p:cViewPr varScale="1">
        <p:scale>
          <a:sx n="148" d="100"/>
          <a:sy n="148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4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3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7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58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92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7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7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3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7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1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1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9075A9-03B5-B14B-8551-AD468419C82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949643-11E3-1043-838E-2F25918F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Get-Testers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Accelerate the Growth of your app and get valuable user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953748"/>
            <a:ext cx="9601196" cy="3318936"/>
          </a:xfrm>
        </p:spPr>
        <p:txBody>
          <a:bodyPr/>
          <a:lstStyle/>
          <a:p>
            <a:r>
              <a:rPr lang="en-US" dirty="0" smtClean="0"/>
              <a:t>Earn Rewards</a:t>
            </a:r>
          </a:p>
          <a:p>
            <a:r>
              <a:rPr lang="en-US" dirty="0" smtClean="0"/>
              <a:t>Grow your presence </a:t>
            </a:r>
          </a:p>
          <a:p>
            <a:r>
              <a:rPr lang="en-US" dirty="0" smtClean="0"/>
              <a:t>The more value a Review provides, more are the earnings</a:t>
            </a:r>
          </a:p>
          <a:p>
            <a:r>
              <a:rPr lang="en-US" dirty="0" smtClean="0"/>
              <a:t>Become a renowned reviewer</a:t>
            </a:r>
          </a:p>
          <a:p>
            <a:r>
              <a:rPr lang="en-US" dirty="0" smtClean="0"/>
              <a:t>Get early access to amazing new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776" y="2414117"/>
            <a:ext cx="9601196" cy="130386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Get-Testers?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84736"/>
            <a:ext cx="9601196" cy="3318936"/>
          </a:xfrm>
        </p:spPr>
        <p:txBody>
          <a:bodyPr/>
          <a:lstStyle/>
          <a:p>
            <a:r>
              <a:rPr lang="en-US" dirty="0" smtClean="0"/>
              <a:t>Get-Tester is a platform aiming to connect Testers, Technology Enthusiasts and Freelancers to young Startups who want a great start, big user base and brand recognition.</a:t>
            </a:r>
          </a:p>
          <a:p>
            <a:r>
              <a:rPr lang="en-US" dirty="0" smtClean="0"/>
              <a:t>The Testers provide valuable feedback to the products of the company and in return they can get stipend/perks.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</a:t>
            </a:r>
            <a:r>
              <a:rPr lang="en-US" dirty="0" smtClean="0"/>
              <a:t>testing, </a:t>
            </a:r>
            <a:r>
              <a:rPr lang="en-US" dirty="0"/>
              <a:t>holds huge importance in IT industries </a:t>
            </a:r>
            <a:r>
              <a:rPr lang="en-US" dirty="0" smtClean="0"/>
              <a:t>in today’s world. With Cyber attacks at a rise, it is more important then ever for a company to know its possible fugs or vulnerabilities. No company wants to get hacked or deleted before they even launch fully. With Get-Testers, the company get a community of Testers each having different skillsets.</a:t>
            </a:r>
          </a:p>
          <a:p>
            <a:r>
              <a:rPr lang="en-US" dirty="0" smtClean="0"/>
              <a:t>The Company can choose the appropriate testers according to their market which could provide technical as well as business related feedback.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Feedback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279" y="2789845"/>
            <a:ext cx="9956319" cy="3318936"/>
          </a:xfrm>
        </p:spPr>
        <p:txBody>
          <a:bodyPr/>
          <a:lstStyle/>
          <a:p>
            <a:r>
              <a:rPr lang="en-US" dirty="0" smtClean="0"/>
              <a:t>Testers can provide three levels of feedback </a:t>
            </a:r>
            <a:r>
              <a:rPr lang="mr-IN" dirty="0" smtClean="0"/>
              <a:t>–</a:t>
            </a:r>
            <a:endParaRPr lang="en-US" dirty="0"/>
          </a:p>
          <a:p>
            <a:pPr lvl="1" algn="just"/>
            <a:r>
              <a:rPr lang="en-US" dirty="0" smtClean="0"/>
              <a:t>A </a:t>
            </a:r>
            <a:r>
              <a:rPr lang="mr-IN" dirty="0" smtClean="0"/>
              <a:t>–</a:t>
            </a:r>
            <a:r>
              <a:rPr lang="en-US" dirty="0" smtClean="0"/>
              <a:t>           Simple MCQ based forms for consumer feedback</a:t>
            </a:r>
          </a:p>
          <a:p>
            <a:pPr lvl="1" algn="just"/>
            <a:r>
              <a:rPr lang="en-US" dirty="0" smtClean="0"/>
              <a:t>A+ -        A more thorough way of getting information with testers including Bug Report</a:t>
            </a:r>
          </a:p>
          <a:p>
            <a:pPr lvl="1" algn="just"/>
            <a:r>
              <a:rPr lang="en-US" dirty="0" smtClean="0"/>
              <a:t>A++ -   This level provides the most value. Very well versed paragraphs explaining the        		      possible changes, and errors. Only given by highly ranked testers. </a:t>
            </a:r>
          </a:p>
        </p:txBody>
      </p:sp>
    </p:spTree>
    <p:extLst>
      <p:ext uri="{BB962C8B-B14F-4D97-AF65-F5344CB8AC3E}">
        <p14:creationId xmlns:p14="http://schemas.microsoft.com/office/powerpoint/2010/main" val="19963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Testers get rated on the basis of their reviews that the Company gives and the value score. As the rating starts to rise, the Tester can rank up. </a:t>
            </a:r>
          </a:p>
          <a:p>
            <a:r>
              <a:rPr lang="en-US" dirty="0" smtClean="0"/>
              <a:t>A higher ranked Tester could earn much more than a lower ranked tester.</a:t>
            </a:r>
          </a:p>
          <a:p>
            <a:r>
              <a:rPr lang="en-US" dirty="0" smtClean="0"/>
              <a:t>Testers can make substantial income while getting their hands on the new unreleased Tech.</a:t>
            </a:r>
          </a:p>
          <a:p>
            <a:r>
              <a:rPr lang="en-US" dirty="0" smtClean="0"/>
              <a:t>No degree or formal education needed. The only requirement is to be able to express their 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Get-Testers is Ground Breaking?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AI!!</a:t>
            </a:r>
          </a:p>
          <a:p>
            <a:r>
              <a:rPr lang="en-US" dirty="0" smtClean="0"/>
              <a:t>Use of an in-house sophisticated </a:t>
            </a:r>
            <a:r>
              <a:rPr lang="en-US" b="1" dirty="0" smtClean="0"/>
              <a:t>matching algorithm </a:t>
            </a:r>
            <a:r>
              <a:rPr lang="en-US" dirty="0" smtClean="0"/>
              <a:t>to match the skills between the testers and the requirements of the Companies. This makes sure that only the people whom the company wants, will test it. (Makes sure a photography app is tested by photographer).</a:t>
            </a:r>
          </a:p>
          <a:p>
            <a:r>
              <a:rPr lang="en-US" dirty="0" smtClean="0"/>
              <a:t>A bot which checks the authenticity of the articles and gives a value score. The rank up of the Tester depends on this score and the rating by the companies.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pic>
        <p:nvPicPr>
          <p:cNvPr id="1026" name="Picture 2" descr="mage result for word2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43" y="2510287"/>
            <a:ext cx="5377419" cy="36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2725" y="2708695"/>
            <a:ext cx="4045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Given enough data, usage and contexts, Word2vec can make highly accurate guesses about a word’s meaning based on past appearances. Those guesses can be used to establish a word’s association with other words</a:t>
            </a:r>
          </a:p>
        </p:txBody>
      </p:sp>
    </p:spTree>
    <p:extLst>
      <p:ext uri="{BB962C8B-B14F-4D97-AF65-F5344CB8AC3E}">
        <p14:creationId xmlns:p14="http://schemas.microsoft.com/office/powerpoint/2010/main" val="13097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04" y="2799811"/>
            <a:ext cx="7334250" cy="2063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User who knows android is matched with requirements of Java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656" y="4019310"/>
            <a:ext cx="7283450" cy="19939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81818" y="4166559"/>
            <a:ext cx="1354348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25992" y="5707812"/>
            <a:ext cx="1354348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4321" y="2921822"/>
            <a:ext cx="258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Tester’s Profile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742813" y="4291659"/>
            <a:ext cx="2246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Suggested because Java is similar to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Startups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your products in the hands of its users</a:t>
            </a:r>
          </a:p>
          <a:p>
            <a:r>
              <a:rPr lang="en-US" dirty="0" smtClean="0"/>
              <a:t>Get valuable feedback from tech enthusiasts</a:t>
            </a:r>
          </a:p>
          <a:p>
            <a:r>
              <a:rPr lang="en-US" dirty="0" smtClean="0"/>
              <a:t>Know your market better</a:t>
            </a:r>
          </a:p>
          <a:p>
            <a:r>
              <a:rPr lang="en-US" dirty="0" smtClean="0"/>
              <a:t>Get the right testers for your products</a:t>
            </a:r>
          </a:p>
          <a:p>
            <a:r>
              <a:rPr lang="en-US" dirty="0" smtClean="0"/>
              <a:t>Market your product with the famous testers</a:t>
            </a:r>
          </a:p>
          <a:p>
            <a:r>
              <a:rPr lang="en-US" dirty="0" smtClean="0"/>
              <a:t>Get informative inputs </a:t>
            </a:r>
          </a:p>
        </p:txBody>
      </p:sp>
    </p:spTree>
    <p:extLst>
      <p:ext uri="{BB962C8B-B14F-4D97-AF65-F5344CB8AC3E}">
        <p14:creationId xmlns:p14="http://schemas.microsoft.com/office/powerpoint/2010/main" val="9460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1029</TotalTime>
  <Words>504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Garamond</vt:lpstr>
      <vt:lpstr>Mangal</vt:lpstr>
      <vt:lpstr>Arial</vt:lpstr>
      <vt:lpstr>Organic</vt:lpstr>
      <vt:lpstr>Get-Testers</vt:lpstr>
      <vt:lpstr>What is Get-Testers?</vt:lpstr>
      <vt:lpstr>Our Impact</vt:lpstr>
      <vt:lpstr>Our Feedback System</vt:lpstr>
      <vt:lpstr>Testers</vt:lpstr>
      <vt:lpstr>How Get-Testers is Ground Breaking?</vt:lpstr>
      <vt:lpstr>Word2Vec</vt:lpstr>
      <vt:lpstr>A User who knows android is matched with requirements of Java</vt:lpstr>
      <vt:lpstr>For Startups</vt:lpstr>
      <vt:lpstr>For Individuals</vt:lpstr>
      <vt:lpstr>Thank You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Get-Testers</dc:title>
  <dc:creator>Microsoft Office User</dc:creator>
  <cp:lastModifiedBy>Microsoft Office User</cp:lastModifiedBy>
  <cp:revision>12</cp:revision>
  <dcterms:created xsi:type="dcterms:W3CDTF">2019-12-21T12:23:05Z</dcterms:created>
  <dcterms:modified xsi:type="dcterms:W3CDTF">2019-12-22T05:32:48Z</dcterms:modified>
</cp:coreProperties>
</file>