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Fira Sans Extra Condensed Medium"/>
      <p:regular r:id="rId13"/>
      <p:bold r:id="rId14"/>
      <p:italic r:id="rId15"/>
      <p:boldItalic r:id="rId16"/>
    </p:embeddedFont>
    <p:embeddedFont>
      <p:font typeface="Varela Round"/>
      <p:regular r:id="rId17"/>
    </p:embeddedFont>
    <p:embeddedFont>
      <p:font typeface="Work Sans Medium"/>
      <p:regular r:id="rId18"/>
      <p:bold r:id="rId19"/>
    </p:embeddedFont>
    <p:embeddedFont>
      <p:font typeface="Righteous"/>
      <p:regular r:id="rId20"/>
    </p:embeddedFont>
    <p:embeddedFont>
      <p:font typeface="Work Sans Light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ighteous-regular.fntdata"/><Relationship Id="rId22" Type="http://schemas.openxmlformats.org/officeDocument/2006/relationships/font" Target="fonts/WorkSansLight-bold.fntdata"/><Relationship Id="rId21" Type="http://schemas.openxmlformats.org/officeDocument/2006/relationships/font" Target="fonts/WorkSans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FiraSansExtraCondensedMedium-regular.fntdata"/><Relationship Id="rId12" Type="http://schemas.openxmlformats.org/officeDocument/2006/relationships/slide" Target="slides/slide8.xml"/><Relationship Id="rId15" Type="http://schemas.openxmlformats.org/officeDocument/2006/relationships/font" Target="fonts/FiraSansExtraCondensedMedium-italic.fntdata"/><Relationship Id="rId14" Type="http://schemas.openxmlformats.org/officeDocument/2006/relationships/font" Target="fonts/FiraSansExtraCondensedMedium-bold.fntdata"/><Relationship Id="rId17" Type="http://schemas.openxmlformats.org/officeDocument/2006/relationships/font" Target="fonts/VarelaRound-regular.fntdata"/><Relationship Id="rId16" Type="http://schemas.openxmlformats.org/officeDocument/2006/relationships/font" Target="fonts/FiraSansExtraCondensedMedium-boldItalic.fntdata"/><Relationship Id="rId19" Type="http://schemas.openxmlformats.org/officeDocument/2006/relationships/font" Target="fonts/WorkSansMedium-bold.fntdata"/><Relationship Id="rId18" Type="http://schemas.openxmlformats.org/officeDocument/2006/relationships/font" Target="fonts/WorkSans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3012df1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3012df1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3012df1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3012df1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c8293cb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c8293cb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3012df1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3012df1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c8293cb5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c8293cb5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3012df1a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3012df1a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c8293cb5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c8293cb5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001902" y="2100325"/>
            <a:ext cx="51000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07781" y="3528899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and image">
  <p:cSld name="CUSTOM_7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ctrTitle"/>
          </p:nvPr>
        </p:nvSpPr>
        <p:spPr>
          <a:xfrm flipH="1">
            <a:off x="569375" y="968925"/>
            <a:ext cx="3953700" cy="122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4849300" y="1597798"/>
            <a:ext cx="3303900" cy="19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2"/>
          <p:cNvSpPr txBox="1"/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 flipH="1">
            <a:off x="2486100" y="1525800"/>
            <a:ext cx="4171800" cy="1777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2">
  <p:cSld name="CUSTOM_1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5735301" y="2311315"/>
            <a:ext cx="279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5985524" y="2780870"/>
            <a:ext cx="2541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hasCustomPrompt="1" idx="2" type="title"/>
          </p:nvPr>
        </p:nvSpPr>
        <p:spPr>
          <a:xfrm>
            <a:off x="6773458" y="1717600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291122" y="4413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5714999" y="2109700"/>
            <a:ext cx="2621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5"/>
          <p:cNvSpPr txBox="1"/>
          <p:nvPr/>
        </p:nvSpPr>
        <p:spPr>
          <a:xfrm>
            <a:off x="620474" y="3818048"/>
            <a:ext cx="33507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CREDITS: This presentation template was created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Work Sans Medium"/>
                <a:ea typeface="Work Sans Medium"/>
                <a:cs typeface="Work Sans Medium"/>
                <a:sym typeface="Work Sans Medium"/>
                <a:hlinkClick r:id="rId2"/>
              </a:rPr>
              <a:t>Slidesgo</a:t>
            </a:r>
            <a:r>
              <a:rPr lang="en" sz="1000">
                <a:solidFill>
                  <a:schemeClr val="lt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, including icons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Work Sans Medium"/>
                <a:ea typeface="Work Sans Medium"/>
                <a:cs typeface="Work Sans Medium"/>
                <a:sym typeface="Work Sans Medium"/>
                <a:hlinkClick r:id="rId3"/>
              </a:rPr>
              <a:t>Flaticon</a:t>
            </a:r>
            <a:r>
              <a:rPr lang="en" sz="1000">
                <a:solidFill>
                  <a:schemeClr val="lt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, and infographics &amp; images by </a:t>
            </a:r>
            <a:r>
              <a:rPr lang="en" sz="1000">
                <a:solidFill>
                  <a:schemeClr val="lt1"/>
                </a:solidFill>
                <a:uFill>
                  <a:noFill/>
                </a:uFill>
                <a:latin typeface="Work Sans Medium"/>
                <a:ea typeface="Work Sans Medium"/>
                <a:cs typeface="Work Sans Medium"/>
                <a:sym typeface="Work Sans Medium"/>
                <a:hlinkClick r:id="rId4"/>
              </a:rPr>
              <a:t>Freepik</a:t>
            </a:r>
            <a:endParaRPr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subTitle"/>
          </p:nvPr>
        </p:nvSpPr>
        <p:spPr>
          <a:xfrm flipH="1">
            <a:off x="6349425" y="2108394"/>
            <a:ext cx="2195400" cy="9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six columns">
  <p:cSld name="CUSTOM_3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ctrTitle"/>
          </p:nvPr>
        </p:nvSpPr>
        <p:spPr>
          <a:xfrm>
            <a:off x="2825866" y="861507"/>
            <a:ext cx="1906500" cy="3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2825890" y="1084325"/>
            <a:ext cx="19065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2" type="ctrTitle"/>
          </p:nvPr>
        </p:nvSpPr>
        <p:spPr>
          <a:xfrm>
            <a:off x="6024022" y="62152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3" type="subTitle"/>
          </p:nvPr>
        </p:nvSpPr>
        <p:spPr>
          <a:xfrm>
            <a:off x="6024025" y="1089725"/>
            <a:ext cx="18465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4" type="ctrTitle"/>
          </p:nvPr>
        </p:nvSpPr>
        <p:spPr>
          <a:xfrm>
            <a:off x="6024022" y="1980010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5" type="subTitle"/>
          </p:nvPr>
        </p:nvSpPr>
        <p:spPr>
          <a:xfrm>
            <a:off x="6024025" y="2441915"/>
            <a:ext cx="18783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6" type="ctrTitle"/>
          </p:nvPr>
        </p:nvSpPr>
        <p:spPr>
          <a:xfrm>
            <a:off x="2825866" y="1978153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7" type="subTitle"/>
          </p:nvPr>
        </p:nvSpPr>
        <p:spPr>
          <a:xfrm>
            <a:off x="2825875" y="2439620"/>
            <a:ext cx="19065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8" type="ctrTitle"/>
          </p:nvPr>
        </p:nvSpPr>
        <p:spPr>
          <a:xfrm>
            <a:off x="2825866" y="33528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9" type="subTitle"/>
          </p:nvPr>
        </p:nvSpPr>
        <p:spPr>
          <a:xfrm>
            <a:off x="2825878" y="3820239"/>
            <a:ext cx="19065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3" type="ctrTitle"/>
          </p:nvPr>
        </p:nvSpPr>
        <p:spPr>
          <a:xfrm>
            <a:off x="6024022" y="3352881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4" type="subTitle"/>
          </p:nvPr>
        </p:nvSpPr>
        <p:spPr>
          <a:xfrm>
            <a:off x="6024025" y="3821889"/>
            <a:ext cx="1690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5"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four columns">
  <p:cSld name="CUSTOM_3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1313614" y="1429225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1113813" y="1890700"/>
            <a:ext cx="21063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0" name="Google Shape;90;p18"/>
          <p:cNvSpPr txBox="1"/>
          <p:nvPr>
            <p:ph idx="2" type="ctrTitle"/>
          </p:nvPr>
        </p:nvSpPr>
        <p:spPr>
          <a:xfrm>
            <a:off x="6076287" y="1446538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3" type="subTitle"/>
          </p:nvPr>
        </p:nvSpPr>
        <p:spPr>
          <a:xfrm>
            <a:off x="6076287" y="1908000"/>
            <a:ext cx="21063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2" name="Google Shape;92;p18"/>
          <p:cNvSpPr txBox="1"/>
          <p:nvPr>
            <p:ph idx="4" type="ctrTitle"/>
          </p:nvPr>
        </p:nvSpPr>
        <p:spPr>
          <a:xfrm>
            <a:off x="1399447" y="2573950"/>
            <a:ext cx="1820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5" type="subTitle"/>
          </p:nvPr>
        </p:nvSpPr>
        <p:spPr>
          <a:xfrm>
            <a:off x="1113813" y="3035425"/>
            <a:ext cx="21063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6" type="ctrTitle"/>
          </p:nvPr>
        </p:nvSpPr>
        <p:spPr>
          <a:xfrm>
            <a:off x="6076287" y="2591263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7" type="subTitle"/>
          </p:nvPr>
        </p:nvSpPr>
        <p:spPr>
          <a:xfrm>
            <a:off x="6076287" y="3052725"/>
            <a:ext cx="21063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8"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 2">
  <p:cSld name="CUSTOM_8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 flipH="1">
            <a:off x="1746975" y="1596275"/>
            <a:ext cx="1501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 flipH="1">
            <a:off x="1617325" y="2198763"/>
            <a:ext cx="1760400" cy="1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19"/>
          <p:cNvSpPr txBox="1"/>
          <p:nvPr>
            <p:ph idx="2" type="ctrTitle"/>
          </p:nvPr>
        </p:nvSpPr>
        <p:spPr>
          <a:xfrm flipH="1">
            <a:off x="6651752" y="1596268"/>
            <a:ext cx="1727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1" name="Google Shape;101;p19"/>
          <p:cNvSpPr txBox="1"/>
          <p:nvPr>
            <p:ph idx="3" type="subTitle"/>
          </p:nvPr>
        </p:nvSpPr>
        <p:spPr>
          <a:xfrm flipH="1">
            <a:off x="6690902" y="2198763"/>
            <a:ext cx="1648800" cy="13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19"/>
          <p:cNvSpPr txBox="1"/>
          <p:nvPr>
            <p:ph idx="4" type="ctrTitle"/>
          </p:nvPr>
        </p:nvSpPr>
        <p:spPr>
          <a:xfrm flipH="1">
            <a:off x="4121035" y="1596268"/>
            <a:ext cx="1760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5" type="subTitle"/>
          </p:nvPr>
        </p:nvSpPr>
        <p:spPr>
          <a:xfrm flipH="1">
            <a:off x="4121035" y="2198763"/>
            <a:ext cx="1760400" cy="1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19"/>
          <p:cNvSpPr txBox="1"/>
          <p:nvPr>
            <p:ph idx="6"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 2">
  <p:cSld name="CUSTOM_9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ctrTitle"/>
          </p:nvPr>
        </p:nvSpPr>
        <p:spPr>
          <a:xfrm>
            <a:off x="2260263" y="1841694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2261348" y="2276275"/>
            <a:ext cx="2272500" cy="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2" type="ctrTitle"/>
          </p:nvPr>
        </p:nvSpPr>
        <p:spPr>
          <a:xfrm>
            <a:off x="5410429" y="1841694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3" type="subTitle"/>
          </p:nvPr>
        </p:nvSpPr>
        <p:spPr>
          <a:xfrm>
            <a:off x="5411498" y="2276275"/>
            <a:ext cx="2214300" cy="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4"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 flipH="1">
            <a:off x="3502200" y="1165800"/>
            <a:ext cx="4308300" cy="14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8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 flipH="1">
            <a:off x="4305300" y="2629650"/>
            <a:ext cx="35052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3">
  <p:cSld name="CUSTOM_1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ctrTitle"/>
          </p:nvPr>
        </p:nvSpPr>
        <p:spPr>
          <a:xfrm>
            <a:off x="2021610" y="4205550"/>
            <a:ext cx="2845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4395528" y="4118203"/>
            <a:ext cx="2737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21"/>
          <p:cNvSpPr txBox="1"/>
          <p:nvPr>
            <p:ph hasCustomPrompt="1" idx="2" type="title"/>
          </p:nvPr>
        </p:nvSpPr>
        <p:spPr>
          <a:xfrm>
            <a:off x="2021623" y="3607453"/>
            <a:ext cx="175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subTitle"/>
          </p:nvPr>
        </p:nvSpPr>
        <p:spPr>
          <a:xfrm flipH="1">
            <a:off x="3276600" y="3695902"/>
            <a:ext cx="2590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22"/>
          <p:cNvSpPr txBox="1"/>
          <p:nvPr>
            <p:ph hasCustomPrompt="1" type="title"/>
          </p:nvPr>
        </p:nvSpPr>
        <p:spPr>
          <a:xfrm flipH="1">
            <a:off x="1304250" y="1310498"/>
            <a:ext cx="6535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Fira Sans Extra Condensed Medium"/>
              <a:buNone/>
              <a:defRPr sz="7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 3">
  <p:cSld name="CUSTOM_4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1166275" y="2607121"/>
            <a:ext cx="2790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0" name="Google Shape;120;p23"/>
          <p:cNvSpPr txBox="1"/>
          <p:nvPr>
            <p:ph hasCustomPrompt="1" type="title"/>
          </p:nvPr>
        </p:nvSpPr>
        <p:spPr>
          <a:xfrm>
            <a:off x="1166275" y="2323908"/>
            <a:ext cx="2790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5257210" y="1672675"/>
            <a:ext cx="25782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2" name="Google Shape;122;p23"/>
          <p:cNvSpPr txBox="1"/>
          <p:nvPr>
            <p:ph hasCustomPrompt="1" idx="3" type="title"/>
          </p:nvPr>
        </p:nvSpPr>
        <p:spPr>
          <a:xfrm>
            <a:off x="4939985" y="1223825"/>
            <a:ext cx="3212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4" type="subTitle"/>
          </p:nvPr>
        </p:nvSpPr>
        <p:spPr>
          <a:xfrm>
            <a:off x="5266082" y="3568065"/>
            <a:ext cx="2790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4" name="Google Shape;124;p23"/>
          <p:cNvSpPr txBox="1"/>
          <p:nvPr>
            <p:ph hasCustomPrompt="1" idx="5" type="title"/>
          </p:nvPr>
        </p:nvSpPr>
        <p:spPr>
          <a:xfrm>
            <a:off x="4992429" y="3298250"/>
            <a:ext cx="3212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200"/>
              <a:buFont typeface="Fira Sans Extra Condensed Medium"/>
              <a:buNone/>
              <a:defRPr sz="72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 3">
  <p:cSld name="CUSTOM_10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ctrTitle"/>
          </p:nvPr>
        </p:nvSpPr>
        <p:spPr>
          <a:xfrm flipH="1">
            <a:off x="1954550" y="1315651"/>
            <a:ext cx="1650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 flipH="1">
            <a:off x="1954545" y="3316109"/>
            <a:ext cx="16503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8" name="Google Shape;128;p24"/>
          <p:cNvSpPr txBox="1"/>
          <p:nvPr>
            <p:ph idx="2" type="ctrTitle"/>
          </p:nvPr>
        </p:nvSpPr>
        <p:spPr>
          <a:xfrm flipH="1">
            <a:off x="4151575" y="1315651"/>
            <a:ext cx="1650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4"/>
          <p:cNvSpPr txBox="1"/>
          <p:nvPr>
            <p:ph idx="3" type="subTitle"/>
          </p:nvPr>
        </p:nvSpPr>
        <p:spPr>
          <a:xfrm flipH="1">
            <a:off x="4274425" y="3316109"/>
            <a:ext cx="14046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0" name="Google Shape;130;p24"/>
          <p:cNvSpPr txBox="1"/>
          <p:nvPr>
            <p:ph idx="4" type="title"/>
          </p:nvPr>
        </p:nvSpPr>
        <p:spPr>
          <a:xfrm rot="-5400000">
            <a:off x="-1023205" y="2252550"/>
            <a:ext cx="36576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5" type="ctrTitle"/>
          </p:nvPr>
        </p:nvSpPr>
        <p:spPr>
          <a:xfrm flipH="1">
            <a:off x="6348600" y="1315651"/>
            <a:ext cx="1650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" name="Google Shape;132;p24"/>
          <p:cNvSpPr txBox="1"/>
          <p:nvPr>
            <p:ph idx="6" type="subTitle"/>
          </p:nvPr>
        </p:nvSpPr>
        <p:spPr>
          <a:xfrm flipH="1">
            <a:off x="6471450" y="3316109"/>
            <a:ext cx="14046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design">
  <p:cSld name="CUSTOM_5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idx="1" type="subTitle"/>
          </p:nvPr>
        </p:nvSpPr>
        <p:spPr>
          <a:xfrm flipH="1">
            <a:off x="6444175" y="2909665"/>
            <a:ext cx="2121600" cy="11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chnology design 2">
  <p:cSld name="CUSTOM_6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1865207" y="1417571"/>
            <a:ext cx="1839300" cy="11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sources">
  <p:cSld name="CUSTOM_13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1630050" y="600875"/>
            <a:ext cx="3624600" cy="4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2" type="body"/>
          </p:nvPr>
        </p:nvSpPr>
        <p:spPr>
          <a:xfrm>
            <a:off x="4268550" y="1023200"/>
            <a:ext cx="4194300" cy="38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">
    <p:bg>
      <p:bgPr>
        <a:noFill/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4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ctrTitle"/>
          </p:nvPr>
        </p:nvSpPr>
        <p:spPr>
          <a:xfrm flipH="1">
            <a:off x="3187656" y="1006023"/>
            <a:ext cx="1789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 flipH="1">
            <a:off x="3187573" y="1467512"/>
            <a:ext cx="16020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hasCustomPrompt="1" idx="2" type="title"/>
          </p:nvPr>
        </p:nvSpPr>
        <p:spPr>
          <a:xfrm>
            <a:off x="3671775" y="883818"/>
            <a:ext cx="6111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4"/>
          <p:cNvSpPr txBox="1"/>
          <p:nvPr>
            <p:ph idx="3" type="ctrTitle"/>
          </p:nvPr>
        </p:nvSpPr>
        <p:spPr>
          <a:xfrm flipH="1">
            <a:off x="3187656" y="3088253"/>
            <a:ext cx="1789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4" type="subTitle"/>
          </p:nvPr>
        </p:nvSpPr>
        <p:spPr>
          <a:xfrm flipH="1">
            <a:off x="3187672" y="3544263"/>
            <a:ext cx="16020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hasCustomPrompt="1" idx="5" type="title"/>
          </p:nvPr>
        </p:nvSpPr>
        <p:spPr>
          <a:xfrm>
            <a:off x="3673003" y="2843668"/>
            <a:ext cx="6111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4"/>
          <p:cNvSpPr txBox="1"/>
          <p:nvPr>
            <p:ph idx="6" type="ctrTitle"/>
          </p:nvPr>
        </p:nvSpPr>
        <p:spPr>
          <a:xfrm flipH="1">
            <a:off x="6845897" y="1006023"/>
            <a:ext cx="1789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7" type="subTitle"/>
          </p:nvPr>
        </p:nvSpPr>
        <p:spPr>
          <a:xfrm flipH="1">
            <a:off x="6845925" y="1467512"/>
            <a:ext cx="17898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hasCustomPrompt="1" idx="8" type="title"/>
          </p:nvPr>
        </p:nvSpPr>
        <p:spPr>
          <a:xfrm>
            <a:off x="7201626" y="897345"/>
            <a:ext cx="8841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4"/>
          <p:cNvSpPr txBox="1"/>
          <p:nvPr>
            <p:ph idx="9" type="ctrTitle"/>
          </p:nvPr>
        </p:nvSpPr>
        <p:spPr>
          <a:xfrm flipH="1">
            <a:off x="6839174" y="3086449"/>
            <a:ext cx="1789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3" type="subTitle"/>
          </p:nvPr>
        </p:nvSpPr>
        <p:spPr>
          <a:xfrm flipH="1">
            <a:off x="6839200" y="3544263"/>
            <a:ext cx="1789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hasCustomPrompt="1" idx="14" type="title"/>
          </p:nvPr>
        </p:nvSpPr>
        <p:spPr>
          <a:xfrm>
            <a:off x="7201626" y="2842140"/>
            <a:ext cx="8841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4"/>
          <p:cNvSpPr txBox="1"/>
          <p:nvPr>
            <p:ph idx="15" type="title"/>
          </p:nvPr>
        </p:nvSpPr>
        <p:spPr>
          <a:xfrm rot="-5400000">
            <a:off x="-1014638" y="2252550"/>
            <a:ext cx="36576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ctrTitle"/>
          </p:nvPr>
        </p:nvSpPr>
        <p:spPr>
          <a:xfrm flipH="1">
            <a:off x="3989675" y="3032150"/>
            <a:ext cx="3069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 flipH="1">
            <a:off x="3989675" y="1700925"/>
            <a:ext cx="3382800" cy="13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1">
  <p:cSld name="CUSTOM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ctrTitle"/>
          </p:nvPr>
        </p:nvSpPr>
        <p:spPr>
          <a:xfrm>
            <a:off x="617619" y="2317250"/>
            <a:ext cx="2470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617619" y="2778700"/>
            <a:ext cx="2559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6"/>
          <p:cNvSpPr txBox="1"/>
          <p:nvPr>
            <p:ph hasCustomPrompt="1" idx="2" type="title"/>
          </p:nvPr>
        </p:nvSpPr>
        <p:spPr>
          <a:xfrm>
            <a:off x="617619" y="1714374"/>
            <a:ext cx="8391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idx="1" type="body"/>
          </p:nvPr>
        </p:nvSpPr>
        <p:spPr>
          <a:xfrm>
            <a:off x="2739150" y="1457550"/>
            <a:ext cx="4592100" cy="23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ctrTitle"/>
          </p:nvPr>
        </p:nvSpPr>
        <p:spPr>
          <a:xfrm flipH="1">
            <a:off x="5109875" y="684488"/>
            <a:ext cx="1553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" type="subTitle"/>
          </p:nvPr>
        </p:nvSpPr>
        <p:spPr>
          <a:xfrm flipH="1">
            <a:off x="3576800" y="1145950"/>
            <a:ext cx="3130200" cy="18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ctrTitle"/>
          </p:nvPr>
        </p:nvSpPr>
        <p:spPr>
          <a:xfrm flipH="1">
            <a:off x="3235150" y="2614686"/>
            <a:ext cx="1789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3" type="subTitle"/>
          </p:nvPr>
        </p:nvSpPr>
        <p:spPr>
          <a:xfrm flipH="1">
            <a:off x="3235200" y="3076149"/>
            <a:ext cx="3130200" cy="11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4"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hree columns">
  <p:cSld name="CUSTOM_2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 flipH="1">
            <a:off x="2942904" y="1121425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 flipH="1">
            <a:off x="2415800" y="1694796"/>
            <a:ext cx="26148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9"/>
          <p:cNvSpPr txBox="1"/>
          <p:nvPr>
            <p:ph idx="2" type="ctrTitle"/>
          </p:nvPr>
        </p:nvSpPr>
        <p:spPr>
          <a:xfrm flipH="1">
            <a:off x="5932129" y="2199288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3" type="subTitle"/>
          </p:nvPr>
        </p:nvSpPr>
        <p:spPr>
          <a:xfrm flipH="1">
            <a:off x="5405025" y="2789843"/>
            <a:ext cx="26148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9"/>
          <p:cNvSpPr txBox="1"/>
          <p:nvPr>
            <p:ph idx="4" type="ctrTitle"/>
          </p:nvPr>
        </p:nvSpPr>
        <p:spPr>
          <a:xfrm flipH="1">
            <a:off x="2942904" y="3407008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5" type="subTitle"/>
          </p:nvPr>
        </p:nvSpPr>
        <p:spPr>
          <a:xfrm flipH="1">
            <a:off x="2415800" y="4134139"/>
            <a:ext cx="2614800" cy="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9"/>
          <p:cNvSpPr txBox="1"/>
          <p:nvPr>
            <p:ph idx="6"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 rot="-5400000">
            <a:off x="-1021401" y="2252550"/>
            <a:ext cx="36576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1E1E1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45750" y="355650"/>
            <a:ext cx="627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arela Round"/>
              <a:buNone/>
              <a:defRPr sz="2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●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Work Sans Light"/>
              <a:buChar char="○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Work Sans Light"/>
              <a:buChar char="■"/>
              <a:defRPr sz="1200">
                <a:solidFill>
                  <a:schemeClr val="accent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0"/>
          <p:cNvPicPr preferRelativeResize="0"/>
          <p:nvPr/>
        </p:nvPicPr>
        <p:blipFill rotWithShape="1">
          <a:blip r:embed="rId3">
            <a:alphaModFix/>
          </a:blip>
          <a:srcRect b="0" l="89" r="89" t="0"/>
          <a:stretch/>
        </p:blipFill>
        <p:spPr>
          <a:xfrm>
            <a:off x="1040799" y="318675"/>
            <a:ext cx="5140876" cy="577085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0"/>
          <p:cNvSpPr txBox="1"/>
          <p:nvPr>
            <p:ph type="ctrTitle"/>
          </p:nvPr>
        </p:nvSpPr>
        <p:spPr>
          <a:xfrm>
            <a:off x="1730150" y="1969575"/>
            <a:ext cx="5100000" cy="18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Code 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Bust</a:t>
            </a:r>
            <a:endParaRPr sz="6000"/>
          </a:p>
        </p:txBody>
      </p:sp>
      <p:sp>
        <p:nvSpPr>
          <p:cNvPr id="151" name="Google Shape;151;p30"/>
          <p:cNvSpPr txBox="1"/>
          <p:nvPr>
            <p:ph idx="1" type="subTitle"/>
          </p:nvPr>
        </p:nvSpPr>
        <p:spPr>
          <a:xfrm>
            <a:off x="6414756" y="3095774"/>
            <a:ext cx="20874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AFCF2"/>
                </a:solidFill>
              </a:rPr>
              <a:t>.</a:t>
            </a:r>
            <a:endParaRPr>
              <a:solidFill>
                <a:srgbClr val="3AFCF2"/>
              </a:solidFill>
            </a:endParaRPr>
          </a:p>
        </p:txBody>
      </p:sp>
      <p:pic>
        <p:nvPicPr>
          <p:cNvPr id="152" name="Google Shape;15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050" y="-239330"/>
            <a:ext cx="855107" cy="8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0274" y="892754"/>
            <a:ext cx="1778952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157902">
            <a:off x="209175" y="540000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4441753">
            <a:off x="4307750" y="468937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2250125">
            <a:off x="432232" y="4635923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750725" y="2423500"/>
            <a:ext cx="1240924" cy="29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433670">
            <a:off x="8676850" y="3478724"/>
            <a:ext cx="663801" cy="5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501" y="733425"/>
            <a:ext cx="5064099" cy="358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 txBox="1"/>
          <p:nvPr>
            <p:ph type="ctrTitle"/>
          </p:nvPr>
        </p:nvSpPr>
        <p:spPr>
          <a:xfrm flipH="1">
            <a:off x="3502200" y="1165800"/>
            <a:ext cx="4308300" cy="14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</a:t>
            </a:r>
            <a:endParaRPr/>
          </a:p>
        </p:txBody>
      </p:sp>
      <p:sp>
        <p:nvSpPr>
          <p:cNvPr id="165" name="Google Shape;165;p31"/>
          <p:cNvSpPr txBox="1"/>
          <p:nvPr>
            <p:ph idx="1" type="subTitle"/>
          </p:nvPr>
        </p:nvSpPr>
        <p:spPr>
          <a:xfrm flipH="1">
            <a:off x="4305300" y="2629650"/>
            <a:ext cx="35052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Recruitment and employee benefits</a:t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8296">
            <a:off x="611651" y="2303109"/>
            <a:ext cx="2594000" cy="2672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441753">
            <a:off x="43175" y="667900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250125">
            <a:off x="-343280" y="2640748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8487265">
            <a:off x="928179" y="1830450"/>
            <a:ext cx="893400" cy="7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ctrTitle"/>
          </p:nvPr>
        </p:nvSpPr>
        <p:spPr>
          <a:xfrm flipH="1">
            <a:off x="2216975" y="1605000"/>
            <a:ext cx="6518100" cy="32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Recruiters has to go through each profile of a candidate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: Resume, Github, LinkedIn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Check if they meet job description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Yes?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Should they be interviewed?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Have we overlooked someone, who is better?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Shouldn’t they be interviewed first?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They don’t?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Should the profile be saved for future use?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" name="Google Shape;175;p32"/>
          <p:cNvSpPr txBox="1"/>
          <p:nvPr>
            <p:ph idx="1" type="subTitle"/>
          </p:nvPr>
        </p:nvSpPr>
        <p:spPr>
          <a:xfrm flipH="1">
            <a:off x="3569425" y="1144400"/>
            <a:ext cx="5354100" cy="9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Current Hiring Scenario</a:t>
            </a:r>
            <a:endParaRPr sz="2800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310850" y="966163"/>
            <a:ext cx="2660025" cy="347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441753">
            <a:off x="5219850" y="-27452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250125">
            <a:off x="7553632" y="4277923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487265">
            <a:off x="8666629" y="794325"/>
            <a:ext cx="893400" cy="7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919429">
            <a:off x="7568900" y="2838832"/>
            <a:ext cx="855107" cy="85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ctrTitle"/>
          </p:nvPr>
        </p:nvSpPr>
        <p:spPr>
          <a:xfrm flipH="1">
            <a:off x="2216975" y="1605000"/>
            <a:ext cx="6518100" cy="3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Analyse all of candidate’s profile at a click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Resume, LinkedIn, Github, Behance, Dribble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Visualisation of core competencies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Analytics related to job description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Creation of a priority list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Comprehensive grading system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3"/>
          <p:cNvSpPr txBox="1"/>
          <p:nvPr>
            <p:ph idx="1" type="subTitle"/>
          </p:nvPr>
        </p:nvSpPr>
        <p:spPr>
          <a:xfrm flipH="1">
            <a:off x="2505325" y="326325"/>
            <a:ext cx="64182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What can make this easier?</a:t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310850" y="966163"/>
            <a:ext cx="2660025" cy="347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441753">
            <a:off x="5219850" y="-274525"/>
            <a:ext cx="663801" cy="5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250125">
            <a:off x="7553632" y="4277923"/>
            <a:ext cx="885661" cy="88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487265">
            <a:off x="8666629" y="794325"/>
            <a:ext cx="893400" cy="7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919429">
            <a:off x="7568900" y="2838832"/>
            <a:ext cx="855107" cy="85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ctrTitle"/>
          </p:nvPr>
        </p:nvSpPr>
        <p:spPr>
          <a:xfrm>
            <a:off x="772829" y="2993425"/>
            <a:ext cx="429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Exactly, that!</a:t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97" name="Google Shape;197;p34"/>
          <p:cNvSpPr txBox="1"/>
          <p:nvPr>
            <p:ph idx="1" type="subTitle"/>
          </p:nvPr>
        </p:nvSpPr>
        <p:spPr>
          <a:xfrm>
            <a:off x="129875" y="4910725"/>
            <a:ext cx="2691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98" name="Google Shape;198;p34"/>
          <p:cNvSpPr txBox="1"/>
          <p:nvPr>
            <p:ph idx="2" type="title"/>
          </p:nvPr>
        </p:nvSpPr>
        <p:spPr>
          <a:xfrm>
            <a:off x="667525" y="742675"/>
            <a:ext cx="4503600" cy="15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What are we doing?</a:t>
            </a:r>
            <a:endParaRPr sz="2800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199" name="Google Shape;199;p34"/>
          <p:cNvPicPr preferRelativeResize="0"/>
          <p:nvPr/>
        </p:nvPicPr>
        <p:blipFill rotWithShape="1">
          <a:blip r:embed="rId3">
            <a:alphaModFix/>
          </a:blip>
          <a:srcRect b="4643" l="0" r="0" t="4661"/>
          <a:stretch/>
        </p:blipFill>
        <p:spPr>
          <a:xfrm>
            <a:off x="6620025" y="399025"/>
            <a:ext cx="3342575" cy="424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ctrTitle"/>
          </p:nvPr>
        </p:nvSpPr>
        <p:spPr>
          <a:xfrm>
            <a:off x="772829" y="2993425"/>
            <a:ext cx="4293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Exactly, that!</a:t>
            </a:r>
            <a:endParaRPr b="1"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05" name="Google Shape;205;p35"/>
          <p:cNvSpPr txBox="1"/>
          <p:nvPr>
            <p:ph idx="1" type="subTitle"/>
          </p:nvPr>
        </p:nvSpPr>
        <p:spPr>
          <a:xfrm>
            <a:off x="129875" y="4910725"/>
            <a:ext cx="2691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206" name="Google Shape;206;p35"/>
          <p:cNvSpPr txBox="1"/>
          <p:nvPr>
            <p:ph idx="2" type="title"/>
          </p:nvPr>
        </p:nvSpPr>
        <p:spPr>
          <a:xfrm>
            <a:off x="667525" y="742675"/>
            <a:ext cx="4503600" cy="15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What are we doing?</a:t>
            </a:r>
            <a:endParaRPr sz="2800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207" name="Google Shape;207;p35"/>
          <p:cNvPicPr preferRelativeResize="0"/>
          <p:nvPr/>
        </p:nvPicPr>
        <p:blipFill rotWithShape="1">
          <a:blip r:embed="rId3">
            <a:alphaModFix/>
          </a:blip>
          <a:srcRect b="4643" l="0" r="0" t="4661"/>
          <a:stretch/>
        </p:blipFill>
        <p:spPr>
          <a:xfrm>
            <a:off x="6620025" y="399025"/>
            <a:ext cx="3342575" cy="424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7168"/>
            <a:ext cx="9144000" cy="5009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/>
          <p:nvPr/>
        </p:nvSpPr>
        <p:spPr>
          <a:xfrm>
            <a:off x="2218375" y="984475"/>
            <a:ext cx="6993300" cy="3174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6"/>
          <p:cNvSpPr/>
          <p:nvPr/>
        </p:nvSpPr>
        <p:spPr>
          <a:xfrm>
            <a:off x="2218375" y="987175"/>
            <a:ext cx="6993300" cy="3174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2739150" y="1457550"/>
            <a:ext cx="4592100" cy="23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WE DO THE EXACT SAME THING</a:t>
            </a:r>
            <a:endParaRPr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EVERYTHING IS ACCESSIBLE  WITH A FEW CLICKS!!!</a:t>
            </a:r>
            <a:endParaRPr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EVERY Profile’s Analytics at one place with Profile Score relating to Job Description</a:t>
            </a:r>
            <a:endParaRPr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216" name="Google Shape;216;p36"/>
          <p:cNvSpPr txBox="1"/>
          <p:nvPr>
            <p:ph type="title"/>
          </p:nvPr>
        </p:nvSpPr>
        <p:spPr>
          <a:xfrm rot="-5400000">
            <a:off x="-860750" y="2252575"/>
            <a:ext cx="33363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DO?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/>
          <p:nvPr/>
        </p:nvSpPr>
        <p:spPr>
          <a:xfrm>
            <a:off x="2218375" y="984475"/>
            <a:ext cx="6993300" cy="3174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7"/>
          <p:cNvSpPr/>
          <p:nvPr/>
        </p:nvSpPr>
        <p:spPr>
          <a:xfrm>
            <a:off x="2218375" y="987175"/>
            <a:ext cx="6993300" cy="3174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2739150" y="1457550"/>
            <a:ext cx="4592100" cy="23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Subscription model : $20 for first employee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    +$10 for next ones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7"/>
          <p:cNvSpPr txBox="1"/>
          <p:nvPr>
            <p:ph type="title"/>
          </p:nvPr>
        </p:nvSpPr>
        <p:spPr>
          <a:xfrm rot="-5400000">
            <a:off x="-860750" y="2252575"/>
            <a:ext cx="33363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proposition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on Cyber Mon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0FCF1"/>
      </a:accent1>
      <a:accent2>
        <a:srgbClr val="F73CAB"/>
      </a:accent2>
      <a:accent3>
        <a:srgbClr val="1E1E1E"/>
      </a:accent3>
      <a:accent4>
        <a:srgbClr val="2ED9FF"/>
      </a:accent4>
      <a:accent5>
        <a:srgbClr val="FFE2F7"/>
      </a:accent5>
      <a:accent6>
        <a:srgbClr val="FFFFFF"/>
      </a:accent6>
      <a:hlink>
        <a:srgbClr val="FF9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