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E148-459F-4083-A5C4-8CD5C595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611DD-38A9-4935-BD01-4DB2012D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8D27-3BAE-4D7D-8662-EAF5B89B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613C-C3C1-4EAD-9AD9-94A6463F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53C-A090-4C3D-A4FC-26CF37D0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9003-03A8-439E-AFEB-8FADFEEA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0B2A8-FF15-4E57-AB36-83FA088A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0B49-44BE-435D-A9C6-08D2E69C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E68C-C61A-4B18-BA8C-59188FAD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C4AE-32B8-434E-8C1A-A87D7318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EBD7A-5A74-4457-ABBE-B56FEA933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B3F33-D354-4A2D-B5CE-35AD6B5EE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99FA-7C17-44F4-9D46-CF6A872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B131-1137-4396-B8DD-0340DAA3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674D-F58C-4240-A70B-D3B56BC7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3019-9597-46CC-95DC-A81BB931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83ED-18FA-4548-9A3C-38C46CC4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A7FC-CB97-43BE-9A9A-FBED69C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C4D9-C5C2-4D5E-98D3-93A9B6F4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22B5-6BED-4B56-A77F-2B82D730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5DC0-8F55-41C9-BA63-C1B7EBFD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80CC0-A95F-4C21-950B-1A178126B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5FF4-60A3-44A4-B2CE-C75595C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0405-6E3E-4AAC-9590-AE2D462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9024-BC4A-4976-B9B1-F2F257AB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9464-3BA7-4A29-B927-00C7F7B7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0331-8CD7-4BB3-B061-1EF0BF976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2792-89F6-44FD-9121-2AC827585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EC1F-6FA5-49D5-8E68-C58DA0D7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84162-D6D3-4323-AE2D-87485F0B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15758-7FAA-459D-8633-DF9FB180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6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265E-624F-4B93-A193-A5316D9F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04E78-6891-4A37-90C1-1B9C8522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6D806-E963-44CB-A961-AEF21176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90030-6571-42EE-BAF1-5B5A57392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E8CA1-BE9B-4C12-93EB-0FCD88C0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82C19-6436-45A6-AAFF-06DC2189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4BA58-1179-4514-B220-9C96A571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A509B-4D1C-4F80-AB3C-43087D2E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2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50F-141D-4513-9712-F4EB66C1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0711E-E4D5-47DF-8995-FDC2AC88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3B5F-578E-4BBD-9F53-AE1AF0FC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8DA75-9B41-4879-913C-E09F9A5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8E488-1433-4EBB-A588-B21B01C2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59E9A-3403-4B76-96C9-B08DE9A4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3CCF-6122-4AAB-A6F0-14B759C2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7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BF15-B206-4781-A97C-4F7B6D8F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2419-2B84-4E3D-9E9F-AF5B4A99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9EF27-EC5E-47E9-B2E8-01EA0E763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A359-0948-4C17-9B16-79768A0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BB4E-4322-47C2-B53F-96C8B6B5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AF74F-E892-4C20-A060-5F285115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87A7-EAC1-41E2-88C2-3C765E86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15870-5E8D-47A6-85CA-BAA0E2944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3EEA8-F8F6-4DA0-8623-CBDFA843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0AC4-F216-441E-B119-503C1C92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5349-5FF7-4D58-97AC-417E28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6046-BF8C-4C09-A9F4-4504C7D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18760-3BE4-48B7-BBBF-8231F28C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B5CF-8E46-44C6-9D1D-29F46C70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6CA3-667F-49E5-91E2-7B38151EA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A1A0-3084-4FFA-95D4-39E554B9EB87}" type="datetimeFigureOut">
              <a:rPr lang="en-IN" smtClean="0"/>
              <a:t>22-12-19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4F88-F7DE-4C7E-8576-CA90A3FED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8538-5D5C-4B4C-9051-B99B03E2D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EF-529E-478C-A4B0-6CC1F5F1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B6CB40-4AE5-4E34-A891-31C1CDDF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62" y="1046542"/>
            <a:ext cx="3375991" cy="4764916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Buxton Sketch" panose="03080500000500000004" pitchFamily="66" charset="0"/>
              </a:rPr>
              <a:t>City Surveillance</a:t>
            </a:r>
            <a:br>
              <a:rPr lang="en-IN" sz="4800" dirty="0">
                <a:latin typeface="Buxton Sketch" panose="03080500000500000004" pitchFamily="66" charset="0"/>
              </a:rPr>
            </a:br>
            <a:r>
              <a:rPr lang="en-IN" sz="4800" dirty="0">
                <a:latin typeface="Buxton Sketch" panose="03080500000500000004" pitchFamily="66" charset="0"/>
              </a:rPr>
              <a:t>System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1D95825-D567-4660-8792-C28E3204F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492" y="1253331"/>
            <a:ext cx="6747146" cy="4351338"/>
          </a:xfrm>
        </p:spPr>
      </p:pic>
    </p:spTree>
    <p:extLst>
      <p:ext uri="{BB962C8B-B14F-4D97-AF65-F5344CB8AC3E}">
        <p14:creationId xmlns:p14="http://schemas.microsoft.com/office/powerpoint/2010/main" val="65908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08E5-97B4-4754-9B52-BEA66CEC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152" y="1130248"/>
            <a:ext cx="2912449" cy="459750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Buxton Sketch" panose="03080500000500000004" pitchFamily="66" charset="0"/>
              </a:rPr>
              <a:t>User Friendly Chatbot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7B9B8-F439-402A-A76C-D6ACD8B32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08" y="1007165"/>
            <a:ext cx="7854844" cy="4597504"/>
          </a:xfrm>
        </p:spPr>
      </p:pic>
    </p:spTree>
    <p:extLst>
      <p:ext uri="{BB962C8B-B14F-4D97-AF65-F5344CB8AC3E}">
        <p14:creationId xmlns:p14="http://schemas.microsoft.com/office/powerpoint/2010/main" val="31363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A3F5-6D0A-409D-9E9B-84A5B6F8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118113" cy="1325563"/>
          </a:xfrm>
        </p:spPr>
        <p:txBody>
          <a:bodyPr/>
          <a:lstStyle/>
          <a:p>
            <a:r>
              <a:rPr lang="en-IN" dirty="0">
                <a:latin typeface="Buxton Sketch" panose="03080500000500000004" pitchFamily="66" charset="0"/>
              </a:rPr>
              <a:t>Privacy </a:t>
            </a:r>
            <a:r>
              <a:rPr lang="en-IN" sz="4800" dirty="0">
                <a:latin typeface="Buxton Sketch" panose="03080500000500000004" pitchFamily="66" charset="0"/>
              </a:rPr>
              <a:t>Protection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C4A32-BC6B-4244-AADC-7D146672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9522" y="763726"/>
            <a:ext cx="5914278" cy="5330548"/>
          </a:xfrm>
        </p:spPr>
      </p:pic>
    </p:spTree>
    <p:extLst>
      <p:ext uri="{BB962C8B-B14F-4D97-AF65-F5344CB8AC3E}">
        <p14:creationId xmlns:p14="http://schemas.microsoft.com/office/powerpoint/2010/main" val="351683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392A-822B-4EA5-9D0B-08A66E7C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82" y="113334"/>
            <a:ext cx="10956235" cy="1900997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Buxton Sketch" panose="03080500000500000004" pitchFamily="66" charset="0"/>
              </a:rPr>
              <a:t>Team</a:t>
            </a:r>
            <a:r>
              <a:rPr lang="en-IN" sz="4800" dirty="0">
                <a:latin typeface="Buxton Sketch" panose="03080500000500000004" pitchFamily="66" charset="0"/>
              </a:rPr>
              <a:t> </a:t>
            </a:r>
            <a:r>
              <a:rPr lang="en-IN" sz="6000" dirty="0">
                <a:latin typeface="Buxton Sketch" panose="03080500000500000004" pitchFamily="66" charset="0"/>
              </a:rPr>
              <a:t>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B6C23-78A2-4352-98EE-F18D7048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855" y="1825625"/>
            <a:ext cx="8002289" cy="4351338"/>
          </a:xfrm>
        </p:spPr>
      </p:pic>
    </p:spTree>
    <p:extLst>
      <p:ext uri="{BB962C8B-B14F-4D97-AF65-F5344CB8AC3E}">
        <p14:creationId xmlns:p14="http://schemas.microsoft.com/office/powerpoint/2010/main" val="47816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93D9-5629-4421-8A0E-BBED81AD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Buxton Sketch" panose="03080500000500000004" pitchFamily="66" charset="0"/>
              </a:rPr>
              <a:t>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4364B-F306-427F-BDD5-C817F3304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9567" y="1785869"/>
            <a:ext cx="7721491" cy="4351338"/>
          </a:xfrm>
        </p:spPr>
      </p:pic>
    </p:spTree>
    <p:extLst>
      <p:ext uri="{BB962C8B-B14F-4D97-AF65-F5344CB8AC3E}">
        <p14:creationId xmlns:p14="http://schemas.microsoft.com/office/powerpoint/2010/main" val="18070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C61B-51A0-41D6-B4CD-4C1D715E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uxton Sketch" panose="03080500000500000004" pitchFamily="66" charset="0"/>
              </a:rPr>
              <a:t>Comprehensive Real-time Data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D70B9-C240-46F5-B154-487D59F04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682" y="1825625"/>
            <a:ext cx="8222635" cy="4351338"/>
          </a:xfrm>
        </p:spPr>
      </p:pic>
    </p:spTree>
    <p:extLst>
      <p:ext uri="{BB962C8B-B14F-4D97-AF65-F5344CB8AC3E}">
        <p14:creationId xmlns:p14="http://schemas.microsoft.com/office/powerpoint/2010/main" val="61164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AD68-79AB-4614-B729-447AB002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26" y="854455"/>
            <a:ext cx="4091609" cy="5227292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uxton Sketch" panose="03080500000500000004" pitchFamily="66" charset="0"/>
              </a:rPr>
              <a:t>All Around Surveillance with CCTV Cameras &amp; Drones.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81835-3C0D-451D-A68D-4674EDE85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966" y="1292432"/>
            <a:ext cx="5613390" cy="4351338"/>
          </a:xfrm>
        </p:spPr>
      </p:pic>
    </p:spTree>
    <p:extLst>
      <p:ext uri="{BB962C8B-B14F-4D97-AF65-F5344CB8AC3E}">
        <p14:creationId xmlns:p14="http://schemas.microsoft.com/office/powerpoint/2010/main" val="149847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714B-9239-45A5-AA7A-5C944FD8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uxton Sketch" panose="03080500000500000004" pitchFamily="66" charset="0"/>
              </a:rPr>
              <a:t>City wide Management at HQ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D9304-73AB-4C4F-B980-66D79E3F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889" y="2141537"/>
            <a:ext cx="8176431" cy="4351338"/>
          </a:xfrm>
        </p:spPr>
      </p:pic>
    </p:spTree>
    <p:extLst>
      <p:ext uri="{BB962C8B-B14F-4D97-AF65-F5344CB8AC3E}">
        <p14:creationId xmlns:p14="http://schemas.microsoft.com/office/powerpoint/2010/main" val="299246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E466-3054-4B59-9769-2D747F7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uxton Sketch" panose="03080500000500000004" pitchFamily="66" charset="0"/>
              </a:rPr>
              <a:t>Advance Alert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00648-7C3F-47E9-AB32-131E84A32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633" y="1690688"/>
            <a:ext cx="5955313" cy="4385469"/>
          </a:xfrm>
        </p:spPr>
      </p:pic>
    </p:spTree>
    <p:extLst>
      <p:ext uri="{BB962C8B-B14F-4D97-AF65-F5344CB8AC3E}">
        <p14:creationId xmlns:p14="http://schemas.microsoft.com/office/powerpoint/2010/main" val="337767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478A-F019-4920-B6B0-7936C662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144155"/>
            <a:ext cx="4904509" cy="4303857"/>
          </a:xfrm>
        </p:spPr>
        <p:txBody>
          <a:bodyPr>
            <a:noAutofit/>
          </a:bodyPr>
          <a:lstStyle/>
          <a:p>
            <a:r>
              <a:rPr lang="en-IN" sz="4800" dirty="0">
                <a:latin typeface="Buxton Sketch" panose="03080500000500000004" pitchFamily="66" charset="0"/>
              </a:rPr>
              <a:t>Location Checkpoint powered by </a:t>
            </a:r>
            <a:r>
              <a:rPr lang="en-IN" sz="4800" dirty="0" err="1">
                <a:latin typeface="Buxton Sketch" panose="03080500000500000004" pitchFamily="66" charset="0"/>
              </a:rPr>
              <a:t>mapmyindia</a:t>
            </a:r>
            <a:endParaRPr lang="en-IN" sz="4800" dirty="0">
              <a:latin typeface="Buxton Sketch" panose="03080500000500000004" pitchFamily="66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060DAC-22BE-483F-A64F-86C26465C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595" y="788121"/>
            <a:ext cx="6472603" cy="5281757"/>
          </a:xfrm>
        </p:spPr>
      </p:pic>
    </p:spTree>
    <p:extLst>
      <p:ext uri="{BB962C8B-B14F-4D97-AF65-F5344CB8AC3E}">
        <p14:creationId xmlns:p14="http://schemas.microsoft.com/office/powerpoint/2010/main" val="299658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E0D7-EEB2-4ADE-9135-2C6AAE35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17" y="53338"/>
            <a:ext cx="4770783" cy="4326144"/>
          </a:xfrm>
        </p:spPr>
        <p:txBody>
          <a:bodyPr>
            <a:normAutofit/>
          </a:bodyPr>
          <a:lstStyle/>
          <a:p>
            <a:pPr algn="r"/>
            <a:r>
              <a:rPr lang="en-IN" sz="4800" dirty="0">
                <a:latin typeface="Buxton Sketch" panose="03080500000500000004" pitchFamily="66" charset="0"/>
              </a:rPr>
              <a:t>Industrial level Security: 128 Bit Encryption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46F8C0-5880-4440-BF31-27D41E2B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00965"/>
            <a:ext cx="7180003" cy="4957035"/>
          </a:xfrm>
        </p:spPr>
      </p:pic>
    </p:spTree>
    <p:extLst>
      <p:ext uri="{BB962C8B-B14F-4D97-AF65-F5344CB8AC3E}">
        <p14:creationId xmlns:p14="http://schemas.microsoft.com/office/powerpoint/2010/main" val="37098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2FB2-5E30-4371-83CD-BF2EBAF9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525" y="4782133"/>
            <a:ext cx="4634949" cy="145042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uxton Sketch" panose="03080500000500000004" pitchFamily="66" charset="0"/>
              </a:rPr>
              <a:t>Deployed on Azure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63FF7-24B9-4C19-9944-AF6491BB6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8348" y="296479"/>
            <a:ext cx="9475304" cy="6265041"/>
          </a:xfrm>
        </p:spPr>
      </p:pic>
    </p:spTree>
    <p:extLst>
      <p:ext uri="{BB962C8B-B14F-4D97-AF65-F5344CB8AC3E}">
        <p14:creationId xmlns:p14="http://schemas.microsoft.com/office/powerpoint/2010/main" val="246990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Buxton Sketch</vt:lpstr>
      <vt:lpstr>Calibri</vt:lpstr>
      <vt:lpstr>Calibri Light</vt:lpstr>
      <vt:lpstr>Office Theme</vt:lpstr>
      <vt:lpstr>City Surveillance System</vt:lpstr>
      <vt:lpstr>features</vt:lpstr>
      <vt:lpstr>Comprehensive Real-time Data Management</vt:lpstr>
      <vt:lpstr>All Around Surveillance with CCTV Cameras &amp; Drones. </vt:lpstr>
      <vt:lpstr>City wide Management at HQ</vt:lpstr>
      <vt:lpstr>Advance Alert System</vt:lpstr>
      <vt:lpstr>Location Checkpoint powered by mapmyindia</vt:lpstr>
      <vt:lpstr>Industrial level Security: 128 Bit Encryption System</vt:lpstr>
      <vt:lpstr>Deployed on Azure </vt:lpstr>
      <vt:lpstr>User Friendly Chatbot Service</vt:lpstr>
      <vt:lpstr>Privacy Protection</vt:lpstr>
      <vt:lpstr>Team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Garg</dc:creator>
  <cp:lastModifiedBy>Himanshu Garg</cp:lastModifiedBy>
  <cp:revision>9</cp:revision>
  <dcterms:created xsi:type="dcterms:W3CDTF">2019-12-21T15:53:06Z</dcterms:created>
  <dcterms:modified xsi:type="dcterms:W3CDTF">2019-12-22T05:47:42Z</dcterms:modified>
</cp:coreProperties>
</file>