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notesMasterIdLst>
    <p:notesMasterId r:id="rId16"/>
  </p:notesMasterIdLst>
  <p:sldIdLst>
    <p:sldId id="2319" r:id="rId2"/>
    <p:sldId id="2289" r:id="rId3"/>
    <p:sldId id="2310" r:id="rId4"/>
    <p:sldId id="2311" r:id="rId5"/>
    <p:sldId id="2313" r:id="rId6"/>
    <p:sldId id="2305" r:id="rId7"/>
    <p:sldId id="2304" r:id="rId8"/>
    <p:sldId id="2317" r:id="rId9"/>
    <p:sldId id="2306" r:id="rId10"/>
    <p:sldId id="259" r:id="rId11"/>
    <p:sldId id="2307" r:id="rId12"/>
    <p:sldId id="2318" r:id="rId13"/>
    <p:sldId id="256" r:id="rId14"/>
    <p:sldId id="230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4175"/>
    <a:srgbClr val="ECEBE3"/>
    <a:srgbClr val="953A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90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3236C9-5107-4D76-9685-FC46E67E7905}" type="datetimeFigureOut">
              <a:rPr lang="en-IN" smtClean="0"/>
              <a:t>22-12-2019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829DC8-CDBD-473E-B8AA-253D0F3A74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49072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34131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Photos by </a:t>
            </a:r>
            <a:r>
              <a:rPr lang="en-US" dirty="0" err="1"/>
              <a:t>unsplash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A4E0BF1-3945-924C-BDB9-C9E149564B56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7948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&lt;a </a:t>
            </a:r>
            <a:r>
              <a:rPr lang="en-US" dirty="0" err="1"/>
              <a:t>href</a:t>
            </a:r>
            <a:r>
              <a:rPr lang="en-US" dirty="0"/>
              <a:t>="https://www.freepik.com/free-photos-vectors/banner"&gt;Banner vector created by </a:t>
            </a:r>
            <a:r>
              <a:rPr lang="en-US" dirty="0" err="1"/>
              <a:t>katemangostar</a:t>
            </a:r>
            <a:r>
              <a:rPr lang="en-US" dirty="0"/>
              <a:t> - www.freepik.com&lt;/a&gt;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EFF753-C2AD-4064-86AF-767AC19C470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9180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AA20A-9BD1-4EB2-80B0-92DB1CC2FD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3B9C01-E8AB-4AD4-B776-4DC2C59614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482499-0FFA-4140-97F7-D84473CF1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956AE-1D2E-467A-A8BD-9294EEEF6F01}" type="datetimeFigureOut">
              <a:rPr lang="en-IN" smtClean="0"/>
              <a:t>22-12-2019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CE53F8-587F-4FE2-A141-605C1015E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BFC996-1FDD-4BFF-BF78-2CFB68F8D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72198-75FE-4869-8F5A-6542F823A1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1734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8E91A-0B31-43AD-AD66-4737EA163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C1B53D-052A-4887-84F6-17E0EF5D1E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94D44-BF7E-466C-9F70-D5A566E77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956AE-1D2E-467A-A8BD-9294EEEF6F01}" type="datetimeFigureOut">
              <a:rPr lang="en-IN" smtClean="0"/>
              <a:t>22-12-2019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7F2DFA-EFA3-4578-8585-6CFDA86EE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3B697B-2607-44A4-A2CB-460E6CB31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72198-75FE-4869-8F5A-6542F823A1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7791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B7DA72-9542-42D8-A5FA-311D080804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7AA45-79D7-4201-85D5-F81773AAFF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04780B-7F54-4F29-851E-7732E1E09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956AE-1D2E-467A-A8BD-9294EEEF6F01}" type="datetimeFigureOut">
              <a:rPr lang="en-IN" smtClean="0"/>
              <a:t>22-12-2019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C684A-FE0A-45C9-AD95-4491CBEEF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107541-F178-4C3E-83F2-B8ADD41FC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72198-75FE-4869-8F5A-6542F823A1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55453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780C92A-FC56-8843-9B31-5AE4B86F771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6577" y="516228"/>
            <a:ext cx="10538848" cy="646331"/>
          </a:xfrm>
          <a:noFill/>
        </p:spPr>
        <p:txBody>
          <a:bodyPr wrap="square">
            <a:spAutoFit/>
          </a:bodyPr>
          <a:lstStyle>
            <a:lvl1pPr algn="ctr">
              <a:defRPr lang="en-US" sz="4000" spc="27" dirty="0">
                <a:solidFill>
                  <a:schemeClr val="tx1"/>
                </a:solidFill>
                <a:cs typeface="Oswald" charset="0"/>
              </a:defRPr>
            </a:lvl1pPr>
          </a:lstStyle>
          <a:p>
            <a:pPr lvl="0" algn="ctr" defTabSz="914194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CLICK TO EDIT MASTER TITLE STYLE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0E6AAD7-0398-7E45-B18C-1A0496CCB02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26576" y="1285009"/>
            <a:ext cx="10538851" cy="276935"/>
          </a:xfrm>
          <a:noFill/>
        </p:spPr>
        <p:txBody>
          <a:bodyPr wrap="square">
            <a:spAutoFit/>
          </a:bodyPr>
          <a:lstStyle>
            <a:lvl1pPr marL="0" indent="0" algn="ctr">
              <a:buNone/>
              <a:defRPr lang="en-US" sz="1333" spc="360" dirty="0">
                <a:cs typeface="Raleway" charset="0"/>
              </a:defRPr>
            </a:lvl1pPr>
          </a:lstStyle>
          <a:p>
            <a:pPr lvl="0" algn="ctr" defTabSz="914194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EDIT MASTER TEXT STYLES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6888C24-2BA5-E34F-966F-617D25ADEC0A}"/>
              </a:ext>
            </a:extLst>
          </p:cNvPr>
          <p:cNvCxnSpPr/>
          <p:nvPr userDrawn="1"/>
        </p:nvCxnSpPr>
        <p:spPr>
          <a:xfrm>
            <a:off x="11521017" y="6362007"/>
            <a:ext cx="0" cy="25492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E001D55F-CF37-0E41-A5DA-88272FF383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9687" y="6306377"/>
            <a:ext cx="393892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defTabSz="914194" eaLnBrk="1" fontAlgn="auto" hangingPunct="1">
              <a:spcBef>
                <a:spcPts val="0"/>
              </a:spcBef>
              <a:spcAft>
                <a:spcPts val="0"/>
              </a:spcAft>
              <a:defRPr sz="933">
                <a:solidFill>
                  <a:schemeClr val="tx1">
                    <a:tint val="75000"/>
                  </a:schemeClr>
                </a:solidFill>
                <a:latin typeface="Helvetica" pitchFamily="2" charset="0"/>
              </a:defRPr>
            </a:lvl1pPr>
          </a:lstStyle>
          <a:p>
            <a:pPr>
              <a:defRPr/>
            </a:pPr>
            <a:fld id="{7CF862A3-A2ED-9C43-842F-CF8B0B9C854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301107"/>
      </p:ext>
    </p:extLst>
  </p:cSld>
  <p:clrMapOvr>
    <a:masterClrMapping/>
  </p:clrMapOvr>
  <p:transition advClick="0"/>
  <p:extLst>
    <p:ext uri="{DCECCB84-F9BA-43D5-87BE-67443E8EF086}">
      <p15:sldGuideLst xmlns:p15="http://schemas.microsoft.com/office/powerpoint/2012/main">
        <p15:guide id="1" orient="horz" pos="1938">
          <p15:clr>
            <a:srgbClr val="FBAE40"/>
          </p15:clr>
        </p15:guide>
        <p15:guide id="2" pos="2880">
          <p15:clr>
            <a:srgbClr val="FBAE40"/>
          </p15:clr>
        </p15:guide>
        <p15:guide id="3" pos="317">
          <p15:clr>
            <a:srgbClr val="FBAE40"/>
          </p15:clr>
        </p15:guide>
        <p15:guide id="4" pos="5443">
          <p15:clr>
            <a:srgbClr val="FBAE40"/>
          </p15:clr>
        </p15:guide>
        <p15:guide id="5" orient="horz" pos="3003">
          <p15:clr>
            <a:srgbClr val="FBAE40"/>
          </p15:clr>
        </p15:guide>
        <p15:guide id="6" orient="horz" pos="872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F8BA7-F2DF-40A4-B327-3CAA4F116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0C3EB-43CD-40BB-B5F3-F89FF187B0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8F2B2-09F5-43E7-9A52-D8438B56C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956AE-1D2E-467A-A8BD-9294EEEF6F01}" type="datetimeFigureOut">
              <a:rPr lang="en-IN" smtClean="0"/>
              <a:t>22-12-2019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18EA83-4085-4274-A2C4-461D61FC4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9D7A16-8AF9-4619-B1B4-FBE04A857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72198-75FE-4869-8F5A-6542F823A1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8007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71152-B9FE-45AD-906B-40D9D7731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7B9986-6B3A-434D-9D71-34954977EA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919610-D598-4E11-B2B4-E9E922874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956AE-1D2E-467A-A8BD-9294EEEF6F01}" type="datetimeFigureOut">
              <a:rPr lang="en-IN" smtClean="0"/>
              <a:t>22-12-2019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23969E-B9FC-4DC5-ACDE-A73350F0F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C13C16-83C4-4E19-9A58-BA4357933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72198-75FE-4869-8F5A-6542F823A1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8889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AC021-B0F0-4D8A-8E87-2C2D2807F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6E0A47-54EA-461A-8CFB-BB1E2128F1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9F0907-1C88-4F41-9425-0BB949FD9E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52C428-0510-45FF-8B85-1410F9B3C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956AE-1D2E-467A-A8BD-9294EEEF6F01}" type="datetimeFigureOut">
              <a:rPr lang="en-IN" smtClean="0"/>
              <a:t>22-12-2019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52CAF6-F6E8-4CFD-960C-9638E0E30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688A98-A157-4626-ACB6-1F0D14426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72198-75FE-4869-8F5A-6542F823A1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437643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14989-B79F-4705-A539-15167F395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020989-1ABA-4A16-BD27-E158782374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3D96FE-2593-4BFD-9703-B5E5F927E8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A842F2-DF48-4AC4-9BBE-C5DF3AE79A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49C2C3-BA6C-47AC-9F8C-C0A19226A6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470927-68C0-45F7-915D-B52034AF3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956AE-1D2E-467A-A8BD-9294EEEF6F01}" type="datetimeFigureOut">
              <a:rPr lang="en-IN" smtClean="0"/>
              <a:t>22-12-2019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FEA632-8E34-4700-8D74-79F094073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46467D-6B48-46EF-84FD-D77598865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72198-75FE-4869-8F5A-6542F823A1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36419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0C37F-9DA1-4F50-9BDC-7AC0858D9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C7A2A4-B6AE-4D68-B289-B3DD9225D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956AE-1D2E-467A-A8BD-9294EEEF6F01}" type="datetimeFigureOut">
              <a:rPr lang="en-IN" smtClean="0"/>
              <a:t>22-12-2019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7104A1-EE5C-4067-8E47-B19B8D00E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591C0D-4975-4C0F-B36B-F2FA2C9F9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72198-75FE-4869-8F5A-6542F823A1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2045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F16A4A-FB5A-4499-ADF7-B48AE2CC1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956AE-1D2E-467A-A8BD-9294EEEF6F01}" type="datetimeFigureOut">
              <a:rPr lang="en-IN" smtClean="0"/>
              <a:t>22-12-2019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C962DC-1616-4989-8E14-A98045132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5928AA-6943-4A5E-BDF3-494123B25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72198-75FE-4869-8F5A-6542F823A1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0108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AD0B6-1173-448A-BA19-700110385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A1D15-5286-4267-8382-C36CE1B3FD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2A0F40-8B65-4307-B0D0-2CFF40E0F0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1C47F9-549A-4075-A1A4-1BC50A20B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956AE-1D2E-467A-A8BD-9294EEEF6F01}" type="datetimeFigureOut">
              <a:rPr lang="en-IN" smtClean="0"/>
              <a:t>22-12-2019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E9E9F6-E02A-49EF-BC36-EC1FFA111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874D77-A6A6-41AF-AD64-6513A3317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72198-75FE-4869-8F5A-6542F823A1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659309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D151D-9B65-4A74-95BC-2A98A3B01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F17F82-E893-4415-873B-C643C59E40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792E97-4A6A-4833-8C25-547A1543B1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B3A039-783F-4F71-8F69-97FFC32D6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956AE-1D2E-467A-A8BD-9294EEEF6F01}" type="datetimeFigureOut">
              <a:rPr lang="en-IN" smtClean="0"/>
              <a:t>22-12-2019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CB8345-0425-4077-B309-4410E9BDE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7F95BB-EA71-4A2E-B0F5-41A6DC6D8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72198-75FE-4869-8F5A-6542F823A1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6365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17D744-922D-48E7-B568-D34AA23C2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2D12DA-5F72-4550-8D89-CEC7181F2F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559486-6DFA-49F5-8821-5F4D9E955D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A956AE-1D2E-467A-A8BD-9294EEEF6F01}" type="datetimeFigureOut">
              <a:rPr lang="en-IN" smtClean="0"/>
              <a:t>22-12-2019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54F8A3-C21D-4E09-9604-DD92BF4A41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DCD0C8-ACC4-4693-8340-9AC9654247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672198-75FE-4869-8F5A-6542F823A1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3073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confused gif">
            <a:extLst>
              <a:ext uri="{FF2B5EF4-FFF2-40B4-BE49-F238E27FC236}">
                <a16:creationId xmlns:a16="http://schemas.microsoft.com/office/drawing/2014/main" id="{5F9E6788-A4DB-4410-B0E4-1864A106E23D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2915" y="18143"/>
            <a:ext cx="6861628" cy="6861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21769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635E2-1D24-4919-9434-CD7BBFC4B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Model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B6CE5A8-A808-45B7-9867-C59D2D344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3A8B8-0320-463C-9CFC-F3F813B668DA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Arrow: Pentagon 3">
            <a:extLst>
              <a:ext uri="{FF2B5EF4-FFF2-40B4-BE49-F238E27FC236}">
                <a16:creationId xmlns:a16="http://schemas.microsoft.com/office/drawing/2014/main" id="{63FBD4D5-AEA3-4E9E-AC88-F70E26BC181A}"/>
              </a:ext>
            </a:extLst>
          </p:cNvPr>
          <p:cNvSpPr/>
          <p:nvPr/>
        </p:nvSpPr>
        <p:spPr>
          <a:xfrm>
            <a:off x="0" y="4647095"/>
            <a:ext cx="5804452" cy="582006"/>
          </a:xfrm>
          <a:prstGeom prst="homePlate">
            <a:avLst>
              <a:gd name="adj" fmla="val 0"/>
            </a:avLst>
          </a:prstGeom>
          <a:solidFill>
            <a:srgbClr val="BA2E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0AC1D39-4606-42A9-922B-438BBBED6A9C}"/>
              </a:ext>
            </a:extLst>
          </p:cNvPr>
          <p:cNvGrpSpPr/>
          <p:nvPr/>
        </p:nvGrpSpPr>
        <p:grpSpPr>
          <a:xfrm>
            <a:off x="4042423" y="1829754"/>
            <a:ext cx="3402732" cy="3398091"/>
            <a:chOff x="4042423" y="1829754"/>
            <a:chExt cx="3402732" cy="3398091"/>
          </a:xfrm>
        </p:grpSpPr>
        <p:sp>
          <p:nvSpPr>
            <p:cNvPr id="6" name="Block Arc 5">
              <a:extLst>
                <a:ext uri="{FF2B5EF4-FFF2-40B4-BE49-F238E27FC236}">
                  <a16:creationId xmlns:a16="http://schemas.microsoft.com/office/drawing/2014/main" id="{7E58380A-135A-4821-A539-CC39BE33EE07}"/>
                </a:ext>
              </a:extLst>
            </p:cNvPr>
            <p:cNvSpPr/>
            <p:nvPr/>
          </p:nvSpPr>
          <p:spPr>
            <a:xfrm flipH="1">
              <a:off x="4047064" y="1829754"/>
              <a:ext cx="3398091" cy="3398091"/>
            </a:xfrm>
            <a:prstGeom prst="blockArc">
              <a:avLst>
                <a:gd name="adj1" fmla="val 5395647"/>
                <a:gd name="adj2" fmla="val 19288483"/>
                <a:gd name="adj3" fmla="val 17148"/>
              </a:avLst>
            </a:prstGeom>
            <a:solidFill>
              <a:srgbClr val="BA2E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" name="Isosceles Triangle 6">
              <a:extLst>
                <a:ext uri="{FF2B5EF4-FFF2-40B4-BE49-F238E27FC236}">
                  <a16:creationId xmlns:a16="http://schemas.microsoft.com/office/drawing/2014/main" id="{1EAA55C2-1251-4A6C-852F-63CFF6883799}"/>
                </a:ext>
              </a:extLst>
            </p:cNvPr>
            <p:cNvSpPr/>
            <p:nvPr/>
          </p:nvSpPr>
          <p:spPr>
            <a:xfrm rot="2219651" flipH="1" flipV="1">
              <a:off x="4042423" y="2582669"/>
              <a:ext cx="938284" cy="489209"/>
            </a:xfrm>
            <a:prstGeom prst="triangle">
              <a:avLst/>
            </a:prstGeom>
            <a:solidFill>
              <a:srgbClr val="BA2E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Oval 8">
            <a:extLst>
              <a:ext uri="{FF2B5EF4-FFF2-40B4-BE49-F238E27FC236}">
                <a16:creationId xmlns:a16="http://schemas.microsoft.com/office/drawing/2014/main" id="{4A0EA0D5-8CC0-4002-88F1-175901BBDB9D}"/>
              </a:ext>
            </a:extLst>
          </p:cNvPr>
          <p:cNvSpPr/>
          <p:nvPr/>
        </p:nvSpPr>
        <p:spPr>
          <a:xfrm>
            <a:off x="4940814" y="2723504"/>
            <a:ext cx="1610591" cy="1610591"/>
          </a:xfrm>
          <a:prstGeom prst="ellipse">
            <a:avLst/>
          </a:prstGeom>
          <a:solidFill>
            <a:srgbClr val="222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000" b="1" dirty="0">
                <a:solidFill>
                  <a:schemeClr val="bg1"/>
                </a:solidFill>
                <a:latin typeface="+mj-lt"/>
              </a:rPr>
              <a:t>WORK FLOW</a:t>
            </a:r>
            <a:endParaRPr lang="en-US" sz="20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224952E-CB73-40AD-9EF1-310C86B3F1C4}"/>
              </a:ext>
            </a:extLst>
          </p:cNvPr>
          <p:cNvSpPr/>
          <p:nvPr/>
        </p:nvSpPr>
        <p:spPr>
          <a:xfrm>
            <a:off x="7595057" y="3094529"/>
            <a:ext cx="1197392" cy="1197392"/>
          </a:xfrm>
          <a:prstGeom prst="ellipse">
            <a:avLst/>
          </a:prstGeom>
          <a:solidFill>
            <a:srgbClr val="26AA83"/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714F85A-6C12-48A5-832C-C1F5D11C9002}"/>
              </a:ext>
            </a:extLst>
          </p:cNvPr>
          <p:cNvGrpSpPr/>
          <p:nvPr/>
        </p:nvGrpSpPr>
        <p:grpSpPr>
          <a:xfrm>
            <a:off x="6973139" y="1944271"/>
            <a:ext cx="1704292" cy="1394414"/>
            <a:chOff x="6744539" y="2278742"/>
            <a:chExt cx="1918114" cy="1569358"/>
          </a:xfrm>
        </p:grpSpPr>
        <p:sp>
          <p:nvSpPr>
            <p:cNvPr id="3" name="Arc 2">
              <a:extLst>
                <a:ext uri="{FF2B5EF4-FFF2-40B4-BE49-F238E27FC236}">
                  <a16:creationId xmlns:a16="http://schemas.microsoft.com/office/drawing/2014/main" id="{B472AE80-85A9-409C-9977-DC0EA4653FDC}"/>
                </a:ext>
              </a:extLst>
            </p:cNvPr>
            <p:cNvSpPr/>
            <p:nvPr/>
          </p:nvSpPr>
          <p:spPr>
            <a:xfrm flipH="1">
              <a:off x="6744539" y="2278742"/>
              <a:ext cx="1569358" cy="1569358"/>
            </a:xfrm>
            <a:prstGeom prst="arc">
              <a:avLst>
                <a:gd name="adj1" fmla="val 10398909"/>
                <a:gd name="adj2" fmla="val 0"/>
              </a:avLst>
            </a:prstGeom>
            <a:ln w="381000" cap="rnd">
              <a:solidFill>
                <a:srgbClr val="BA2E1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FF501F16-A549-4239-B3BA-D69E991635A8}"/>
                </a:ext>
              </a:extLst>
            </p:cNvPr>
            <p:cNvSpPr/>
            <p:nvPr/>
          </p:nvSpPr>
          <p:spPr>
            <a:xfrm rot="514257" flipH="1" flipV="1">
              <a:off x="7930528" y="3132941"/>
              <a:ext cx="732125" cy="355133"/>
            </a:xfrm>
            <a:prstGeom prst="triangle">
              <a:avLst/>
            </a:prstGeom>
            <a:solidFill>
              <a:srgbClr val="BA2E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0839D4BD-00BD-4941-A8F3-96C075782221}"/>
              </a:ext>
            </a:extLst>
          </p:cNvPr>
          <p:cNvSpPr txBox="1"/>
          <p:nvPr/>
        </p:nvSpPr>
        <p:spPr>
          <a:xfrm>
            <a:off x="9102464" y="3632194"/>
            <a:ext cx="2581276" cy="430887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/>
          <a:p>
            <a:pPr lvl="0">
              <a:defRPr/>
            </a:pPr>
            <a:r>
              <a:rPr lang="en-US" sz="1400" dirty="0">
                <a:solidFill>
                  <a:srgbClr val="222021"/>
                </a:solidFill>
              </a:rPr>
              <a:t>Let user find the best influencer for endorsement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D512632-E80B-49A3-A0D2-BC66E0E954D1}"/>
              </a:ext>
            </a:extLst>
          </p:cNvPr>
          <p:cNvGrpSpPr/>
          <p:nvPr/>
        </p:nvGrpSpPr>
        <p:grpSpPr>
          <a:xfrm>
            <a:off x="589318" y="2056832"/>
            <a:ext cx="3113238" cy="2608546"/>
            <a:chOff x="-6924666" y="4286248"/>
            <a:chExt cx="4240206" cy="3552824"/>
          </a:xfrm>
        </p:grpSpPr>
        <p:sp>
          <p:nvSpPr>
            <p:cNvPr id="23" name="Freeform 5">
              <a:extLst>
                <a:ext uri="{FF2B5EF4-FFF2-40B4-BE49-F238E27FC236}">
                  <a16:creationId xmlns:a16="http://schemas.microsoft.com/office/drawing/2014/main" id="{4604747F-E961-4D30-BA11-90F243C073F3}"/>
                </a:ext>
              </a:extLst>
            </p:cNvPr>
            <p:cNvSpPr>
              <a:spLocks/>
            </p:cNvSpPr>
            <p:nvPr/>
          </p:nvSpPr>
          <p:spPr bwMode="auto">
            <a:xfrm>
              <a:off x="-6003917" y="4286248"/>
              <a:ext cx="1927222" cy="2801936"/>
            </a:xfrm>
            <a:custGeom>
              <a:avLst/>
              <a:gdLst>
                <a:gd name="T0" fmla="*/ 142 w 159"/>
                <a:gd name="T1" fmla="*/ 231 h 231"/>
                <a:gd name="T2" fmla="*/ 17 w 159"/>
                <a:gd name="T3" fmla="*/ 231 h 231"/>
                <a:gd name="T4" fmla="*/ 0 w 159"/>
                <a:gd name="T5" fmla="*/ 214 h 231"/>
                <a:gd name="T6" fmla="*/ 0 w 159"/>
                <a:gd name="T7" fmla="*/ 16 h 231"/>
                <a:gd name="T8" fmla="*/ 17 w 159"/>
                <a:gd name="T9" fmla="*/ 0 h 231"/>
                <a:gd name="T10" fmla="*/ 142 w 159"/>
                <a:gd name="T11" fmla="*/ 0 h 231"/>
                <a:gd name="T12" fmla="*/ 159 w 159"/>
                <a:gd name="T13" fmla="*/ 16 h 231"/>
                <a:gd name="T14" fmla="*/ 159 w 159"/>
                <a:gd name="T15" fmla="*/ 214 h 231"/>
                <a:gd name="T16" fmla="*/ 142 w 159"/>
                <a:gd name="T17" fmla="*/ 231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9" h="231">
                  <a:moveTo>
                    <a:pt x="142" y="231"/>
                  </a:moveTo>
                  <a:cubicBezTo>
                    <a:pt x="17" y="231"/>
                    <a:pt x="17" y="231"/>
                    <a:pt x="17" y="231"/>
                  </a:cubicBezTo>
                  <a:cubicBezTo>
                    <a:pt x="7" y="231"/>
                    <a:pt x="0" y="223"/>
                    <a:pt x="0" y="214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7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151" y="0"/>
                    <a:pt x="159" y="7"/>
                    <a:pt x="159" y="16"/>
                  </a:cubicBezTo>
                  <a:cubicBezTo>
                    <a:pt x="159" y="214"/>
                    <a:pt x="159" y="214"/>
                    <a:pt x="159" y="214"/>
                  </a:cubicBezTo>
                  <a:cubicBezTo>
                    <a:pt x="159" y="223"/>
                    <a:pt x="151" y="231"/>
                    <a:pt x="142" y="231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4C964F23-DD7C-49E4-AFDD-99FD62A3EBE8}"/>
                </a:ext>
              </a:extLst>
            </p:cNvPr>
            <p:cNvSpPr>
              <a:spLocks/>
            </p:cNvSpPr>
            <p:nvPr/>
          </p:nvSpPr>
          <p:spPr bwMode="auto">
            <a:xfrm>
              <a:off x="-4392608" y="6092821"/>
              <a:ext cx="109537" cy="752474"/>
            </a:xfrm>
            <a:custGeom>
              <a:avLst/>
              <a:gdLst>
                <a:gd name="T0" fmla="*/ 69 w 69"/>
                <a:gd name="T1" fmla="*/ 0 h 474"/>
                <a:gd name="T2" fmla="*/ 0 w 69"/>
                <a:gd name="T3" fmla="*/ 0 h 474"/>
                <a:gd name="T4" fmla="*/ 0 w 69"/>
                <a:gd name="T5" fmla="*/ 474 h 474"/>
                <a:gd name="T6" fmla="*/ 69 w 69"/>
                <a:gd name="T7" fmla="*/ 474 h 474"/>
                <a:gd name="T8" fmla="*/ 69 w 69"/>
                <a:gd name="T9" fmla="*/ 0 h 474"/>
                <a:gd name="T10" fmla="*/ 69 w 69"/>
                <a:gd name="T11" fmla="*/ 0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9" h="474">
                  <a:moveTo>
                    <a:pt x="69" y="0"/>
                  </a:moveTo>
                  <a:lnTo>
                    <a:pt x="0" y="0"/>
                  </a:lnTo>
                  <a:lnTo>
                    <a:pt x="0" y="474"/>
                  </a:lnTo>
                  <a:lnTo>
                    <a:pt x="69" y="474"/>
                  </a:lnTo>
                  <a:lnTo>
                    <a:pt x="69" y="0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E26C12A9-73A7-4386-A044-03C5913175CD}"/>
                </a:ext>
              </a:extLst>
            </p:cNvPr>
            <p:cNvSpPr>
              <a:spLocks/>
            </p:cNvSpPr>
            <p:nvPr/>
          </p:nvSpPr>
          <p:spPr bwMode="auto">
            <a:xfrm>
              <a:off x="-4586282" y="6178547"/>
              <a:ext cx="96836" cy="666749"/>
            </a:xfrm>
            <a:custGeom>
              <a:avLst/>
              <a:gdLst>
                <a:gd name="T0" fmla="*/ 61 w 61"/>
                <a:gd name="T1" fmla="*/ 0 h 420"/>
                <a:gd name="T2" fmla="*/ 0 w 61"/>
                <a:gd name="T3" fmla="*/ 0 h 420"/>
                <a:gd name="T4" fmla="*/ 0 w 61"/>
                <a:gd name="T5" fmla="*/ 420 h 420"/>
                <a:gd name="T6" fmla="*/ 61 w 61"/>
                <a:gd name="T7" fmla="*/ 420 h 420"/>
                <a:gd name="T8" fmla="*/ 61 w 61"/>
                <a:gd name="T9" fmla="*/ 0 h 420"/>
                <a:gd name="T10" fmla="*/ 61 w 61"/>
                <a:gd name="T11" fmla="*/ 0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420">
                  <a:moveTo>
                    <a:pt x="61" y="0"/>
                  </a:moveTo>
                  <a:lnTo>
                    <a:pt x="0" y="0"/>
                  </a:lnTo>
                  <a:lnTo>
                    <a:pt x="0" y="420"/>
                  </a:lnTo>
                  <a:lnTo>
                    <a:pt x="61" y="420"/>
                  </a:lnTo>
                  <a:lnTo>
                    <a:pt x="61" y="0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8">
              <a:extLst>
                <a:ext uri="{FF2B5EF4-FFF2-40B4-BE49-F238E27FC236}">
                  <a16:creationId xmlns:a16="http://schemas.microsoft.com/office/drawing/2014/main" id="{C70B3301-9D6E-48C5-AE6F-D1FF3D00ACAA}"/>
                </a:ext>
              </a:extLst>
            </p:cNvPr>
            <p:cNvSpPr>
              <a:spLocks/>
            </p:cNvSpPr>
            <p:nvPr/>
          </p:nvSpPr>
          <p:spPr bwMode="auto">
            <a:xfrm>
              <a:off x="-4792656" y="6288085"/>
              <a:ext cx="96836" cy="557212"/>
            </a:xfrm>
            <a:custGeom>
              <a:avLst/>
              <a:gdLst>
                <a:gd name="T0" fmla="*/ 61 w 61"/>
                <a:gd name="T1" fmla="*/ 0 h 351"/>
                <a:gd name="T2" fmla="*/ 0 w 61"/>
                <a:gd name="T3" fmla="*/ 0 h 351"/>
                <a:gd name="T4" fmla="*/ 0 w 61"/>
                <a:gd name="T5" fmla="*/ 351 h 351"/>
                <a:gd name="T6" fmla="*/ 61 w 61"/>
                <a:gd name="T7" fmla="*/ 351 h 351"/>
                <a:gd name="T8" fmla="*/ 61 w 61"/>
                <a:gd name="T9" fmla="*/ 0 h 351"/>
                <a:gd name="T10" fmla="*/ 61 w 61"/>
                <a:gd name="T11" fmla="*/ 0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51">
                  <a:moveTo>
                    <a:pt x="61" y="0"/>
                  </a:moveTo>
                  <a:lnTo>
                    <a:pt x="0" y="0"/>
                  </a:lnTo>
                  <a:lnTo>
                    <a:pt x="0" y="351"/>
                  </a:lnTo>
                  <a:lnTo>
                    <a:pt x="61" y="351"/>
                  </a:lnTo>
                  <a:lnTo>
                    <a:pt x="61" y="0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9">
              <a:extLst>
                <a:ext uri="{FF2B5EF4-FFF2-40B4-BE49-F238E27FC236}">
                  <a16:creationId xmlns:a16="http://schemas.microsoft.com/office/drawing/2014/main" id="{55857BC2-1A59-4761-A49A-B1C66C2BEA75}"/>
                </a:ext>
              </a:extLst>
            </p:cNvPr>
            <p:cNvSpPr>
              <a:spLocks/>
            </p:cNvSpPr>
            <p:nvPr/>
          </p:nvSpPr>
          <p:spPr bwMode="auto">
            <a:xfrm>
              <a:off x="-5010143" y="6421435"/>
              <a:ext cx="96836" cy="423863"/>
            </a:xfrm>
            <a:custGeom>
              <a:avLst/>
              <a:gdLst>
                <a:gd name="T0" fmla="*/ 61 w 61"/>
                <a:gd name="T1" fmla="*/ 0 h 267"/>
                <a:gd name="T2" fmla="*/ 0 w 61"/>
                <a:gd name="T3" fmla="*/ 0 h 267"/>
                <a:gd name="T4" fmla="*/ 0 w 61"/>
                <a:gd name="T5" fmla="*/ 267 h 267"/>
                <a:gd name="T6" fmla="*/ 61 w 61"/>
                <a:gd name="T7" fmla="*/ 267 h 267"/>
                <a:gd name="T8" fmla="*/ 61 w 61"/>
                <a:gd name="T9" fmla="*/ 0 h 267"/>
                <a:gd name="T10" fmla="*/ 61 w 61"/>
                <a:gd name="T11" fmla="*/ 0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267">
                  <a:moveTo>
                    <a:pt x="61" y="0"/>
                  </a:moveTo>
                  <a:lnTo>
                    <a:pt x="0" y="0"/>
                  </a:lnTo>
                  <a:lnTo>
                    <a:pt x="0" y="267"/>
                  </a:lnTo>
                  <a:lnTo>
                    <a:pt x="61" y="267"/>
                  </a:lnTo>
                  <a:lnTo>
                    <a:pt x="61" y="0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0">
              <a:extLst>
                <a:ext uri="{FF2B5EF4-FFF2-40B4-BE49-F238E27FC236}">
                  <a16:creationId xmlns:a16="http://schemas.microsoft.com/office/drawing/2014/main" id="{052DC169-E1C7-4284-B620-AE0E94A2FD3D}"/>
                </a:ext>
              </a:extLst>
            </p:cNvPr>
            <p:cNvSpPr>
              <a:spLocks/>
            </p:cNvSpPr>
            <p:nvPr/>
          </p:nvSpPr>
          <p:spPr bwMode="auto">
            <a:xfrm>
              <a:off x="-5627680" y="4529135"/>
              <a:ext cx="1138236" cy="1806573"/>
            </a:xfrm>
            <a:custGeom>
              <a:avLst/>
              <a:gdLst>
                <a:gd name="T0" fmla="*/ 7 w 717"/>
                <a:gd name="T1" fmla="*/ 1138 h 1138"/>
                <a:gd name="T2" fmla="*/ 0 w 717"/>
                <a:gd name="T3" fmla="*/ 1130 h 1138"/>
                <a:gd name="T4" fmla="*/ 114 w 717"/>
                <a:gd name="T5" fmla="*/ 802 h 1138"/>
                <a:gd name="T6" fmla="*/ 374 w 717"/>
                <a:gd name="T7" fmla="*/ 733 h 1138"/>
                <a:gd name="T8" fmla="*/ 465 w 717"/>
                <a:gd name="T9" fmla="*/ 367 h 1138"/>
                <a:gd name="T10" fmla="*/ 664 w 717"/>
                <a:gd name="T11" fmla="*/ 283 h 1138"/>
                <a:gd name="T12" fmla="*/ 709 w 717"/>
                <a:gd name="T13" fmla="*/ 0 h 1138"/>
                <a:gd name="T14" fmla="*/ 717 w 717"/>
                <a:gd name="T15" fmla="*/ 0 h 1138"/>
                <a:gd name="T16" fmla="*/ 671 w 717"/>
                <a:gd name="T17" fmla="*/ 290 h 1138"/>
                <a:gd name="T18" fmla="*/ 473 w 717"/>
                <a:gd name="T19" fmla="*/ 382 h 1138"/>
                <a:gd name="T20" fmla="*/ 381 w 717"/>
                <a:gd name="T21" fmla="*/ 749 h 1138"/>
                <a:gd name="T22" fmla="*/ 129 w 717"/>
                <a:gd name="T23" fmla="*/ 810 h 1138"/>
                <a:gd name="T24" fmla="*/ 7 w 717"/>
                <a:gd name="T25" fmla="*/ 1138 h 1138"/>
                <a:gd name="T26" fmla="*/ 7 w 717"/>
                <a:gd name="T27" fmla="*/ 1138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17" h="1138">
                  <a:moveTo>
                    <a:pt x="7" y="1138"/>
                  </a:moveTo>
                  <a:lnTo>
                    <a:pt x="0" y="1130"/>
                  </a:lnTo>
                  <a:lnTo>
                    <a:pt x="114" y="802"/>
                  </a:lnTo>
                  <a:lnTo>
                    <a:pt x="374" y="733"/>
                  </a:lnTo>
                  <a:lnTo>
                    <a:pt x="465" y="367"/>
                  </a:lnTo>
                  <a:lnTo>
                    <a:pt x="664" y="283"/>
                  </a:lnTo>
                  <a:lnTo>
                    <a:pt x="709" y="0"/>
                  </a:lnTo>
                  <a:lnTo>
                    <a:pt x="717" y="0"/>
                  </a:lnTo>
                  <a:lnTo>
                    <a:pt x="671" y="290"/>
                  </a:lnTo>
                  <a:lnTo>
                    <a:pt x="473" y="382"/>
                  </a:lnTo>
                  <a:lnTo>
                    <a:pt x="381" y="749"/>
                  </a:lnTo>
                  <a:lnTo>
                    <a:pt x="129" y="810"/>
                  </a:lnTo>
                  <a:lnTo>
                    <a:pt x="7" y="1138"/>
                  </a:lnTo>
                  <a:lnTo>
                    <a:pt x="7" y="1138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1">
              <a:extLst>
                <a:ext uri="{FF2B5EF4-FFF2-40B4-BE49-F238E27FC236}">
                  <a16:creationId xmlns:a16="http://schemas.microsoft.com/office/drawing/2014/main" id="{C438C50A-EF62-4560-9D42-CDB0AC2F6580}"/>
                </a:ext>
              </a:extLst>
            </p:cNvPr>
            <p:cNvSpPr>
              <a:spLocks/>
            </p:cNvSpPr>
            <p:nvPr/>
          </p:nvSpPr>
          <p:spPr bwMode="auto">
            <a:xfrm>
              <a:off x="-5095869" y="5632446"/>
              <a:ext cx="133350" cy="13335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3">
              <a:extLst>
                <a:ext uri="{FF2B5EF4-FFF2-40B4-BE49-F238E27FC236}">
                  <a16:creationId xmlns:a16="http://schemas.microsoft.com/office/drawing/2014/main" id="{8DC7980E-66E6-4CFE-BCFE-A9735568E3EB}"/>
                </a:ext>
              </a:extLst>
            </p:cNvPr>
            <p:cNvSpPr>
              <a:spLocks/>
            </p:cNvSpPr>
            <p:nvPr/>
          </p:nvSpPr>
          <p:spPr bwMode="auto">
            <a:xfrm>
              <a:off x="-4949819" y="5062534"/>
              <a:ext cx="133350" cy="13335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5">
              <a:extLst>
                <a:ext uri="{FF2B5EF4-FFF2-40B4-BE49-F238E27FC236}">
                  <a16:creationId xmlns:a16="http://schemas.microsoft.com/office/drawing/2014/main" id="{4EE8F60D-FDA5-4155-91A6-420A87A710B4}"/>
                </a:ext>
              </a:extLst>
            </p:cNvPr>
            <p:cNvSpPr>
              <a:spLocks/>
            </p:cNvSpPr>
            <p:nvPr/>
          </p:nvSpPr>
          <p:spPr bwMode="auto">
            <a:xfrm>
              <a:off x="-4633907" y="4916485"/>
              <a:ext cx="131762" cy="13335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7">
              <a:extLst>
                <a:ext uri="{FF2B5EF4-FFF2-40B4-BE49-F238E27FC236}">
                  <a16:creationId xmlns:a16="http://schemas.microsoft.com/office/drawing/2014/main" id="{701914DD-4E89-48A3-82E1-9FD09208B356}"/>
                </a:ext>
              </a:extLst>
            </p:cNvPr>
            <p:cNvSpPr>
              <a:spLocks/>
            </p:cNvSpPr>
            <p:nvPr/>
          </p:nvSpPr>
          <p:spPr bwMode="auto">
            <a:xfrm>
              <a:off x="-5507031" y="5741984"/>
              <a:ext cx="146049" cy="14446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19">
              <a:extLst>
                <a:ext uri="{FF2B5EF4-FFF2-40B4-BE49-F238E27FC236}">
                  <a16:creationId xmlns:a16="http://schemas.microsoft.com/office/drawing/2014/main" id="{5ECC8E43-16CB-456B-8227-093979D3D59F}"/>
                </a:ext>
              </a:extLst>
            </p:cNvPr>
            <p:cNvSpPr>
              <a:spLocks/>
            </p:cNvSpPr>
            <p:nvPr/>
          </p:nvSpPr>
          <p:spPr bwMode="auto">
            <a:xfrm>
              <a:off x="-5797543" y="5075235"/>
              <a:ext cx="604836" cy="133350"/>
            </a:xfrm>
            <a:custGeom>
              <a:avLst/>
              <a:gdLst>
                <a:gd name="T0" fmla="*/ 47 w 50"/>
                <a:gd name="T1" fmla="*/ 11 h 11"/>
                <a:gd name="T2" fmla="*/ 3 w 50"/>
                <a:gd name="T3" fmla="*/ 11 h 11"/>
                <a:gd name="T4" fmla="*/ 0 w 50"/>
                <a:gd name="T5" fmla="*/ 7 h 11"/>
                <a:gd name="T6" fmla="*/ 0 w 50"/>
                <a:gd name="T7" fmla="*/ 4 h 11"/>
                <a:gd name="T8" fmla="*/ 3 w 50"/>
                <a:gd name="T9" fmla="*/ 0 h 11"/>
                <a:gd name="T10" fmla="*/ 47 w 50"/>
                <a:gd name="T11" fmla="*/ 0 h 11"/>
                <a:gd name="T12" fmla="*/ 50 w 50"/>
                <a:gd name="T13" fmla="*/ 4 h 11"/>
                <a:gd name="T14" fmla="*/ 50 w 50"/>
                <a:gd name="T15" fmla="*/ 7 h 11"/>
                <a:gd name="T16" fmla="*/ 47 w 50"/>
                <a:gd name="T17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11">
                  <a:moveTo>
                    <a:pt x="47" y="11"/>
                  </a:moveTo>
                  <a:cubicBezTo>
                    <a:pt x="3" y="11"/>
                    <a:pt x="3" y="11"/>
                    <a:pt x="3" y="11"/>
                  </a:cubicBezTo>
                  <a:cubicBezTo>
                    <a:pt x="1" y="11"/>
                    <a:pt x="0" y="9"/>
                    <a:pt x="0" y="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9" y="0"/>
                    <a:pt x="50" y="2"/>
                    <a:pt x="50" y="4"/>
                  </a:cubicBezTo>
                  <a:cubicBezTo>
                    <a:pt x="50" y="7"/>
                    <a:pt x="50" y="7"/>
                    <a:pt x="50" y="7"/>
                  </a:cubicBezTo>
                  <a:cubicBezTo>
                    <a:pt x="50" y="9"/>
                    <a:pt x="49" y="11"/>
                    <a:pt x="47" y="11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20">
              <a:extLst>
                <a:ext uri="{FF2B5EF4-FFF2-40B4-BE49-F238E27FC236}">
                  <a16:creationId xmlns:a16="http://schemas.microsoft.com/office/drawing/2014/main" id="{AF792FBD-F07F-4E69-9BF2-CD3A5341FC54}"/>
                </a:ext>
              </a:extLst>
            </p:cNvPr>
            <p:cNvSpPr>
              <a:spLocks/>
            </p:cNvSpPr>
            <p:nvPr/>
          </p:nvSpPr>
          <p:spPr bwMode="auto">
            <a:xfrm>
              <a:off x="-5797543" y="4856161"/>
              <a:ext cx="604836" cy="122238"/>
            </a:xfrm>
            <a:custGeom>
              <a:avLst/>
              <a:gdLst>
                <a:gd name="T0" fmla="*/ 47 w 50"/>
                <a:gd name="T1" fmla="*/ 10 h 10"/>
                <a:gd name="T2" fmla="*/ 3 w 50"/>
                <a:gd name="T3" fmla="*/ 10 h 10"/>
                <a:gd name="T4" fmla="*/ 0 w 50"/>
                <a:gd name="T5" fmla="*/ 7 h 10"/>
                <a:gd name="T6" fmla="*/ 0 w 50"/>
                <a:gd name="T7" fmla="*/ 4 h 10"/>
                <a:gd name="T8" fmla="*/ 3 w 50"/>
                <a:gd name="T9" fmla="*/ 0 h 10"/>
                <a:gd name="T10" fmla="*/ 47 w 50"/>
                <a:gd name="T11" fmla="*/ 0 h 10"/>
                <a:gd name="T12" fmla="*/ 50 w 50"/>
                <a:gd name="T13" fmla="*/ 4 h 10"/>
                <a:gd name="T14" fmla="*/ 50 w 50"/>
                <a:gd name="T15" fmla="*/ 7 h 10"/>
                <a:gd name="T16" fmla="*/ 47 w 50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10">
                  <a:moveTo>
                    <a:pt x="47" y="10"/>
                  </a:moveTo>
                  <a:cubicBezTo>
                    <a:pt x="3" y="10"/>
                    <a:pt x="3" y="10"/>
                    <a:pt x="3" y="10"/>
                  </a:cubicBezTo>
                  <a:cubicBezTo>
                    <a:pt x="1" y="10"/>
                    <a:pt x="0" y="9"/>
                    <a:pt x="0" y="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9" y="0"/>
                    <a:pt x="50" y="2"/>
                    <a:pt x="50" y="4"/>
                  </a:cubicBezTo>
                  <a:cubicBezTo>
                    <a:pt x="50" y="7"/>
                    <a:pt x="50" y="7"/>
                    <a:pt x="50" y="7"/>
                  </a:cubicBezTo>
                  <a:cubicBezTo>
                    <a:pt x="50" y="9"/>
                    <a:pt x="49" y="10"/>
                    <a:pt x="47" y="10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21">
              <a:extLst>
                <a:ext uri="{FF2B5EF4-FFF2-40B4-BE49-F238E27FC236}">
                  <a16:creationId xmlns:a16="http://schemas.microsoft.com/office/drawing/2014/main" id="{4950949F-2ED4-4E4A-92FD-CA58DFDBA4C8}"/>
                </a:ext>
              </a:extLst>
            </p:cNvPr>
            <p:cNvSpPr>
              <a:spLocks/>
            </p:cNvSpPr>
            <p:nvPr/>
          </p:nvSpPr>
          <p:spPr bwMode="auto">
            <a:xfrm>
              <a:off x="-6354755" y="5305422"/>
              <a:ext cx="133350" cy="217487"/>
            </a:xfrm>
            <a:custGeom>
              <a:avLst/>
              <a:gdLst>
                <a:gd name="T0" fmla="*/ 10 w 11"/>
                <a:gd name="T1" fmla="*/ 0 h 18"/>
                <a:gd name="T2" fmla="*/ 11 w 11"/>
                <a:gd name="T3" fmla="*/ 18 h 18"/>
                <a:gd name="T4" fmla="*/ 2 w 11"/>
                <a:gd name="T5" fmla="*/ 14 h 18"/>
                <a:gd name="T6" fmla="*/ 10 w 11"/>
                <a:gd name="T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8">
                  <a:moveTo>
                    <a:pt x="10" y="0"/>
                  </a:moveTo>
                  <a:cubicBezTo>
                    <a:pt x="10" y="0"/>
                    <a:pt x="8" y="14"/>
                    <a:pt x="11" y="18"/>
                  </a:cubicBezTo>
                  <a:cubicBezTo>
                    <a:pt x="11" y="18"/>
                    <a:pt x="4" y="17"/>
                    <a:pt x="2" y="14"/>
                  </a:cubicBezTo>
                  <a:cubicBezTo>
                    <a:pt x="0" y="12"/>
                    <a:pt x="10" y="0"/>
                    <a:pt x="10" y="0"/>
                  </a:cubicBezTo>
                  <a:close/>
                </a:path>
              </a:pathLst>
            </a:custGeom>
            <a:solidFill>
              <a:srgbClr val="1620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22">
              <a:extLst>
                <a:ext uri="{FF2B5EF4-FFF2-40B4-BE49-F238E27FC236}">
                  <a16:creationId xmlns:a16="http://schemas.microsoft.com/office/drawing/2014/main" id="{2D070DFE-842A-4D2F-A528-8702EF063221}"/>
                </a:ext>
              </a:extLst>
            </p:cNvPr>
            <p:cNvSpPr>
              <a:spLocks/>
            </p:cNvSpPr>
            <p:nvPr/>
          </p:nvSpPr>
          <p:spPr bwMode="auto">
            <a:xfrm>
              <a:off x="-5737217" y="5838822"/>
              <a:ext cx="157162" cy="96838"/>
            </a:xfrm>
            <a:custGeom>
              <a:avLst/>
              <a:gdLst>
                <a:gd name="T0" fmla="*/ 3 w 13"/>
                <a:gd name="T1" fmla="*/ 2 h 8"/>
                <a:gd name="T2" fmla="*/ 6 w 13"/>
                <a:gd name="T3" fmla="*/ 0 h 8"/>
                <a:gd name="T4" fmla="*/ 9 w 13"/>
                <a:gd name="T5" fmla="*/ 0 h 8"/>
                <a:gd name="T6" fmla="*/ 12 w 13"/>
                <a:gd name="T7" fmla="*/ 1 h 8"/>
                <a:gd name="T8" fmla="*/ 13 w 13"/>
                <a:gd name="T9" fmla="*/ 3 h 8"/>
                <a:gd name="T10" fmla="*/ 12 w 13"/>
                <a:gd name="T11" fmla="*/ 4 h 8"/>
                <a:gd name="T12" fmla="*/ 12 w 13"/>
                <a:gd name="T13" fmla="*/ 5 h 8"/>
                <a:gd name="T14" fmla="*/ 11 w 13"/>
                <a:gd name="T15" fmla="*/ 7 h 8"/>
                <a:gd name="T16" fmla="*/ 11 w 13"/>
                <a:gd name="T17" fmla="*/ 8 h 8"/>
                <a:gd name="T18" fmla="*/ 9 w 13"/>
                <a:gd name="T19" fmla="*/ 8 h 8"/>
                <a:gd name="T20" fmla="*/ 3 w 13"/>
                <a:gd name="T21" fmla="*/ 7 h 8"/>
                <a:gd name="T22" fmla="*/ 3 w 13"/>
                <a:gd name="T23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" h="8">
                  <a:moveTo>
                    <a:pt x="3" y="2"/>
                  </a:moveTo>
                  <a:cubicBezTo>
                    <a:pt x="3" y="2"/>
                    <a:pt x="5" y="0"/>
                    <a:pt x="6" y="0"/>
                  </a:cubicBezTo>
                  <a:cubicBezTo>
                    <a:pt x="6" y="0"/>
                    <a:pt x="7" y="0"/>
                    <a:pt x="9" y="0"/>
                  </a:cubicBezTo>
                  <a:cubicBezTo>
                    <a:pt x="10" y="0"/>
                    <a:pt x="12" y="1"/>
                    <a:pt x="12" y="1"/>
                  </a:cubicBezTo>
                  <a:cubicBezTo>
                    <a:pt x="13" y="2"/>
                    <a:pt x="13" y="2"/>
                    <a:pt x="13" y="3"/>
                  </a:cubicBezTo>
                  <a:cubicBezTo>
                    <a:pt x="13" y="3"/>
                    <a:pt x="12" y="4"/>
                    <a:pt x="12" y="4"/>
                  </a:cubicBezTo>
                  <a:cubicBezTo>
                    <a:pt x="12" y="4"/>
                    <a:pt x="12" y="5"/>
                    <a:pt x="12" y="5"/>
                  </a:cubicBezTo>
                  <a:cubicBezTo>
                    <a:pt x="12" y="5"/>
                    <a:pt x="12" y="6"/>
                    <a:pt x="11" y="7"/>
                  </a:cubicBezTo>
                  <a:cubicBezTo>
                    <a:pt x="11" y="7"/>
                    <a:pt x="11" y="7"/>
                    <a:pt x="11" y="8"/>
                  </a:cubicBezTo>
                  <a:cubicBezTo>
                    <a:pt x="11" y="8"/>
                    <a:pt x="10" y="8"/>
                    <a:pt x="9" y="8"/>
                  </a:cubicBezTo>
                  <a:cubicBezTo>
                    <a:pt x="9" y="8"/>
                    <a:pt x="6" y="8"/>
                    <a:pt x="3" y="7"/>
                  </a:cubicBezTo>
                  <a:cubicBezTo>
                    <a:pt x="3" y="7"/>
                    <a:pt x="0" y="6"/>
                    <a:pt x="3" y="2"/>
                  </a:cubicBezTo>
                  <a:close/>
                </a:path>
              </a:pathLst>
            </a:custGeom>
            <a:solidFill>
              <a:srgbClr val="EEA8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23">
              <a:extLst>
                <a:ext uri="{FF2B5EF4-FFF2-40B4-BE49-F238E27FC236}">
                  <a16:creationId xmlns:a16="http://schemas.microsoft.com/office/drawing/2014/main" id="{7B310ED4-E8C0-44D8-B2F5-65E4B959778E}"/>
                </a:ext>
              </a:extLst>
            </p:cNvPr>
            <p:cNvSpPr>
              <a:spLocks/>
            </p:cNvSpPr>
            <p:nvPr/>
          </p:nvSpPr>
          <p:spPr bwMode="auto">
            <a:xfrm>
              <a:off x="-5676893" y="5875335"/>
              <a:ext cx="49212" cy="60325"/>
            </a:xfrm>
            <a:custGeom>
              <a:avLst/>
              <a:gdLst>
                <a:gd name="T0" fmla="*/ 2 w 4"/>
                <a:gd name="T1" fmla="*/ 0 h 5"/>
                <a:gd name="T2" fmla="*/ 1 w 4"/>
                <a:gd name="T3" fmla="*/ 2 h 5"/>
                <a:gd name="T4" fmla="*/ 3 w 4"/>
                <a:gd name="T5" fmla="*/ 5 h 5"/>
                <a:gd name="T6" fmla="*/ 2 w 4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5">
                  <a:moveTo>
                    <a:pt x="2" y="0"/>
                  </a:moveTo>
                  <a:cubicBezTo>
                    <a:pt x="2" y="0"/>
                    <a:pt x="1" y="2"/>
                    <a:pt x="1" y="2"/>
                  </a:cubicBezTo>
                  <a:cubicBezTo>
                    <a:pt x="0" y="2"/>
                    <a:pt x="3" y="5"/>
                    <a:pt x="3" y="5"/>
                  </a:cubicBezTo>
                  <a:cubicBezTo>
                    <a:pt x="3" y="5"/>
                    <a:pt x="4" y="1"/>
                    <a:pt x="2" y="0"/>
                  </a:cubicBezTo>
                  <a:close/>
                </a:path>
              </a:pathLst>
            </a:custGeom>
            <a:solidFill>
              <a:srgbClr val="CF8C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24">
              <a:extLst>
                <a:ext uri="{FF2B5EF4-FFF2-40B4-BE49-F238E27FC236}">
                  <a16:creationId xmlns:a16="http://schemas.microsoft.com/office/drawing/2014/main" id="{C59C3A97-41BF-4645-9CF0-65FE9E7A1911}"/>
                </a:ext>
              </a:extLst>
            </p:cNvPr>
            <p:cNvSpPr>
              <a:spLocks/>
            </p:cNvSpPr>
            <p:nvPr/>
          </p:nvSpPr>
          <p:spPr bwMode="auto">
            <a:xfrm>
              <a:off x="-5761030" y="5851522"/>
              <a:ext cx="84137" cy="71438"/>
            </a:xfrm>
            <a:custGeom>
              <a:avLst/>
              <a:gdLst>
                <a:gd name="T0" fmla="*/ 3 w 7"/>
                <a:gd name="T1" fmla="*/ 1 h 6"/>
                <a:gd name="T2" fmla="*/ 6 w 7"/>
                <a:gd name="T3" fmla="*/ 1 h 6"/>
                <a:gd name="T4" fmla="*/ 6 w 7"/>
                <a:gd name="T5" fmla="*/ 6 h 6"/>
                <a:gd name="T6" fmla="*/ 2 w 7"/>
                <a:gd name="T7" fmla="*/ 4 h 6"/>
                <a:gd name="T8" fmla="*/ 3 w 7"/>
                <a:gd name="T9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6">
                  <a:moveTo>
                    <a:pt x="3" y="1"/>
                  </a:moveTo>
                  <a:cubicBezTo>
                    <a:pt x="3" y="1"/>
                    <a:pt x="5" y="1"/>
                    <a:pt x="6" y="1"/>
                  </a:cubicBezTo>
                  <a:cubicBezTo>
                    <a:pt x="7" y="0"/>
                    <a:pt x="6" y="6"/>
                    <a:pt x="6" y="6"/>
                  </a:cubicBezTo>
                  <a:cubicBezTo>
                    <a:pt x="6" y="6"/>
                    <a:pt x="3" y="4"/>
                    <a:pt x="2" y="4"/>
                  </a:cubicBezTo>
                  <a:cubicBezTo>
                    <a:pt x="0" y="4"/>
                    <a:pt x="3" y="1"/>
                    <a:pt x="3" y="1"/>
                  </a:cubicBezTo>
                  <a:close/>
                </a:path>
              </a:pathLst>
            </a:custGeom>
            <a:solidFill>
              <a:srgbClr val="EEA8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25">
              <a:extLst>
                <a:ext uri="{FF2B5EF4-FFF2-40B4-BE49-F238E27FC236}">
                  <a16:creationId xmlns:a16="http://schemas.microsoft.com/office/drawing/2014/main" id="{D1A95407-2C5E-4AB0-A082-2B17DE4678A6}"/>
                </a:ext>
              </a:extLst>
            </p:cNvPr>
            <p:cNvSpPr>
              <a:spLocks/>
            </p:cNvSpPr>
            <p:nvPr/>
          </p:nvSpPr>
          <p:spPr bwMode="auto">
            <a:xfrm>
              <a:off x="-6621454" y="7621585"/>
              <a:ext cx="217487" cy="217487"/>
            </a:xfrm>
            <a:custGeom>
              <a:avLst/>
              <a:gdLst>
                <a:gd name="T0" fmla="*/ 7 w 18"/>
                <a:gd name="T1" fmla="*/ 1 h 18"/>
                <a:gd name="T2" fmla="*/ 14 w 18"/>
                <a:gd name="T3" fmla="*/ 10 h 18"/>
                <a:gd name="T4" fmla="*/ 18 w 18"/>
                <a:gd name="T5" fmla="*/ 13 h 18"/>
                <a:gd name="T6" fmla="*/ 14 w 18"/>
                <a:gd name="T7" fmla="*/ 18 h 18"/>
                <a:gd name="T8" fmla="*/ 5 w 18"/>
                <a:gd name="T9" fmla="*/ 15 h 18"/>
                <a:gd name="T10" fmla="*/ 3 w 18"/>
                <a:gd name="T11" fmla="*/ 10 h 18"/>
                <a:gd name="T12" fmla="*/ 3 w 18"/>
                <a:gd name="T13" fmla="*/ 17 h 18"/>
                <a:gd name="T14" fmla="*/ 1 w 18"/>
                <a:gd name="T15" fmla="*/ 17 h 18"/>
                <a:gd name="T16" fmla="*/ 1 w 18"/>
                <a:gd name="T17" fmla="*/ 9 h 18"/>
                <a:gd name="T18" fmla="*/ 2 w 18"/>
                <a:gd name="T19" fmla="*/ 2 h 18"/>
                <a:gd name="T20" fmla="*/ 7 w 18"/>
                <a:gd name="T21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" h="18">
                  <a:moveTo>
                    <a:pt x="7" y="1"/>
                  </a:moveTo>
                  <a:cubicBezTo>
                    <a:pt x="7" y="1"/>
                    <a:pt x="12" y="9"/>
                    <a:pt x="14" y="10"/>
                  </a:cubicBezTo>
                  <a:cubicBezTo>
                    <a:pt x="14" y="10"/>
                    <a:pt x="18" y="12"/>
                    <a:pt x="18" y="13"/>
                  </a:cubicBezTo>
                  <a:cubicBezTo>
                    <a:pt x="18" y="16"/>
                    <a:pt x="18" y="18"/>
                    <a:pt x="14" y="18"/>
                  </a:cubicBezTo>
                  <a:cubicBezTo>
                    <a:pt x="9" y="18"/>
                    <a:pt x="6" y="18"/>
                    <a:pt x="5" y="15"/>
                  </a:cubicBezTo>
                  <a:cubicBezTo>
                    <a:pt x="4" y="12"/>
                    <a:pt x="3" y="10"/>
                    <a:pt x="3" y="10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0"/>
                    <a:pt x="1" y="9"/>
                  </a:cubicBezTo>
                  <a:cubicBezTo>
                    <a:pt x="1" y="8"/>
                    <a:pt x="0" y="4"/>
                    <a:pt x="2" y="2"/>
                  </a:cubicBezTo>
                  <a:cubicBezTo>
                    <a:pt x="5" y="0"/>
                    <a:pt x="7" y="1"/>
                    <a:pt x="7" y="1"/>
                  </a:cubicBezTo>
                  <a:close/>
                </a:path>
              </a:pathLst>
            </a:custGeom>
            <a:solidFill>
              <a:srgbClr val="22202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26">
              <a:extLst>
                <a:ext uri="{FF2B5EF4-FFF2-40B4-BE49-F238E27FC236}">
                  <a16:creationId xmlns:a16="http://schemas.microsoft.com/office/drawing/2014/main" id="{B2989BF3-B6A8-4D33-AC77-6CBA7411E7B8}"/>
                </a:ext>
              </a:extLst>
            </p:cNvPr>
            <p:cNvSpPr>
              <a:spLocks/>
            </p:cNvSpPr>
            <p:nvPr/>
          </p:nvSpPr>
          <p:spPr bwMode="auto">
            <a:xfrm>
              <a:off x="-6597642" y="7608884"/>
              <a:ext cx="157162" cy="146049"/>
            </a:xfrm>
            <a:custGeom>
              <a:avLst/>
              <a:gdLst>
                <a:gd name="T0" fmla="*/ 13 w 13"/>
                <a:gd name="T1" fmla="*/ 12 h 12"/>
                <a:gd name="T2" fmla="*/ 7 w 13"/>
                <a:gd name="T3" fmla="*/ 11 h 12"/>
                <a:gd name="T4" fmla="*/ 1 w 13"/>
                <a:gd name="T5" fmla="*/ 3 h 12"/>
                <a:gd name="T6" fmla="*/ 0 w 13"/>
                <a:gd name="T7" fmla="*/ 0 h 12"/>
                <a:gd name="T8" fmla="*/ 6 w 13"/>
                <a:gd name="T9" fmla="*/ 0 h 12"/>
                <a:gd name="T10" fmla="*/ 7 w 13"/>
                <a:gd name="T11" fmla="*/ 4 h 12"/>
                <a:gd name="T12" fmla="*/ 13 w 13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12">
                  <a:moveTo>
                    <a:pt x="13" y="12"/>
                  </a:moveTo>
                  <a:cubicBezTo>
                    <a:pt x="13" y="12"/>
                    <a:pt x="10" y="12"/>
                    <a:pt x="7" y="11"/>
                  </a:cubicBezTo>
                  <a:cubicBezTo>
                    <a:pt x="4" y="11"/>
                    <a:pt x="2" y="4"/>
                    <a:pt x="1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2"/>
                    <a:pt x="7" y="4"/>
                  </a:cubicBezTo>
                  <a:cubicBezTo>
                    <a:pt x="8" y="6"/>
                    <a:pt x="13" y="12"/>
                    <a:pt x="13" y="12"/>
                  </a:cubicBezTo>
                  <a:close/>
                </a:path>
              </a:pathLst>
            </a:custGeom>
            <a:solidFill>
              <a:srgbClr val="EEA8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27">
              <a:extLst>
                <a:ext uri="{FF2B5EF4-FFF2-40B4-BE49-F238E27FC236}">
                  <a16:creationId xmlns:a16="http://schemas.microsoft.com/office/drawing/2014/main" id="{5C08C6D4-D7E5-45CB-B858-90D528EA7A93}"/>
                </a:ext>
              </a:extLst>
            </p:cNvPr>
            <p:cNvSpPr>
              <a:spLocks/>
            </p:cNvSpPr>
            <p:nvPr/>
          </p:nvSpPr>
          <p:spPr bwMode="auto">
            <a:xfrm>
              <a:off x="-6246805" y="7561259"/>
              <a:ext cx="292100" cy="277813"/>
            </a:xfrm>
            <a:custGeom>
              <a:avLst/>
              <a:gdLst>
                <a:gd name="T0" fmla="*/ 9 w 24"/>
                <a:gd name="T1" fmla="*/ 3 h 23"/>
                <a:gd name="T2" fmla="*/ 11 w 24"/>
                <a:gd name="T3" fmla="*/ 7 h 23"/>
                <a:gd name="T4" fmla="*/ 17 w 24"/>
                <a:gd name="T5" fmla="*/ 14 h 23"/>
                <a:gd name="T6" fmla="*/ 23 w 24"/>
                <a:gd name="T7" fmla="*/ 18 h 23"/>
                <a:gd name="T8" fmla="*/ 19 w 24"/>
                <a:gd name="T9" fmla="*/ 23 h 23"/>
                <a:gd name="T10" fmla="*/ 10 w 24"/>
                <a:gd name="T11" fmla="*/ 20 h 23"/>
                <a:gd name="T12" fmla="*/ 5 w 24"/>
                <a:gd name="T13" fmla="*/ 15 h 23"/>
                <a:gd name="T14" fmla="*/ 5 w 24"/>
                <a:gd name="T15" fmla="*/ 23 h 23"/>
                <a:gd name="T16" fmla="*/ 3 w 24"/>
                <a:gd name="T17" fmla="*/ 23 h 23"/>
                <a:gd name="T18" fmla="*/ 2 w 24"/>
                <a:gd name="T19" fmla="*/ 14 h 23"/>
                <a:gd name="T20" fmla="*/ 4 w 24"/>
                <a:gd name="T21" fmla="*/ 3 h 23"/>
                <a:gd name="T22" fmla="*/ 9 w 24"/>
                <a:gd name="T23" fmla="*/ 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" h="23">
                  <a:moveTo>
                    <a:pt x="9" y="3"/>
                  </a:moveTo>
                  <a:cubicBezTo>
                    <a:pt x="9" y="3"/>
                    <a:pt x="10" y="5"/>
                    <a:pt x="11" y="7"/>
                  </a:cubicBezTo>
                  <a:cubicBezTo>
                    <a:pt x="12" y="8"/>
                    <a:pt x="16" y="14"/>
                    <a:pt x="17" y="14"/>
                  </a:cubicBezTo>
                  <a:cubicBezTo>
                    <a:pt x="18" y="15"/>
                    <a:pt x="23" y="16"/>
                    <a:pt x="23" y="18"/>
                  </a:cubicBezTo>
                  <a:cubicBezTo>
                    <a:pt x="24" y="21"/>
                    <a:pt x="24" y="22"/>
                    <a:pt x="19" y="23"/>
                  </a:cubicBezTo>
                  <a:cubicBezTo>
                    <a:pt x="15" y="23"/>
                    <a:pt x="12" y="23"/>
                    <a:pt x="10" y="20"/>
                  </a:cubicBezTo>
                  <a:cubicBezTo>
                    <a:pt x="8" y="17"/>
                    <a:pt x="5" y="15"/>
                    <a:pt x="5" y="15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3" y="23"/>
                    <a:pt x="3" y="23"/>
                    <a:pt x="3" y="23"/>
                  </a:cubicBezTo>
                  <a:cubicBezTo>
                    <a:pt x="3" y="23"/>
                    <a:pt x="2" y="14"/>
                    <a:pt x="2" y="14"/>
                  </a:cubicBezTo>
                  <a:cubicBezTo>
                    <a:pt x="1" y="13"/>
                    <a:pt x="0" y="7"/>
                    <a:pt x="4" y="3"/>
                  </a:cubicBezTo>
                  <a:cubicBezTo>
                    <a:pt x="8" y="0"/>
                    <a:pt x="9" y="3"/>
                    <a:pt x="9" y="3"/>
                  </a:cubicBezTo>
                  <a:close/>
                </a:path>
              </a:pathLst>
            </a:custGeom>
            <a:solidFill>
              <a:srgbClr val="22202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28">
              <a:extLst>
                <a:ext uri="{FF2B5EF4-FFF2-40B4-BE49-F238E27FC236}">
                  <a16:creationId xmlns:a16="http://schemas.microsoft.com/office/drawing/2014/main" id="{8CF78AED-AF28-4FA8-B3B2-FA7AE61AEAEB}"/>
                </a:ext>
              </a:extLst>
            </p:cNvPr>
            <p:cNvSpPr>
              <a:spLocks/>
            </p:cNvSpPr>
            <p:nvPr/>
          </p:nvSpPr>
          <p:spPr bwMode="auto">
            <a:xfrm>
              <a:off x="-6210292" y="7572372"/>
              <a:ext cx="169862" cy="169862"/>
            </a:xfrm>
            <a:custGeom>
              <a:avLst/>
              <a:gdLst>
                <a:gd name="T0" fmla="*/ 14 w 14"/>
                <a:gd name="T1" fmla="*/ 13 h 14"/>
                <a:gd name="T2" fmla="*/ 9 w 14"/>
                <a:gd name="T3" fmla="*/ 13 h 14"/>
                <a:gd name="T4" fmla="*/ 0 w 14"/>
                <a:gd name="T5" fmla="*/ 3 h 14"/>
                <a:gd name="T6" fmla="*/ 6 w 14"/>
                <a:gd name="T7" fmla="*/ 2 h 14"/>
                <a:gd name="T8" fmla="*/ 14 w 14"/>
                <a:gd name="T9" fmla="*/ 1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4">
                  <a:moveTo>
                    <a:pt x="14" y="13"/>
                  </a:moveTo>
                  <a:cubicBezTo>
                    <a:pt x="14" y="13"/>
                    <a:pt x="10" y="14"/>
                    <a:pt x="9" y="13"/>
                  </a:cubicBezTo>
                  <a:cubicBezTo>
                    <a:pt x="7" y="12"/>
                    <a:pt x="2" y="4"/>
                    <a:pt x="0" y="3"/>
                  </a:cubicBezTo>
                  <a:cubicBezTo>
                    <a:pt x="0" y="3"/>
                    <a:pt x="2" y="0"/>
                    <a:pt x="6" y="2"/>
                  </a:cubicBezTo>
                  <a:cubicBezTo>
                    <a:pt x="6" y="2"/>
                    <a:pt x="13" y="12"/>
                    <a:pt x="14" y="13"/>
                  </a:cubicBezTo>
                  <a:close/>
                </a:path>
              </a:pathLst>
            </a:custGeom>
            <a:solidFill>
              <a:srgbClr val="EEA8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29">
              <a:extLst>
                <a:ext uri="{FF2B5EF4-FFF2-40B4-BE49-F238E27FC236}">
                  <a16:creationId xmlns:a16="http://schemas.microsoft.com/office/drawing/2014/main" id="{3B7023D0-2E6C-42AD-B0F0-5710CF0CC811}"/>
                </a:ext>
              </a:extLst>
            </p:cNvPr>
            <p:cNvSpPr>
              <a:spLocks/>
            </p:cNvSpPr>
            <p:nvPr/>
          </p:nvSpPr>
          <p:spPr bwMode="auto">
            <a:xfrm>
              <a:off x="-6681779" y="6032497"/>
              <a:ext cx="327024" cy="1612899"/>
            </a:xfrm>
            <a:custGeom>
              <a:avLst/>
              <a:gdLst>
                <a:gd name="T0" fmla="*/ 10 w 27"/>
                <a:gd name="T1" fmla="*/ 10 h 133"/>
                <a:gd name="T2" fmla="*/ 3 w 27"/>
                <a:gd name="T3" fmla="*/ 26 h 133"/>
                <a:gd name="T4" fmla="*/ 4 w 27"/>
                <a:gd name="T5" fmla="*/ 67 h 133"/>
                <a:gd name="T6" fmla="*/ 1 w 27"/>
                <a:gd name="T7" fmla="*/ 92 h 133"/>
                <a:gd name="T8" fmla="*/ 6 w 27"/>
                <a:gd name="T9" fmla="*/ 133 h 133"/>
                <a:gd name="T10" fmla="*/ 15 w 27"/>
                <a:gd name="T11" fmla="*/ 133 h 133"/>
                <a:gd name="T12" fmla="*/ 14 w 27"/>
                <a:gd name="T13" fmla="*/ 94 h 133"/>
                <a:gd name="T14" fmla="*/ 16 w 27"/>
                <a:gd name="T15" fmla="*/ 75 h 133"/>
                <a:gd name="T16" fmla="*/ 27 w 27"/>
                <a:gd name="T17" fmla="*/ 31 h 133"/>
                <a:gd name="T18" fmla="*/ 10 w 27"/>
                <a:gd name="T19" fmla="*/ 1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" h="133">
                  <a:moveTo>
                    <a:pt x="10" y="10"/>
                  </a:moveTo>
                  <a:cubicBezTo>
                    <a:pt x="10" y="10"/>
                    <a:pt x="5" y="17"/>
                    <a:pt x="3" y="26"/>
                  </a:cubicBezTo>
                  <a:cubicBezTo>
                    <a:pt x="2" y="34"/>
                    <a:pt x="4" y="63"/>
                    <a:pt x="4" y="67"/>
                  </a:cubicBezTo>
                  <a:cubicBezTo>
                    <a:pt x="4" y="71"/>
                    <a:pt x="0" y="84"/>
                    <a:pt x="1" y="92"/>
                  </a:cubicBezTo>
                  <a:cubicBezTo>
                    <a:pt x="2" y="100"/>
                    <a:pt x="6" y="133"/>
                    <a:pt x="6" y="133"/>
                  </a:cubicBezTo>
                  <a:cubicBezTo>
                    <a:pt x="15" y="133"/>
                    <a:pt x="15" y="133"/>
                    <a:pt x="15" y="133"/>
                  </a:cubicBezTo>
                  <a:cubicBezTo>
                    <a:pt x="15" y="133"/>
                    <a:pt x="14" y="97"/>
                    <a:pt x="14" y="94"/>
                  </a:cubicBezTo>
                  <a:cubicBezTo>
                    <a:pt x="15" y="90"/>
                    <a:pt x="16" y="76"/>
                    <a:pt x="16" y="75"/>
                  </a:cubicBezTo>
                  <a:cubicBezTo>
                    <a:pt x="17" y="74"/>
                    <a:pt x="27" y="37"/>
                    <a:pt x="27" y="31"/>
                  </a:cubicBezTo>
                  <a:cubicBezTo>
                    <a:pt x="27" y="25"/>
                    <a:pt x="23" y="0"/>
                    <a:pt x="10" y="10"/>
                  </a:cubicBezTo>
                  <a:close/>
                </a:path>
              </a:pathLst>
            </a:custGeom>
            <a:solidFill>
              <a:srgbClr val="26AA8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4" name="Freeform 30">
              <a:extLst>
                <a:ext uri="{FF2B5EF4-FFF2-40B4-BE49-F238E27FC236}">
                  <a16:creationId xmlns:a16="http://schemas.microsoft.com/office/drawing/2014/main" id="{1553EF6B-54F7-4952-81CB-AF0C7957492A}"/>
                </a:ext>
              </a:extLst>
            </p:cNvPr>
            <p:cNvSpPr>
              <a:spLocks/>
            </p:cNvSpPr>
            <p:nvPr/>
          </p:nvSpPr>
          <p:spPr bwMode="auto">
            <a:xfrm>
              <a:off x="-6561130" y="6069009"/>
              <a:ext cx="496886" cy="1539875"/>
            </a:xfrm>
            <a:custGeom>
              <a:avLst/>
              <a:gdLst>
                <a:gd name="T0" fmla="*/ 28 w 41"/>
                <a:gd name="T1" fmla="*/ 10 h 127"/>
                <a:gd name="T2" fmla="*/ 38 w 41"/>
                <a:gd name="T3" fmla="*/ 49 h 127"/>
                <a:gd name="T4" fmla="*/ 41 w 41"/>
                <a:gd name="T5" fmla="*/ 61 h 127"/>
                <a:gd name="T6" fmla="*/ 40 w 41"/>
                <a:gd name="T7" fmla="*/ 77 h 127"/>
                <a:gd name="T8" fmla="*/ 37 w 41"/>
                <a:gd name="T9" fmla="*/ 127 h 127"/>
                <a:gd name="T10" fmla="*/ 28 w 41"/>
                <a:gd name="T11" fmla="*/ 127 h 127"/>
                <a:gd name="T12" fmla="*/ 24 w 41"/>
                <a:gd name="T13" fmla="*/ 88 h 127"/>
                <a:gd name="T14" fmla="*/ 27 w 41"/>
                <a:gd name="T15" fmla="*/ 69 h 127"/>
                <a:gd name="T16" fmla="*/ 11 w 41"/>
                <a:gd name="T17" fmla="*/ 35 h 127"/>
                <a:gd name="T18" fmla="*/ 28 w 41"/>
                <a:gd name="T19" fmla="*/ 1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1" h="127">
                  <a:moveTo>
                    <a:pt x="28" y="10"/>
                  </a:moveTo>
                  <a:cubicBezTo>
                    <a:pt x="28" y="10"/>
                    <a:pt x="37" y="44"/>
                    <a:pt x="38" y="49"/>
                  </a:cubicBezTo>
                  <a:cubicBezTo>
                    <a:pt x="39" y="54"/>
                    <a:pt x="41" y="60"/>
                    <a:pt x="41" y="61"/>
                  </a:cubicBezTo>
                  <a:cubicBezTo>
                    <a:pt x="41" y="62"/>
                    <a:pt x="40" y="77"/>
                    <a:pt x="40" y="77"/>
                  </a:cubicBezTo>
                  <a:cubicBezTo>
                    <a:pt x="37" y="127"/>
                    <a:pt x="37" y="127"/>
                    <a:pt x="37" y="127"/>
                  </a:cubicBezTo>
                  <a:cubicBezTo>
                    <a:pt x="28" y="127"/>
                    <a:pt x="28" y="127"/>
                    <a:pt x="28" y="127"/>
                  </a:cubicBezTo>
                  <a:cubicBezTo>
                    <a:pt x="28" y="127"/>
                    <a:pt x="25" y="95"/>
                    <a:pt x="24" y="88"/>
                  </a:cubicBezTo>
                  <a:cubicBezTo>
                    <a:pt x="24" y="82"/>
                    <a:pt x="28" y="72"/>
                    <a:pt x="27" y="69"/>
                  </a:cubicBezTo>
                  <a:cubicBezTo>
                    <a:pt x="26" y="67"/>
                    <a:pt x="11" y="35"/>
                    <a:pt x="11" y="35"/>
                  </a:cubicBezTo>
                  <a:cubicBezTo>
                    <a:pt x="11" y="35"/>
                    <a:pt x="0" y="0"/>
                    <a:pt x="28" y="10"/>
                  </a:cubicBezTo>
                  <a:close/>
                </a:path>
              </a:pathLst>
            </a:custGeom>
            <a:solidFill>
              <a:srgbClr val="26AA8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31">
              <a:extLst>
                <a:ext uri="{FF2B5EF4-FFF2-40B4-BE49-F238E27FC236}">
                  <a16:creationId xmlns:a16="http://schemas.microsoft.com/office/drawing/2014/main" id="{E20E6942-9EFD-480B-B81F-D3310393BB20}"/>
                </a:ext>
              </a:extLst>
            </p:cNvPr>
            <p:cNvSpPr>
              <a:spLocks/>
            </p:cNvSpPr>
            <p:nvPr/>
          </p:nvSpPr>
          <p:spPr bwMode="auto">
            <a:xfrm>
              <a:off x="-6354755" y="5559422"/>
              <a:ext cx="677861" cy="460374"/>
            </a:xfrm>
            <a:custGeom>
              <a:avLst/>
              <a:gdLst>
                <a:gd name="T0" fmla="*/ 8 w 56"/>
                <a:gd name="T1" fmla="*/ 0 h 38"/>
                <a:gd name="T2" fmla="*/ 14 w 56"/>
                <a:gd name="T3" fmla="*/ 3 h 38"/>
                <a:gd name="T4" fmla="*/ 20 w 56"/>
                <a:gd name="T5" fmla="*/ 12 h 38"/>
                <a:gd name="T6" fmla="*/ 32 w 56"/>
                <a:gd name="T7" fmla="*/ 29 h 38"/>
                <a:gd name="T8" fmla="*/ 40 w 56"/>
                <a:gd name="T9" fmla="*/ 28 h 38"/>
                <a:gd name="T10" fmla="*/ 54 w 56"/>
                <a:gd name="T11" fmla="*/ 24 h 38"/>
                <a:gd name="T12" fmla="*/ 56 w 56"/>
                <a:gd name="T13" fmla="*/ 31 h 38"/>
                <a:gd name="T14" fmla="*/ 30 w 56"/>
                <a:gd name="T15" fmla="*/ 36 h 38"/>
                <a:gd name="T16" fmla="*/ 10 w 56"/>
                <a:gd name="T17" fmla="*/ 17 h 38"/>
                <a:gd name="T18" fmla="*/ 8 w 56"/>
                <a:gd name="T19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38">
                  <a:moveTo>
                    <a:pt x="8" y="0"/>
                  </a:moveTo>
                  <a:cubicBezTo>
                    <a:pt x="8" y="0"/>
                    <a:pt x="12" y="0"/>
                    <a:pt x="14" y="3"/>
                  </a:cubicBezTo>
                  <a:cubicBezTo>
                    <a:pt x="17" y="6"/>
                    <a:pt x="20" y="11"/>
                    <a:pt x="20" y="12"/>
                  </a:cubicBezTo>
                  <a:cubicBezTo>
                    <a:pt x="21" y="14"/>
                    <a:pt x="31" y="28"/>
                    <a:pt x="32" y="29"/>
                  </a:cubicBezTo>
                  <a:cubicBezTo>
                    <a:pt x="32" y="29"/>
                    <a:pt x="37" y="28"/>
                    <a:pt x="40" y="28"/>
                  </a:cubicBezTo>
                  <a:cubicBezTo>
                    <a:pt x="46" y="27"/>
                    <a:pt x="54" y="24"/>
                    <a:pt x="54" y="24"/>
                  </a:cubicBezTo>
                  <a:cubicBezTo>
                    <a:pt x="56" y="31"/>
                    <a:pt x="56" y="31"/>
                    <a:pt x="56" y="31"/>
                  </a:cubicBezTo>
                  <a:cubicBezTo>
                    <a:pt x="56" y="31"/>
                    <a:pt x="35" y="38"/>
                    <a:pt x="30" y="36"/>
                  </a:cubicBezTo>
                  <a:cubicBezTo>
                    <a:pt x="24" y="35"/>
                    <a:pt x="10" y="17"/>
                    <a:pt x="10" y="17"/>
                  </a:cubicBezTo>
                  <a:cubicBezTo>
                    <a:pt x="10" y="17"/>
                    <a:pt x="0" y="5"/>
                    <a:pt x="8" y="0"/>
                  </a:cubicBezTo>
                  <a:close/>
                </a:path>
              </a:pathLst>
            </a:custGeom>
            <a:solidFill>
              <a:srgbClr val="CBEB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32">
              <a:extLst>
                <a:ext uri="{FF2B5EF4-FFF2-40B4-BE49-F238E27FC236}">
                  <a16:creationId xmlns:a16="http://schemas.microsoft.com/office/drawing/2014/main" id="{4B2F12B2-265E-46FE-9417-778663D508B1}"/>
                </a:ext>
              </a:extLst>
            </p:cNvPr>
            <p:cNvSpPr>
              <a:spLocks/>
            </p:cNvSpPr>
            <p:nvPr/>
          </p:nvSpPr>
          <p:spPr bwMode="auto">
            <a:xfrm>
              <a:off x="-6646855" y="5522910"/>
              <a:ext cx="509587" cy="862013"/>
            </a:xfrm>
            <a:custGeom>
              <a:avLst/>
              <a:gdLst>
                <a:gd name="T0" fmla="*/ 26 w 42"/>
                <a:gd name="T1" fmla="*/ 0 h 71"/>
                <a:gd name="T2" fmla="*/ 32 w 42"/>
                <a:gd name="T3" fmla="*/ 3 h 71"/>
                <a:gd name="T4" fmla="*/ 41 w 42"/>
                <a:gd name="T5" fmla="*/ 15 h 71"/>
                <a:gd name="T6" fmla="*/ 39 w 42"/>
                <a:gd name="T7" fmla="*/ 27 h 71"/>
                <a:gd name="T8" fmla="*/ 38 w 42"/>
                <a:gd name="T9" fmla="*/ 40 h 71"/>
                <a:gd name="T10" fmla="*/ 37 w 42"/>
                <a:gd name="T11" fmla="*/ 62 h 71"/>
                <a:gd name="T12" fmla="*/ 1 w 42"/>
                <a:gd name="T13" fmla="*/ 65 h 71"/>
                <a:gd name="T14" fmla="*/ 10 w 42"/>
                <a:gd name="T15" fmla="*/ 47 h 71"/>
                <a:gd name="T16" fmla="*/ 10 w 42"/>
                <a:gd name="T17" fmla="*/ 36 h 71"/>
                <a:gd name="T18" fmla="*/ 1 w 42"/>
                <a:gd name="T19" fmla="*/ 21 h 71"/>
                <a:gd name="T20" fmla="*/ 4 w 42"/>
                <a:gd name="T21" fmla="*/ 5 h 71"/>
                <a:gd name="T22" fmla="*/ 17 w 42"/>
                <a:gd name="T23" fmla="*/ 1 h 71"/>
                <a:gd name="T24" fmla="*/ 26 w 42"/>
                <a:gd name="T25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2" h="71">
                  <a:moveTo>
                    <a:pt x="26" y="0"/>
                  </a:moveTo>
                  <a:cubicBezTo>
                    <a:pt x="26" y="0"/>
                    <a:pt x="30" y="3"/>
                    <a:pt x="32" y="3"/>
                  </a:cubicBezTo>
                  <a:cubicBezTo>
                    <a:pt x="34" y="3"/>
                    <a:pt x="40" y="12"/>
                    <a:pt x="41" y="15"/>
                  </a:cubicBezTo>
                  <a:cubicBezTo>
                    <a:pt x="42" y="18"/>
                    <a:pt x="41" y="22"/>
                    <a:pt x="39" y="27"/>
                  </a:cubicBezTo>
                  <a:cubicBezTo>
                    <a:pt x="37" y="33"/>
                    <a:pt x="39" y="34"/>
                    <a:pt x="38" y="40"/>
                  </a:cubicBezTo>
                  <a:cubicBezTo>
                    <a:pt x="37" y="45"/>
                    <a:pt x="37" y="59"/>
                    <a:pt x="37" y="62"/>
                  </a:cubicBezTo>
                  <a:cubicBezTo>
                    <a:pt x="37" y="65"/>
                    <a:pt x="7" y="71"/>
                    <a:pt x="1" y="65"/>
                  </a:cubicBezTo>
                  <a:cubicBezTo>
                    <a:pt x="1" y="65"/>
                    <a:pt x="5" y="52"/>
                    <a:pt x="10" y="47"/>
                  </a:cubicBezTo>
                  <a:cubicBezTo>
                    <a:pt x="11" y="46"/>
                    <a:pt x="11" y="38"/>
                    <a:pt x="10" y="36"/>
                  </a:cubicBezTo>
                  <a:cubicBezTo>
                    <a:pt x="9" y="35"/>
                    <a:pt x="1" y="21"/>
                    <a:pt x="1" y="21"/>
                  </a:cubicBezTo>
                  <a:cubicBezTo>
                    <a:pt x="1" y="21"/>
                    <a:pt x="0" y="7"/>
                    <a:pt x="4" y="5"/>
                  </a:cubicBezTo>
                  <a:cubicBezTo>
                    <a:pt x="7" y="2"/>
                    <a:pt x="15" y="1"/>
                    <a:pt x="17" y="1"/>
                  </a:cubicBezTo>
                  <a:cubicBezTo>
                    <a:pt x="18" y="0"/>
                    <a:pt x="23" y="0"/>
                    <a:pt x="26" y="0"/>
                  </a:cubicBezTo>
                  <a:close/>
                </a:path>
              </a:pathLst>
            </a:custGeom>
            <a:solidFill>
              <a:srgbClr val="CBEB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33">
              <a:extLst>
                <a:ext uri="{FF2B5EF4-FFF2-40B4-BE49-F238E27FC236}">
                  <a16:creationId xmlns:a16="http://schemas.microsoft.com/office/drawing/2014/main" id="{A0B05D90-0CEA-402E-94B4-AE327D9D27CA}"/>
                </a:ext>
              </a:extLst>
            </p:cNvPr>
            <p:cNvSpPr>
              <a:spLocks/>
            </p:cNvSpPr>
            <p:nvPr/>
          </p:nvSpPr>
          <p:spPr bwMode="auto">
            <a:xfrm>
              <a:off x="-6318242" y="5511797"/>
              <a:ext cx="34926" cy="144463"/>
            </a:xfrm>
            <a:custGeom>
              <a:avLst/>
              <a:gdLst>
                <a:gd name="T0" fmla="*/ 0 w 3"/>
                <a:gd name="T1" fmla="*/ 12 h 12"/>
                <a:gd name="T2" fmla="*/ 3 w 3"/>
                <a:gd name="T3" fmla="*/ 9 h 12"/>
                <a:gd name="T4" fmla="*/ 1 w 3"/>
                <a:gd name="T5" fmla="*/ 0 h 12"/>
                <a:gd name="T6" fmla="*/ 0 w 3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12">
                  <a:moveTo>
                    <a:pt x="0" y="12"/>
                  </a:moveTo>
                  <a:cubicBezTo>
                    <a:pt x="3" y="9"/>
                    <a:pt x="3" y="9"/>
                    <a:pt x="3" y="9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5"/>
                    <a:pt x="0" y="12"/>
                  </a:cubicBezTo>
                  <a:close/>
                </a:path>
              </a:pathLst>
            </a:custGeom>
            <a:solidFill>
              <a:srgbClr val="F8B7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34">
              <a:extLst>
                <a:ext uri="{FF2B5EF4-FFF2-40B4-BE49-F238E27FC236}">
                  <a16:creationId xmlns:a16="http://schemas.microsoft.com/office/drawing/2014/main" id="{C2D05026-81D7-4EBC-B3E2-AFEE4902E9F5}"/>
                </a:ext>
              </a:extLst>
            </p:cNvPr>
            <p:cNvSpPr>
              <a:spLocks/>
            </p:cNvSpPr>
            <p:nvPr/>
          </p:nvSpPr>
          <p:spPr bwMode="auto">
            <a:xfrm>
              <a:off x="-6780204" y="5535610"/>
              <a:ext cx="303212" cy="1030287"/>
            </a:xfrm>
            <a:custGeom>
              <a:avLst/>
              <a:gdLst>
                <a:gd name="T0" fmla="*/ 20 w 25"/>
                <a:gd name="T1" fmla="*/ 2 h 85"/>
                <a:gd name="T2" fmla="*/ 11 w 25"/>
                <a:gd name="T3" fmla="*/ 7 h 85"/>
                <a:gd name="T4" fmla="*/ 8 w 25"/>
                <a:gd name="T5" fmla="*/ 20 h 85"/>
                <a:gd name="T6" fmla="*/ 4 w 25"/>
                <a:gd name="T7" fmla="*/ 43 h 85"/>
                <a:gd name="T8" fmla="*/ 1 w 25"/>
                <a:gd name="T9" fmla="*/ 57 h 85"/>
                <a:gd name="T10" fmla="*/ 4 w 25"/>
                <a:gd name="T11" fmla="*/ 84 h 85"/>
                <a:gd name="T12" fmla="*/ 9 w 25"/>
                <a:gd name="T13" fmla="*/ 83 h 85"/>
                <a:gd name="T14" fmla="*/ 9 w 25"/>
                <a:gd name="T15" fmla="*/ 58 h 85"/>
                <a:gd name="T16" fmla="*/ 11 w 25"/>
                <a:gd name="T17" fmla="*/ 43 h 85"/>
                <a:gd name="T18" fmla="*/ 17 w 25"/>
                <a:gd name="T19" fmla="*/ 22 h 85"/>
                <a:gd name="T20" fmla="*/ 20 w 25"/>
                <a:gd name="T21" fmla="*/ 2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" h="85">
                  <a:moveTo>
                    <a:pt x="20" y="2"/>
                  </a:moveTo>
                  <a:cubicBezTo>
                    <a:pt x="20" y="2"/>
                    <a:pt x="14" y="0"/>
                    <a:pt x="11" y="7"/>
                  </a:cubicBezTo>
                  <a:cubicBezTo>
                    <a:pt x="8" y="13"/>
                    <a:pt x="9" y="17"/>
                    <a:pt x="8" y="20"/>
                  </a:cubicBezTo>
                  <a:cubicBezTo>
                    <a:pt x="7" y="23"/>
                    <a:pt x="4" y="42"/>
                    <a:pt x="4" y="43"/>
                  </a:cubicBezTo>
                  <a:cubicBezTo>
                    <a:pt x="3" y="44"/>
                    <a:pt x="0" y="54"/>
                    <a:pt x="1" y="57"/>
                  </a:cubicBezTo>
                  <a:cubicBezTo>
                    <a:pt x="1" y="60"/>
                    <a:pt x="4" y="83"/>
                    <a:pt x="4" y="84"/>
                  </a:cubicBezTo>
                  <a:cubicBezTo>
                    <a:pt x="4" y="85"/>
                    <a:pt x="9" y="83"/>
                    <a:pt x="9" y="83"/>
                  </a:cubicBezTo>
                  <a:cubicBezTo>
                    <a:pt x="9" y="83"/>
                    <a:pt x="9" y="60"/>
                    <a:pt x="9" y="58"/>
                  </a:cubicBezTo>
                  <a:cubicBezTo>
                    <a:pt x="9" y="56"/>
                    <a:pt x="10" y="45"/>
                    <a:pt x="11" y="43"/>
                  </a:cubicBezTo>
                  <a:cubicBezTo>
                    <a:pt x="13" y="40"/>
                    <a:pt x="16" y="24"/>
                    <a:pt x="17" y="22"/>
                  </a:cubicBezTo>
                  <a:cubicBezTo>
                    <a:pt x="18" y="21"/>
                    <a:pt x="25" y="4"/>
                    <a:pt x="20" y="2"/>
                  </a:cubicBezTo>
                  <a:close/>
                </a:path>
              </a:pathLst>
            </a:custGeom>
            <a:solidFill>
              <a:srgbClr val="EEA8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35">
              <a:extLst>
                <a:ext uri="{FF2B5EF4-FFF2-40B4-BE49-F238E27FC236}">
                  <a16:creationId xmlns:a16="http://schemas.microsoft.com/office/drawing/2014/main" id="{4501CDE2-8800-42DB-9030-717DCAD3C256}"/>
                </a:ext>
              </a:extLst>
            </p:cNvPr>
            <p:cNvSpPr>
              <a:spLocks/>
            </p:cNvSpPr>
            <p:nvPr/>
          </p:nvSpPr>
          <p:spPr bwMode="auto">
            <a:xfrm>
              <a:off x="-6451592" y="5341935"/>
              <a:ext cx="144462" cy="314325"/>
            </a:xfrm>
            <a:custGeom>
              <a:avLst/>
              <a:gdLst>
                <a:gd name="T0" fmla="*/ 12 w 12"/>
                <a:gd name="T1" fmla="*/ 10 h 26"/>
                <a:gd name="T2" fmla="*/ 11 w 12"/>
                <a:gd name="T3" fmla="*/ 21 h 26"/>
                <a:gd name="T4" fmla="*/ 1 w 12"/>
                <a:gd name="T5" fmla="*/ 16 h 26"/>
                <a:gd name="T6" fmla="*/ 1 w 12"/>
                <a:gd name="T7" fmla="*/ 5 h 26"/>
                <a:gd name="T8" fmla="*/ 12 w 12"/>
                <a:gd name="T9" fmla="*/ 1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26">
                  <a:moveTo>
                    <a:pt x="12" y="10"/>
                  </a:moveTo>
                  <a:cubicBezTo>
                    <a:pt x="12" y="10"/>
                    <a:pt x="11" y="19"/>
                    <a:pt x="11" y="21"/>
                  </a:cubicBezTo>
                  <a:cubicBezTo>
                    <a:pt x="11" y="21"/>
                    <a:pt x="6" y="26"/>
                    <a:pt x="1" y="16"/>
                  </a:cubicBezTo>
                  <a:cubicBezTo>
                    <a:pt x="1" y="16"/>
                    <a:pt x="3" y="11"/>
                    <a:pt x="1" y="5"/>
                  </a:cubicBezTo>
                  <a:cubicBezTo>
                    <a:pt x="0" y="0"/>
                    <a:pt x="12" y="10"/>
                    <a:pt x="12" y="10"/>
                  </a:cubicBezTo>
                  <a:close/>
                </a:path>
              </a:pathLst>
            </a:custGeom>
            <a:solidFill>
              <a:srgbClr val="EEA8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36">
              <a:extLst>
                <a:ext uri="{FF2B5EF4-FFF2-40B4-BE49-F238E27FC236}">
                  <a16:creationId xmlns:a16="http://schemas.microsoft.com/office/drawing/2014/main" id="{38EDC8FC-33A6-45F4-AD1A-4E76B5F810B0}"/>
                </a:ext>
              </a:extLst>
            </p:cNvPr>
            <p:cNvSpPr>
              <a:spLocks/>
            </p:cNvSpPr>
            <p:nvPr/>
          </p:nvSpPr>
          <p:spPr bwMode="auto">
            <a:xfrm>
              <a:off x="-6380155" y="5595934"/>
              <a:ext cx="61912" cy="60325"/>
            </a:xfrm>
            <a:custGeom>
              <a:avLst/>
              <a:gdLst>
                <a:gd name="T0" fmla="*/ 39 w 39"/>
                <a:gd name="T1" fmla="*/ 0 h 38"/>
                <a:gd name="T2" fmla="*/ 39 w 39"/>
                <a:gd name="T3" fmla="*/ 38 h 38"/>
                <a:gd name="T4" fmla="*/ 0 w 39"/>
                <a:gd name="T5" fmla="*/ 0 h 38"/>
                <a:gd name="T6" fmla="*/ 39 w 39"/>
                <a:gd name="T7" fmla="*/ 0 h 38"/>
                <a:gd name="T8" fmla="*/ 39 w 39"/>
                <a:gd name="T9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38">
                  <a:moveTo>
                    <a:pt x="39" y="0"/>
                  </a:moveTo>
                  <a:lnTo>
                    <a:pt x="39" y="38"/>
                  </a:lnTo>
                  <a:lnTo>
                    <a:pt x="0" y="0"/>
                  </a:lnTo>
                  <a:lnTo>
                    <a:pt x="39" y="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EEA8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37">
              <a:extLst>
                <a:ext uri="{FF2B5EF4-FFF2-40B4-BE49-F238E27FC236}">
                  <a16:creationId xmlns:a16="http://schemas.microsoft.com/office/drawing/2014/main" id="{DBE73E71-1A77-4A8B-A08A-BB9C8F2C448F}"/>
                </a:ext>
              </a:extLst>
            </p:cNvPr>
            <p:cNvSpPr>
              <a:spLocks/>
            </p:cNvSpPr>
            <p:nvPr/>
          </p:nvSpPr>
          <p:spPr bwMode="auto">
            <a:xfrm>
              <a:off x="-6476991" y="5522910"/>
              <a:ext cx="158750" cy="133350"/>
            </a:xfrm>
            <a:custGeom>
              <a:avLst/>
              <a:gdLst>
                <a:gd name="T0" fmla="*/ 100 w 100"/>
                <a:gd name="T1" fmla="*/ 84 h 84"/>
                <a:gd name="T2" fmla="*/ 84 w 100"/>
                <a:gd name="T3" fmla="*/ 61 h 84"/>
                <a:gd name="T4" fmla="*/ 23 w 100"/>
                <a:gd name="T5" fmla="*/ 0 h 84"/>
                <a:gd name="T6" fmla="*/ 0 w 100"/>
                <a:gd name="T7" fmla="*/ 16 h 84"/>
                <a:gd name="T8" fmla="*/ 100 w 100"/>
                <a:gd name="T9" fmla="*/ 84 h 84"/>
                <a:gd name="T10" fmla="*/ 100 w 100"/>
                <a:gd name="T11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0" h="84">
                  <a:moveTo>
                    <a:pt x="100" y="84"/>
                  </a:moveTo>
                  <a:lnTo>
                    <a:pt x="84" y="61"/>
                  </a:lnTo>
                  <a:lnTo>
                    <a:pt x="23" y="0"/>
                  </a:lnTo>
                  <a:lnTo>
                    <a:pt x="0" y="16"/>
                  </a:lnTo>
                  <a:lnTo>
                    <a:pt x="100" y="84"/>
                  </a:lnTo>
                  <a:lnTo>
                    <a:pt x="100" y="84"/>
                  </a:lnTo>
                  <a:close/>
                </a:path>
              </a:pathLst>
            </a:custGeom>
            <a:solidFill>
              <a:srgbClr val="D1C0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38">
              <a:extLst>
                <a:ext uri="{FF2B5EF4-FFF2-40B4-BE49-F238E27FC236}">
                  <a16:creationId xmlns:a16="http://schemas.microsoft.com/office/drawing/2014/main" id="{ACFC9883-232C-4257-9110-AE232D2015B8}"/>
                </a:ext>
              </a:extLst>
            </p:cNvPr>
            <p:cNvSpPr>
              <a:spLocks/>
            </p:cNvSpPr>
            <p:nvPr/>
          </p:nvSpPr>
          <p:spPr bwMode="auto">
            <a:xfrm>
              <a:off x="-6307131" y="5511797"/>
              <a:ext cx="73025" cy="120650"/>
            </a:xfrm>
            <a:custGeom>
              <a:avLst/>
              <a:gdLst>
                <a:gd name="T0" fmla="*/ 15 w 46"/>
                <a:gd name="T1" fmla="*/ 68 h 76"/>
                <a:gd name="T2" fmla="*/ 46 w 46"/>
                <a:gd name="T3" fmla="*/ 76 h 76"/>
                <a:gd name="T4" fmla="*/ 0 w 46"/>
                <a:gd name="T5" fmla="*/ 0 h 76"/>
                <a:gd name="T6" fmla="*/ 15 w 46"/>
                <a:gd name="T7" fmla="*/ 68 h 76"/>
                <a:gd name="T8" fmla="*/ 15 w 46"/>
                <a:gd name="T9" fmla="*/ 68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76">
                  <a:moveTo>
                    <a:pt x="15" y="68"/>
                  </a:moveTo>
                  <a:lnTo>
                    <a:pt x="46" y="76"/>
                  </a:lnTo>
                  <a:lnTo>
                    <a:pt x="0" y="0"/>
                  </a:lnTo>
                  <a:lnTo>
                    <a:pt x="15" y="68"/>
                  </a:lnTo>
                  <a:lnTo>
                    <a:pt x="15" y="68"/>
                  </a:lnTo>
                  <a:close/>
                </a:path>
              </a:pathLst>
            </a:custGeom>
            <a:solidFill>
              <a:srgbClr val="FAE6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39">
              <a:extLst>
                <a:ext uri="{FF2B5EF4-FFF2-40B4-BE49-F238E27FC236}">
                  <a16:creationId xmlns:a16="http://schemas.microsoft.com/office/drawing/2014/main" id="{8198387E-83C3-4F4C-8ED3-E362B4B8E811}"/>
                </a:ext>
              </a:extLst>
            </p:cNvPr>
            <p:cNvSpPr>
              <a:spLocks/>
            </p:cNvSpPr>
            <p:nvPr/>
          </p:nvSpPr>
          <p:spPr bwMode="auto">
            <a:xfrm>
              <a:off x="-6476991" y="5522910"/>
              <a:ext cx="133350" cy="158750"/>
            </a:xfrm>
            <a:custGeom>
              <a:avLst/>
              <a:gdLst>
                <a:gd name="T0" fmla="*/ 84 w 84"/>
                <a:gd name="T1" fmla="*/ 61 h 100"/>
                <a:gd name="T2" fmla="*/ 61 w 84"/>
                <a:gd name="T3" fmla="*/ 100 h 100"/>
                <a:gd name="T4" fmla="*/ 0 w 84"/>
                <a:gd name="T5" fmla="*/ 8 h 100"/>
                <a:gd name="T6" fmla="*/ 23 w 84"/>
                <a:gd name="T7" fmla="*/ 0 h 100"/>
                <a:gd name="T8" fmla="*/ 84 w 84"/>
                <a:gd name="T9" fmla="*/ 61 h 100"/>
                <a:gd name="T10" fmla="*/ 84 w 84"/>
                <a:gd name="T11" fmla="*/ 61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100">
                  <a:moveTo>
                    <a:pt x="84" y="61"/>
                  </a:moveTo>
                  <a:lnTo>
                    <a:pt x="61" y="100"/>
                  </a:lnTo>
                  <a:lnTo>
                    <a:pt x="0" y="8"/>
                  </a:lnTo>
                  <a:lnTo>
                    <a:pt x="23" y="0"/>
                  </a:lnTo>
                  <a:lnTo>
                    <a:pt x="84" y="61"/>
                  </a:lnTo>
                  <a:lnTo>
                    <a:pt x="84" y="61"/>
                  </a:lnTo>
                  <a:close/>
                </a:path>
              </a:pathLst>
            </a:custGeom>
            <a:solidFill>
              <a:srgbClr val="FAE6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40">
              <a:extLst>
                <a:ext uri="{FF2B5EF4-FFF2-40B4-BE49-F238E27FC236}">
                  <a16:creationId xmlns:a16="http://schemas.microsoft.com/office/drawing/2014/main" id="{63C015BB-0FD2-4777-93B4-36E762E058F4}"/>
                </a:ext>
              </a:extLst>
            </p:cNvPr>
            <p:cNvSpPr>
              <a:spLocks/>
            </p:cNvSpPr>
            <p:nvPr/>
          </p:nvSpPr>
          <p:spPr bwMode="auto">
            <a:xfrm>
              <a:off x="-6173781" y="5729285"/>
              <a:ext cx="49212" cy="146049"/>
            </a:xfrm>
            <a:custGeom>
              <a:avLst/>
              <a:gdLst>
                <a:gd name="T0" fmla="*/ 3 w 4"/>
                <a:gd name="T1" fmla="*/ 12 h 12"/>
                <a:gd name="T2" fmla="*/ 3 w 4"/>
                <a:gd name="T3" fmla="*/ 0 h 12"/>
                <a:gd name="T4" fmla="*/ 0 w 4"/>
                <a:gd name="T5" fmla="*/ 9 h 12"/>
                <a:gd name="T6" fmla="*/ 3 w 4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2">
                  <a:moveTo>
                    <a:pt x="3" y="12"/>
                  </a:moveTo>
                  <a:cubicBezTo>
                    <a:pt x="3" y="12"/>
                    <a:pt x="4" y="4"/>
                    <a:pt x="3" y="0"/>
                  </a:cubicBezTo>
                  <a:cubicBezTo>
                    <a:pt x="3" y="0"/>
                    <a:pt x="2" y="4"/>
                    <a:pt x="0" y="9"/>
                  </a:cubicBezTo>
                  <a:cubicBezTo>
                    <a:pt x="3" y="12"/>
                    <a:pt x="3" y="12"/>
                    <a:pt x="3" y="12"/>
                  </a:cubicBezTo>
                  <a:close/>
                </a:path>
              </a:pathLst>
            </a:custGeom>
            <a:solidFill>
              <a:srgbClr val="A7DD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41">
              <a:extLst>
                <a:ext uri="{FF2B5EF4-FFF2-40B4-BE49-F238E27FC236}">
                  <a16:creationId xmlns:a16="http://schemas.microsoft.com/office/drawing/2014/main" id="{C0BCB880-CFBA-4022-AE97-945179444253}"/>
                </a:ext>
              </a:extLst>
            </p:cNvPr>
            <p:cNvSpPr>
              <a:spLocks/>
            </p:cNvSpPr>
            <p:nvPr/>
          </p:nvSpPr>
          <p:spPr bwMode="auto">
            <a:xfrm>
              <a:off x="-6584942" y="5729285"/>
              <a:ext cx="47625" cy="182563"/>
            </a:xfrm>
            <a:custGeom>
              <a:avLst/>
              <a:gdLst>
                <a:gd name="T0" fmla="*/ 0 w 4"/>
                <a:gd name="T1" fmla="*/ 11 h 15"/>
                <a:gd name="T2" fmla="*/ 4 w 4"/>
                <a:gd name="T3" fmla="*/ 0 h 15"/>
                <a:gd name="T4" fmla="*/ 2 w 4"/>
                <a:gd name="T5" fmla="*/ 15 h 15"/>
                <a:gd name="T6" fmla="*/ 0 w 4"/>
                <a:gd name="T7" fmla="*/ 1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5">
                  <a:moveTo>
                    <a:pt x="0" y="11"/>
                  </a:moveTo>
                  <a:cubicBezTo>
                    <a:pt x="0" y="11"/>
                    <a:pt x="3" y="0"/>
                    <a:pt x="4" y="0"/>
                  </a:cubicBezTo>
                  <a:cubicBezTo>
                    <a:pt x="4" y="0"/>
                    <a:pt x="3" y="10"/>
                    <a:pt x="2" y="15"/>
                  </a:cubicBezTo>
                  <a:cubicBezTo>
                    <a:pt x="2" y="15"/>
                    <a:pt x="1" y="13"/>
                    <a:pt x="0" y="11"/>
                  </a:cubicBezTo>
                  <a:close/>
                </a:path>
              </a:pathLst>
            </a:custGeom>
            <a:solidFill>
              <a:srgbClr val="A7DD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42">
              <a:extLst>
                <a:ext uri="{FF2B5EF4-FFF2-40B4-BE49-F238E27FC236}">
                  <a16:creationId xmlns:a16="http://schemas.microsoft.com/office/drawing/2014/main" id="{CF9FBA43-A917-49DA-B066-415102CD2557}"/>
                </a:ext>
              </a:extLst>
            </p:cNvPr>
            <p:cNvSpPr>
              <a:spLocks/>
            </p:cNvSpPr>
            <p:nvPr/>
          </p:nvSpPr>
          <p:spPr bwMode="auto">
            <a:xfrm>
              <a:off x="-5737217" y="5208585"/>
              <a:ext cx="617535" cy="800099"/>
            </a:xfrm>
            <a:custGeom>
              <a:avLst/>
              <a:gdLst>
                <a:gd name="T0" fmla="*/ 389 w 389"/>
                <a:gd name="T1" fmla="*/ 0 h 504"/>
                <a:gd name="T2" fmla="*/ 0 w 389"/>
                <a:gd name="T3" fmla="*/ 496 h 504"/>
                <a:gd name="T4" fmla="*/ 15 w 389"/>
                <a:gd name="T5" fmla="*/ 504 h 504"/>
                <a:gd name="T6" fmla="*/ 389 w 389"/>
                <a:gd name="T7" fmla="*/ 0 h 504"/>
                <a:gd name="T8" fmla="*/ 389 w 389"/>
                <a:gd name="T9" fmla="*/ 0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9" h="504">
                  <a:moveTo>
                    <a:pt x="389" y="0"/>
                  </a:moveTo>
                  <a:lnTo>
                    <a:pt x="0" y="496"/>
                  </a:lnTo>
                  <a:lnTo>
                    <a:pt x="15" y="504"/>
                  </a:lnTo>
                  <a:lnTo>
                    <a:pt x="389" y="0"/>
                  </a:lnTo>
                  <a:lnTo>
                    <a:pt x="389" y="0"/>
                  </a:lnTo>
                  <a:close/>
                </a:path>
              </a:pathLst>
            </a:custGeom>
            <a:solidFill>
              <a:srgbClr val="2220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43">
              <a:extLst>
                <a:ext uri="{FF2B5EF4-FFF2-40B4-BE49-F238E27FC236}">
                  <a16:creationId xmlns:a16="http://schemas.microsoft.com/office/drawing/2014/main" id="{23C0C1E4-ABD8-4E86-980C-01F1533C345D}"/>
                </a:ext>
              </a:extLst>
            </p:cNvPr>
            <p:cNvSpPr>
              <a:spLocks/>
            </p:cNvSpPr>
            <p:nvPr/>
          </p:nvSpPr>
          <p:spPr bwMode="auto">
            <a:xfrm>
              <a:off x="-5664193" y="5851522"/>
              <a:ext cx="84137" cy="84139"/>
            </a:xfrm>
            <a:custGeom>
              <a:avLst/>
              <a:gdLst>
                <a:gd name="T0" fmla="*/ 6 w 7"/>
                <a:gd name="T1" fmla="*/ 0 h 7"/>
                <a:gd name="T2" fmla="*/ 2 w 7"/>
                <a:gd name="T3" fmla="*/ 1 h 7"/>
                <a:gd name="T4" fmla="*/ 2 w 7"/>
                <a:gd name="T5" fmla="*/ 2 h 7"/>
                <a:gd name="T6" fmla="*/ 1 w 7"/>
                <a:gd name="T7" fmla="*/ 2 h 7"/>
                <a:gd name="T8" fmla="*/ 1 w 7"/>
                <a:gd name="T9" fmla="*/ 4 h 7"/>
                <a:gd name="T10" fmla="*/ 2 w 7"/>
                <a:gd name="T11" fmla="*/ 5 h 7"/>
                <a:gd name="T12" fmla="*/ 2 w 7"/>
                <a:gd name="T13" fmla="*/ 6 h 7"/>
                <a:gd name="T14" fmla="*/ 5 w 7"/>
                <a:gd name="T15" fmla="*/ 7 h 7"/>
                <a:gd name="T16" fmla="*/ 5 w 7"/>
                <a:gd name="T17" fmla="*/ 6 h 7"/>
                <a:gd name="T18" fmla="*/ 6 w 7"/>
                <a:gd name="T19" fmla="*/ 4 h 7"/>
                <a:gd name="T20" fmla="*/ 6 w 7"/>
                <a:gd name="T21" fmla="*/ 3 h 7"/>
                <a:gd name="T22" fmla="*/ 6 w 7"/>
                <a:gd name="T23" fmla="*/ 0 h 7"/>
                <a:gd name="T24" fmla="*/ 6 w 7"/>
                <a:gd name="T2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" h="7">
                  <a:moveTo>
                    <a:pt x="6" y="0"/>
                  </a:moveTo>
                  <a:cubicBezTo>
                    <a:pt x="6" y="0"/>
                    <a:pt x="2" y="0"/>
                    <a:pt x="2" y="1"/>
                  </a:cubicBezTo>
                  <a:cubicBezTo>
                    <a:pt x="2" y="1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0" y="3"/>
                    <a:pt x="1" y="4"/>
                  </a:cubicBezTo>
                  <a:cubicBezTo>
                    <a:pt x="1" y="4"/>
                    <a:pt x="0" y="5"/>
                    <a:pt x="2" y="5"/>
                  </a:cubicBezTo>
                  <a:cubicBezTo>
                    <a:pt x="2" y="5"/>
                    <a:pt x="1" y="6"/>
                    <a:pt x="2" y="6"/>
                  </a:cubicBezTo>
                  <a:cubicBezTo>
                    <a:pt x="2" y="7"/>
                    <a:pt x="5" y="7"/>
                    <a:pt x="5" y="7"/>
                  </a:cubicBezTo>
                  <a:cubicBezTo>
                    <a:pt x="5" y="7"/>
                    <a:pt x="5" y="7"/>
                    <a:pt x="5" y="6"/>
                  </a:cubicBezTo>
                  <a:cubicBezTo>
                    <a:pt x="5" y="6"/>
                    <a:pt x="6" y="5"/>
                    <a:pt x="6" y="4"/>
                  </a:cubicBezTo>
                  <a:cubicBezTo>
                    <a:pt x="6" y="4"/>
                    <a:pt x="6" y="4"/>
                    <a:pt x="6" y="3"/>
                  </a:cubicBezTo>
                  <a:cubicBezTo>
                    <a:pt x="6" y="3"/>
                    <a:pt x="7" y="2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lose/>
                </a:path>
              </a:pathLst>
            </a:custGeom>
            <a:solidFill>
              <a:srgbClr val="DB9C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44">
              <a:extLst>
                <a:ext uri="{FF2B5EF4-FFF2-40B4-BE49-F238E27FC236}">
                  <a16:creationId xmlns:a16="http://schemas.microsoft.com/office/drawing/2014/main" id="{6CED4F33-1480-4A17-8BF0-F486530F4D28}"/>
                </a:ext>
              </a:extLst>
            </p:cNvPr>
            <p:cNvSpPr>
              <a:spLocks/>
            </p:cNvSpPr>
            <p:nvPr/>
          </p:nvSpPr>
          <p:spPr bwMode="auto">
            <a:xfrm>
              <a:off x="-5689592" y="5838822"/>
              <a:ext cx="61912" cy="47625"/>
            </a:xfrm>
            <a:custGeom>
              <a:avLst/>
              <a:gdLst>
                <a:gd name="T0" fmla="*/ 2 w 5"/>
                <a:gd name="T1" fmla="*/ 0 h 4"/>
                <a:gd name="T2" fmla="*/ 5 w 5"/>
                <a:gd name="T3" fmla="*/ 3 h 4"/>
                <a:gd name="T4" fmla="*/ 5 w 5"/>
                <a:gd name="T5" fmla="*/ 4 h 4"/>
                <a:gd name="T6" fmla="*/ 3 w 5"/>
                <a:gd name="T7" fmla="*/ 4 h 4"/>
                <a:gd name="T8" fmla="*/ 1 w 5"/>
                <a:gd name="T9" fmla="*/ 3 h 4"/>
                <a:gd name="T10" fmla="*/ 2 w 5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4">
                  <a:moveTo>
                    <a:pt x="2" y="0"/>
                  </a:moveTo>
                  <a:cubicBezTo>
                    <a:pt x="2" y="0"/>
                    <a:pt x="4" y="2"/>
                    <a:pt x="5" y="3"/>
                  </a:cubicBezTo>
                  <a:cubicBezTo>
                    <a:pt x="5" y="3"/>
                    <a:pt x="5" y="3"/>
                    <a:pt x="5" y="4"/>
                  </a:cubicBezTo>
                  <a:cubicBezTo>
                    <a:pt x="5" y="4"/>
                    <a:pt x="4" y="4"/>
                    <a:pt x="3" y="4"/>
                  </a:cubicBezTo>
                  <a:cubicBezTo>
                    <a:pt x="2" y="3"/>
                    <a:pt x="1" y="3"/>
                    <a:pt x="1" y="3"/>
                  </a:cubicBezTo>
                  <a:cubicBezTo>
                    <a:pt x="1" y="3"/>
                    <a:pt x="0" y="2"/>
                    <a:pt x="2" y="0"/>
                  </a:cubicBezTo>
                  <a:close/>
                </a:path>
              </a:pathLst>
            </a:custGeom>
            <a:solidFill>
              <a:srgbClr val="EEA8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45">
              <a:extLst>
                <a:ext uri="{FF2B5EF4-FFF2-40B4-BE49-F238E27FC236}">
                  <a16:creationId xmlns:a16="http://schemas.microsoft.com/office/drawing/2014/main" id="{94029906-DBA4-488B-A267-263CB67862FC}"/>
                </a:ext>
              </a:extLst>
            </p:cNvPr>
            <p:cNvSpPr>
              <a:spLocks/>
            </p:cNvSpPr>
            <p:nvPr/>
          </p:nvSpPr>
          <p:spPr bwMode="auto">
            <a:xfrm>
              <a:off x="-6488105" y="5111747"/>
              <a:ext cx="277811" cy="387350"/>
            </a:xfrm>
            <a:custGeom>
              <a:avLst/>
              <a:gdLst>
                <a:gd name="T0" fmla="*/ 11 w 23"/>
                <a:gd name="T1" fmla="*/ 0 h 32"/>
                <a:gd name="T2" fmla="*/ 21 w 23"/>
                <a:gd name="T3" fmla="*/ 10 h 32"/>
                <a:gd name="T4" fmla="*/ 18 w 23"/>
                <a:gd name="T5" fmla="*/ 30 h 32"/>
                <a:gd name="T6" fmla="*/ 6 w 23"/>
                <a:gd name="T7" fmla="*/ 25 h 32"/>
                <a:gd name="T8" fmla="*/ 1 w 23"/>
                <a:gd name="T9" fmla="*/ 12 h 32"/>
                <a:gd name="T10" fmla="*/ 11 w 23"/>
                <a:gd name="T11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32">
                  <a:moveTo>
                    <a:pt x="11" y="0"/>
                  </a:moveTo>
                  <a:cubicBezTo>
                    <a:pt x="11" y="0"/>
                    <a:pt x="20" y="0"/>
                    <a:pt x="21" y="10"/>
                  </a:cubicBezTo>
                  <a:cubicBezTo>
                    <a:pt x="23" y="20"/>
                    <a:pt x="19" y="29"/>
                    <a:pt x="18" y="30"/>
                  </a:cubicBezTo>
                  <a:cubicBezTo>
                    <a:pt x="16" y="32"/>
                    <a:pt x="8" y="31"/>
                    <a:pt x="6" y="25"/>
                  </a:cubicBezTo>
                  <a:cubicBezTo>
                    <a:pt x="4" y="20"/>
                    <a:pt x="1" y="16"/>
                    <a:pt x="1" y="12"/>
                  </a:cubicBezTo>
                  <a:cubicBezTo>
                    <a:pt x="2" y="7"/>
                    <a:pt x="0" y="0"/>
                    <a:pt x="11" y="0"/>
                  </a:cubicBezTo>
                  <a:close/>
                </a:path>
              </a:pathLst>
            </a:custGeom>
            <a:solidFill>
              <a:srgbClr val="EEA8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46">
              <a:extLst>
                <a:ext uri="{FF2B5EF4-FFF2-40B4-BE49-F238E27FC236}">
                  <a16:creationId xmlns:a16="http://schemas.microsoft.com/office/drawing/2014/main" id="{52AF92E5-F8C0-41A4-A780-E171ACD7B388}"/>
                </a:ext>
              </a:extLst>
            </p:cNvPr>
            <p:cNvSpPr>
              <a:spLocks/>
            </p:cNvSpPr>
            <p:nvPr/>
          </p:nvSpPr>
          <p:spPr bwMode="auto">
            <a:xfrm>
              <a:off x="-6548429" y="5062535"/>
              <a:ext cx="350837" cy="473075"/>
            </a:xfrm>
            <a:custGeom>
              <a:avLst/>
              <a:gdLst>
                <a:gd name="T0" fmla="*/ 27 w 29"/>
                <a:gd name="T1" fmla="*/ 18 h 39"/>
                <a:gd name="T2" fmla="*/ 17 w 29"/>
                <a:gd name="T3" fmla="*/ 3 h 39"/>
                <a:gd name="T4" fmla="*/ 1 w 29"/>
                <a:gd name="T5" fmla="*/ 13 h 39"/>
                <a:gd name="T6" fmla="*/ 1 w 29"/>
                <a:gd name="T7" fmla="*/ 31 h 39"/>
                <a:gd name="T8" fmla="*/ 13 w 29"/>
                <a:gd name="T9" fmla="*/ 39 h 39"/>
                <a:gd name="T10" fmla="*/ 11 w 29"/>
                <a:gd name="T11" fmla="*/ 15 h 39"/>
                <a:gd name="T12" fmla="*/ 26 w 29"/>
                <a:gd name="T13" fmla="*/ 15 h 39"/>
                <a:gd name="T14" fmla="*/ 27 w 29"/>
                <a:gd name="T15" fmla="*/ 1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" h="39">
                  <a:moveTo>
                    <a:pt x="27" y="18"/>
                  </a:moveTo>
                  <a:cubicBezTo>
                    <a:pt x="27" y="18"/>
                    <a:pt x="29" y="5"/>
                    <a:pt x="17" y="3"/>
                  </a:cubicBezTo>
                  <a:cubicBezTo>
                    <a:pt x="6" y="0"/>
                    <a:pt x="2" y="8"/>
                    <a:pt x="1" y="13"/>
                  </a:cubicBezTo>
                  <a:cubicBezTo>
                    <a:pt x="0" y="17"/>
                    <a:pt x="1" y="31"/>
                    <a:pt x="1" y="31"/>
                  </a:cubicBezTo>
                  <a:cubicBezTo>
                    <a:pt x="1" y="31"/>
                    <a:pt x="9" y="37"/>
                    <a:pt x="13" y="39"/>
                  </a:cubicBezTo>
                  <a:cubicBezTo>
                    <a:pt x="13" y="39"/>
                    <a:pt x="9" y="25"/>
                    <a:pt x="11" y="15"/>
                  </a:cubicBezTo>
                  <a:cubicBezTo>
                    <a:pt x="11" y="15"/>
                    <a:pt x="20" y="17"/>
                    <a:pt x="26" y="15"/>
                  </a:cubicBezTo>
                  <a:cubicBezTo>
                    <a:pt x="26" y="15"/>
                    <a:pt x="27" y="17"/>
                    <a:pt x="27" y="18"/>
                  </a:cubicBezTo>
                  <a:close/>
                </a:path>
              </a:pathLst>
            </a:custGeom>
            <a:solidFill>
              <a:srgbClr val="2220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47">
              <a:extLst>
                <a:ext uri="{FF2B5EF4-FFF2-40B4-BE49-F238E27FC236}">
                  <a16:creationId xmlns:a16="http://schemas.microsoft.com/office/drawing/2014/main" id="{28CD3EED-2E9F-43D3-9074-304153227A31}"/>
                </a:ext>
              </a:extLst>
            </p:cNvPr>
            <p:cNvSpPr>
              <a:spLocks/>
            </p:cNvSpPr>
            <p:nvPr/>
          </p:nvSpPr>
          <p:spPr bwMode="auto">
            <a:xfrm>
              <a:off x="-6391266" y="5449885"/>
              <a:ext cx="84137" cy="61914"/>
            </a:xfrm>
            <a:custGeom>
              <a:avLst/>
              <a:gdLst>
                <a:gd name="T0" fmla="*/ 7 w 7"/>
                <a:gd name="T1" fmla="*/ 3 h 5"/>
                <a:gd name="T2" fmla="*/ 0 w 7"/>
                <a:gd name="T3" fmla="*/ 0 h 5"/>
                <a:gd name="T4" fmla="*/ 7 w 7"/>
                <a:gd name="T5" fmla="*/ 5 h 5"/>
                <a:gd name="T6" fmla="*/ 7 w 7"/>
                <a:gd name="T7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5">
                  <a:moveTo>
                    <a:pt x="7" y="3"/>
                  </a:moveTo>
                  <a:cubicBezTo>
                    <a:pt x="7" y="3"/>
                    <a:pt x="4" y="3"/>
                    <a:pt x="0" y="0"/>
                  </a:cubicBezTo>
                  <a:cubicBezTo>
                    <a:pt x="0" y="0"/>
                    <a:pt x="3" y="4"/>
                    <a:pt x="7" y="5"/>
                  </a:cubicBezTo>
                  <a:cubicBezTo>
                    <a:pt x="7" y="5"/>
                    <a:pt x="7" y="3"/>
                    <a:pt x="7" y="3"/>
                  </a:cubicBezTo>
                  <a:close/>
                </a:path>
              </a:pathLst>
            </a:custGeom>
            <a:solidFill>
              <a:srgbClr val="A778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48">
              <a:extLst>
                <a:ext uri="{FF2B5EF4-FFF2-40B4-BE49-F238E27FC236}">
                  <a16:creationId xmlns:a16="http://schemas.microsoft.com/office/drawing/2014/main" id="{0EA437FA-70D0-4FA1-82C4-069B94723043}"/>
                </a:ext>
              </a:extLst>
            </p:cNvPr>
            <p:cNvSpPr>
              <a:spLocks/>
            </p:cNvSpPr>
            <p:nvPr/>
          </p:nvSpPr>
          <p:spPr bwMode="auto">
            <a:xfrm>
              <a:off x="-6924666" y="6288085"/>
              <a:ext cx="460374" cy="363538"/>
            </a:xfrm>
            <a:custGeom>
              <a:avLst/>
              <a:gdLst>
                <a:gd name="T0" fmla="*/ 290 w 290"/>
                <a:gd name="T1" fmla="*/ 183 h 229"/>
                <a:gd name="T2" fmla="*/ 30 w 290"/>
                <a:gd name="T3" fmla="*/ 229 h 229"/>
                <a:gd name="T4" fmla="*/ 0 w 290"/>
                <a:gd name="T5" fmla="*/ 38 h 229"/>
                <a:gd name="T6" fmla="*/ 259 w 290"/>
                <a:gd name="T7" fmla="*/ 0 h 229"/>
                <a:gd name="T8" fmla="*/ 290 w 290"/>
                <a:gd name="T9" fmla="*/ 183 h 229"/>
                <a:gd name="T10" fmla="*/ 290 w 290"/>
                <a:gd name="T11" fmla="*/ 183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0" h="229">
                  <a:moveTo>
                    <a:pt x="290" y="183"/>
                  </a:moveTo>
                  <a:lnTo>
                    <a:pt x="30" y="229"/>
                  </a:lnTo>
                  <a:lnTo>
                    <a:pt x="0" y="38"/>
                  </a:lnTo>
                  <a:lnTo>
                    <a:pt x="259" y="0"/>
                  </a:lnTo>
                  <a:lnTo>
                    <a:pt x="290" y="183"/>
                  </a:lnTo>
                  <a:lnTo>
                    <a:pt x="290" y="183"/>
                  </a:lnTo>
                  <a:close/>
                </a:path>
              </a:pathLst>
            </a:custGeom>
            <a:solidFill>
              <a:srgbClr val="1D816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49">
              <a:extLst>
                <a:ext uri="{FF2B5EF4-FFF2-40B4-BE49-F238E27FC236}">
                  <a16:creationId xmlns:a16="http://schemas.microsoft.com/office/drawing/2014/main" id="{BD883C7B-C77B-49F4-9589-E8F42DD61A0B}"/>
                </a:ext>
              </a:extLst>
            </p:cNvPr>
            <p:cNvSpPr>
              <a:spLocks/>
            </p:cNvSpPr>
            <p:nvPr/>
          </p:nvSpPr>
          <p:spPr bwMode="auto">
            <a:xfrm>
              <a:off x="-6754803" y="6492872"/>
              <a:ext cx="133350" cy="158750"/>
            </a:xfrm>
            <a:custGeom>
              <a:avLst/>
              <a:gdLst>
                <a:gd name="T0" fmla="*/ 1 w 11"/>
                <a:gd name="T1" fmla="*/ 12 h 13"/>
                <a:gd name="T2" fmla="*/ 0 w 11"/>
                <a:gd name="T3" fmla="*/ 11 h 13"/>
                <a:gd name="T4" fmla="*/ 0 w 11"/>
                <a:gd name="T5" fmla="*/ 10 h 13"/>
                <a:gd name="T6" fmla="*/ 0 w 11"/>
                <a:gd name="T7" fmla="*/ 9 h 13"/>
                <a:gd name="T8" fmla="*/ 0 w 11"/>
                <a:gd name="T9" fmla="*/ 6 h 13"/>
                <a:gd name="T10" fmla="*/ 1 w 11"/>
                <a:gd name="T11" fmla="*/ 0 h 13"/>
                <a:gd name="T12" fmla="*/ 4 w 11"/>
                <a:gd name="T13" fmla="*/ 0 h 13"/>
                <a:gd name="T14" fmla="*/ 7 w 11"/>
                <a:gd name="T15" fmla="*/ 0 h 13"/>
                <a:gd name="T16" fmla="*/ 11 w 11"/>
                <a:gd name="T17" fmla="*/ 8 h 13"/>
                <a:gd name="T18" fmla="*/ 11 w 11"/>
                <a:gd name="T19" fmla="*/ 8 h 13"/>
                <a:gd name="T20" fmla="*/ 10 w 11"/>
                <a:gd name="T21" fmla="*/ 10 h 13"/>
                <a:gd name="T22" fmla="*/ 9 w 11"/>
                <a:gd name="T23" fmla="*/ 12 h 13"/>
                <a:gd name="T24" fmla="*/ 7 w 11"/>
                <a:gd name="T25" fmla="*/ 12 h 13"/>
                <a:gd name="T26" fmla="*/ 5 w 11"/>
                <a:gd name="T27" fmla="*/ 13 h 13"/>
                <a:gd name="T28" fmla="*/ 3 w 11"/>
                <a:gd name="T29" fmla="*/ 13 h 13"/>
                <a:gd name="T30" fmla="*/ 1 w 11"/>
                <a:gd name="T31" fmla="*/ 12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" h="13">
                  <a:moveTo>
                    <a:pt x="1" y="12"/>
                  </a:moveTo>
                  <a:cubicBezTo>
                    <a:pt x="1" y="12"/>
                    <a:pt x="0" y="12"/>
                    <a:pt x="0" y="11"/>
                  </a:cubicBezTo>
                  <a:cubicBezTo>
                    <a:pt x="0" y="11"/>
                    <a:pt x="0" y="10"/>
                    <a:pt x="0" y="1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8"/>
                    <a:pt x="0" y="6"/>
                  </a:cubicBezTo>
                  <a:cubicBezTo>
                    <a:pt x="0" y="5"/>
                    <a:pt x="1" y="0"/>
                    <a:pt x="1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10" y="7"/>
                    <a:pt x="11" y="8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0" y="9"/>
                    <a:pt x="10" y="10"/>
                    <a:pt x="10" y="10"/>
                  </a:cubicBezTo>
                  <a:cubicBezTo>
                    <a:pt x="10" y="10"/>
                    <a:pt x="10" y="12"/>
                    <a:pt x="9" y="12"/>
                  </a:cubicBezTo>
                  <a:cubicBezTo>
                    <a:pt x="8" y="13"/>
                    <a:pt x="8" y="13"/>
                    <a:pt x="7" y="12"/>
                  </a:cubicBezTo>
                  <a:cubicBezTo>
                    <a:pt x="7" y="12"/>
                    <a:pt x="6" y="13"/>
                    <a:pt x="5" y="13"/>
                  </a:cubicBezTo>
                  <a:cubicBezTo>
                    <a:pt x="5" y="13"/>
                    <a:pt x="4" y="13"/>
                    <a:pt x="3" y="13"/>
                  </a:cubicBezTo>
                  <a:cubicBezTo>
                    <a:pt x="3" y="13"/>
                    <a:pt x="1" y="13"/>
                    <a:pt x="1" y="12"/>
                  </a:cubicBezTo>
                  <a:close/>
                </a:path>
              </a:pathLst>
            </a:custGeom>
            <a:solidFill>
              <a:srgbClr val="EEA8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50">
              <a:extLst>
                <a:ext uri="{FF2B5EF4-FFF2-40B4-BE49-F238E27FC236}">
                  <a16:creationId xmlns:a16="http://schemas.microsoft.com/office/drawing/2014/main" id="{CF981261-4E05-4E9F-8F74-4A3DF19748B5}"/>
                </a:ext>
              </a:extLst>
            </p:cNvPr>
            <p:cNvSpPr>
              <a:spLocks/>
            </p:cNvSpPr>
            <p:nvPr/>
          </p:nvSpPr>
          <p:spPr bwMode="auto">
            <a:xfrm>
              <a:off x="-6767504" y="5535610"/>
              <a:ext cx="290512" cy="993775"/>
            </a:xfrm>
            <a:custGeom>
              <a:avLst/>
              <a:gdLst>
                <a:gd name="T0" fmla="*/ 19 w 24"/>
                <a:gd name="T1" fmla="*/ 2 h 82"/>
                <a:gd name="T2" fmla="*/ 10 w 24"/>
                <a:gd name="T3" fmla="*/ 7 h 82"/>
                <a:gd name="T4" fmla="*/ 6 w 24"/>
                <a:gd name="T5" fmla="*/ 19 h 82"/>
                <a:gd name="T6" fmla="*/ 2 w 24"/>
                <a:gd name="T7" fmla="*/ 41 h 82"/>
                <a:gd name="T8" fmla="*/ 0 w 24"/>
                <a:gd name="T9" fmla="*/ 57 h 82"/>
                <a:gd name="T10" fmla="*/ 0 w 24"/>
                <a:gd name="T11" fmla="*/ 81 h 82"/>
                <a:gd name="T12" fmla="*/ 10 w 24"/>
                <a:gd name="T13" fmla="*/ 80 h 82"/>
                <a:gd name="T14" fmla="*/ 9 w 24"/>
                <a:gd name="T15" fmla="*/ 59 h 82"/>
                <a:gd name="T16" fmla="*/ 10 w 24"/>
                <a:gd name="T17" fmla="*/ 45 h 82"/>
                <a:gd name="T18" fmla="*/ 17 w 24"/>
                <a:gd name="T19" fmla="*/ 23 h 82"/>
                <a:gd name="T20" fmla="*/ 19 w 24"/>
                <a:gd name="T21" fmla="*/ 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" h="82">
                  <a:moveTo>
                    <a:pt x="19" y="2"/>
                  </a:moveTo>
                  <a:cubicBezTo>
                    <a:pt x="19" y="2"/>
                    <a:pt x="13" y="0"/>
                    <a:pt x="10" y="7"/>
                  </a:cubicBezTo>
                  <a:cubicBezTo>
                    <a:pt x="7" y="13"/>
                    <a:pt x="7" y="16"/>
                    <a:pt x="6" y="19"/>
                  </a:cubicBezTo>
                  <a:cubicBezTo>
                    <a:pt x="6" y="22"/>
                    <a:pt x="2" y="40"/>
                    <a:pt x="2" y="41"/>
                  </a:cubicBezTo>
                  <a:cubicBezTo>
                    <a:pt x="1" y="42"/>
                    <a:pt x="0" y="53"/>
                    <a:pt x="0" y="57"/>
                  </a:cubicBezTo>
                  <a:cubicBezTo>
                    <a:pt x="0" y="60"/>
                    <a:pt x="1" y="80"/>
                    <a:pt x="0" y="81"/>
                  </a:cubicBezTo>
                  <a:cubicBezTo>
                    <a:pt x="0" y="82"/>
                    <a:pt x="10" y="80"/>
                    <a:pt x="10" y="80"/>
                  </a:cubicBezTo>
                  <a:cubicBezTo>
                    <a:pt x="10" y="80"/>
                    <a:pt x="9" y="61"/>
                    <a:pt x="9" y="59"/>
                  </a:cubicBezTo>
                  <a:cubicBezTo>
                    <a:pt x="9" y="57"/>
                    <a:pt x="9" y="47"/>
                    <a:pt x="10" y="45"/>
                  </a:cubicBezTo>
                  <a:cubicBezTo>
                    <a:pt x="12" y="41"/>
                    <a:pt x="16" y="24"/>
                    <a:pt x="17" y="23"/>
                  </a:cubicBezTo>
                  <a:cubicBezTo>
                    <a:pt x="18" y="21"/>
                    <a:pt x="24" y="4"/>
                    <a:pt x="19" y="2"/>
                  </a:cubicBezTo>
                  <a:close/>
                </a:path>
              </a:pathLst>
            </a:custGeom>
            <a:solidFill>
              <a:srgbClr val="CBEB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51">
              <a:extLst>
                <a:ext uri="{FF2B5EF4-FFF2-40B4-BE49-F238E27FC236}">
                  <a16:creationId xmlns:a16="http://schemas.microsoft.com/office/drawing/2014/main" id="{A3C28475-F0CF-432C-8F9F-7DF905B40247}"/>
                </a:ext>
              </a:extLst>
            </p:cNvPr>
            <p:cNvSpPr>
              <a:spLocks/>
            </p:cNvSpPr>
            <p:nvPr/>
          </p:nvSpPr>
          <p:spPr bwMode="auto">
            <a:xfrm>
              <a:off x="-2938459" y="7621585"/>
              <a:ext cx="109537" cy="73025"/>
            </a:xfrm>
            <a:custGeom>
              <a:avLst/>
              <a:gdLst>
                <a:gd name="T0" fmla="*/ 9 w 9"/>
                <a:gd name="T1" fmla="*/ 5 h 6"/>
                <a:gd name="T2" fmla="*/ 9 w 9"/>
                <a:gd name="T3" fmla="*/ 0 h 6"/>
                <a:gd name="T4" fmla="*/ 0 w 9"/>
                <a:gd name="T5" fmla="*/ 0 h 6"/>
                <a:gd name="T6" fmla="*/ 1 w 9"/>
                <a:gd name="T7" fmla="*/ 6 h 6"/>
                <a:gd name="T8" fmla="*/ 9 w 9"/>
                <a:gd name="T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6">
                  <a:moveTo>
                    <a:pt x="9" y="5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1" y="0"/>
                    <a:pt x="0" y="0"/>
                  </a:cubicBezTo>
                  <a:cubicBezTo>
                    <a:pt x="0" y="0"/>
                    <a:pt x="1" y="5"/>
                    <a:pt x="1" y="6"/>
                  </a:cubicBezTo>
                  <a:cubicBezTo>
                    <a:pt x="1" y="6"/>
                    <a:pt x="9" y="5"/>
                    <a:pt x="9" y="5"/>
                  </a:cubicBezTo>
                  <a:close/>
                </a:path>
              </a:pathLst>
            </a:custGeom>
            <a:solidFill>
              <a:srgbClr val="5C54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52">
              <a:extLst>
                <a:ext uri="{FF2B5EF4-FFF2-40B4-BE49-F238E27FC236}">
                  <a16:creationId xmlns:a16="http://schemas.microsoft.com/office/drawing/2014/main" id="{7DAB8FDE-8708-4F0F-BCBD-AF9FDF4A9EC6}"/>
                </a:ext>
              </a:extLst>
            </p:cNvPr>
            <p:cNvSpPr>
              <a:spLocks/>
            </p:cNvSpPr>
            <p:nvPr/>
          </p:nvSpPr>
          <p:spPr bwMode="auto">
            <a:xfrm>
              <a:off x="-3119434" y="7681909"/>
              <a:ext cx="314325" cy="157163"/>
            </a:xfrm>
            <a:custGeom>
              <a:avLst/>
              <a:gdLst>
                <a:gd name="T0" fmla="*/ 10 w 26"/>
                <a:gd name="T1" fmla="*/ 12 h 13"/>
                <a:gd name="T2" fmla="*/ 25 w 26"/>
                <a:gd name="T3" fmla="*/ 11 h 13"/>
                <a:gd name="T4" fmla="*/ 24 w 26"/>
                <a:gd name="T5" fmla="*/ 0 h 13"/>
                <a:gd name="T6" fmla="*/ 16 w 26"/>
                <a:gd name="T7" fmla="*/ 0 h 13"/>
                <a:gd name="T8" fmla="*/ 11 w 26"/>
                <a:gd name="T9" fmla="*/ 4 h 13"/>
                <a:gd name="T10" fmla="*/ 4 w 26"/>
                <a:gd name="T11" fmla="*/ 7 h 13"/>
                <a:gd name="T12" fmla="*/ 10 w 26"/>
                <a:gd name="T13" fmla="*/ 12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13">
                  <a:moveTo>
                    <a:pt x="10" y="12"/>
                  </a:moveTo>
                  <a:cubicBezTo>
                    <a:pt x="20" y="12"/>
                    <a:pt x="24" y="13"/>
                    <a:pt x="25" y="11"/>
                  </a:cubicBezTo>
                  <a:cubicBezTo>
                    <a:pt x="26" y="10"/>
                    <a:pt x="24" y="0"/>
                    <a:pt x="24" y="0"/>
                  </a:cubicBezTo>
                  <a:cubicBezTo>
                    <a:pt x="24" y="0"/>
                    <a:pt x="22" y="1"/>
                    <a:pt x="16" y="0"/>
                  </a:cubicBezTo>
                  <a:cubicBezTo>
                    <a:pt x="16" y="0"/>
                    <a:pt x="14" y="3"/>
                    <a:pt x="11" y="4"/>
                  </a:cubicBezTo>
                  <a:cubicBezTo>
                    <a:pt x="9" y="6"/>
                    <a:pt x="5" y="6"/>
                    <a:pt x="4" y="7"/>
                  </a:cubicBezTo>
                  <a:cubicBezTo>
                    <a:pt x="3" y="8"/>
                    <a:pt x="0" y="12"/>
                    <a:pt x="10" y="12"/>
                  </a:cubicBezTo>
                  <a:close/>
                </a:path>
              </a:pathLst>
            </a:custGeom>
            <a:solidFill>
              <a:srgbClr val="22202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53">
              <a:extLst>
                <a:ext uri="{FF2B5EF4-FFF2-40B4-BE49-F238E27FC236}">
                  <a16:creationId xmlns:a16="http://schemas.microsoft.com/office/drawing/2014/main" id="{502069BB-591B-4C73-9295-36CD81EBD1BD}"/>
                </a:ext>
              </a:extLst>
            </p:cNvPr>
            <p:cNvSpPr>
              <a:spLocks/>
            </p:cNvSpPr>
            <p:nvPr/>
          </p:nvSpPr>
          <p:spPr bwMode="auto">
            <a:xfrm>
              <a:off x="-3592508" y="7621585"/>
              <a:ext cx="109537" cy="73025"/>
            </a:xfrm>
            <a:custGeom>
              <a:avLst/>
              <a:gdLst>
                <a:gd name="T0" fmla="*/ 9 w 9"/>
                <a:gd name="T1" fmla="*/ 5 h 6"/>
                <a:gd name="T2" fmla="*/ 9 w 9"/>
                <a:gd name="T3" fmla="*/ 0 h 6"/>
                <a:gd name="T4" fmla="*/ 0 w 9"/>
                <a:gd name="T5" fmla="*/ 0 h 6"/>
                <a:gd name="T6" fmla="*/ 1 w 9"/>
                <a:gd name="T7" fmla="*/ 6 h 6"/>
                <a:gd name="T8" fmla="*/ 9 w 9"/>
                <a:gd name="T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6">
                  <a:moveTo>
                    <a:pt x="9" y="5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1" y="0"/>
                    <a:pt x="0" y="0"/>
                  </a:cubicBezTo>
                  <a:cubicBezTo>
                    <a:pt x="0" y="0"/>
                    <a:pt x="1" y="5"/>
                    <a:pt x="1" y="6"/>
                  </a:cubicBezTo>
                  <a:cubicBezTo>
                    <a:pt x="1" y="6"/>
                    <a:pt x="9" y="5"/>
                    <a:pt x="9" y="5"/>
                  </a:cubicBezTo>
                  <a:close/>
                </a:path>
              </a:pathLst>
            </a:custGeom>
            <a:solidFill>
              <a:srgbClr val="5C54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54">
              <a:extLst>
                <a:ext uri="{FF2B5EF4-FFF2-40B4-BE49-F238E27FC236}">
                  <a16:creationId xmlns:a16="http://schemas.microsoft.com/office/drawing/2014/main" id="{8220A7CD-A9D5-4BE2-92E9-28F105DE086E}"/>
                </a:ext>
              </a:extLst>
            </p:cNvPr>
            <p:cNvSpPr>
              <a:spLocks/>
            </p:cNvSpPr>
            <p:nvPr/>
          </p:nvSpPr>
          <p:spPr bwMode="auto">
            <a:xfrm>
              <a:off x="-3822696" y="7681909"/>
              <a:ext cx="363536" cy="157163"/>
            </a:xfrm>
            <a:custGeom>
              <a:avLst/>
              <a:gdLst>
                <a:gd name="T0" fmla="*/ 14 w 30"/>
                <a:gd name="T1" fmla="*/ 12 h 13"/>
                <a:gd name="T2" fmla="*/ 29 w 30"/>
                <a:gd name="T3" fmla="*/ 11 h 13"/>
                <a:gd name="T4" fmla="*/ 28 w 30"/>
                <a:gd name="T5" fmla="*/ 0 h 13"/>
                <a:gd name="T6" fmla="*/ 20 w 30"/>
                <a:gd name="T7" fmla="*/ 0 h 13"/>
                <a:gd name="T8" fmla="*/ 15 w 30"/>
                <a:gd name="T9" fmla="*/ 4 h 13"/>
                <a:gd name="T10" fmla="*/ 3 w 30"/>
                <a:gd name="T11" fmla="*/ 8 h 13"/>
                <a:gd name="T12" fmla="*/ 14 w 30"/>
                <a:gd name="T13" fmla="*/ 12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13">
                  <a:moveTo>
                    <a:pt x="14" y="12"/>
                  </a:moveTo>
                  <a:cubicBezTo>
                    <a:pt x="24" y="12"/>
                    <a:pt x="28" y="13"/>
                    <a:pt x="29" y="11"/>
                  </a:cubicBezTo>
                  <a:cubicBezTo>
                    <a:pt x="30" y="10"/>
                    <a:pt x="28" y="0"/>
                    <a:pt x="28" y="0"/>
                  </a:cubicBezTo>
                  <a:cubicBezTo>
                    <a:pt x="28" y="0"/>
                    <a:pt x="26" y="1"/>
                    <a:pt x="20" y="0"/>
                  </a:cubicBezTo>
                  <a:cubicBezTo>
                    <a:pt x="20" y="0"/>
                    <a:pt x="18" y="3"/>
                    <a:pt x="15" y="4"/>
                  </a:cubicBezTo>
                  <a:cubicBezTo>
                    <a:pt x="13" y="6"/>
                    <a:pt x="4" y="7"/>
                    <a:pt x="3" y="8"/>
                  </a:cubicBezTo>
                  <a:cubicBezTo>
                    <a:pt x="2" y="9"/>
                    <a:pt x="0" y="13"/>
                    <a:pt x="14" y="12"/>
                  </a:cubicBezTo>
                  <a:close/>
                </a:path>
              </a:pathLst>
            </a:custGeom>
            <a:solidFill>
              <a:srgbClr val="22202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55">
              <a:extLst>
                <a:ext uri="{FF2B5EF4-FFF2-40B4-BE49-F238E27FC236}">
                  <a16:creationId xmlns:a16="http://schemas.microsoft.com/office/drawing/2014/main" id="{9B7753AA-4AD5-49C0-8911-BC87B6B25862}"/>
                </a:ext>
              </a:extLst>
            </p:cNvPr>
            <p:cNvSpPr>
              <a:spLocks/>
            </p:cNvSpPr>
            <p:nvPr/>
          </p:nvSpPr>
          <p:spPr bwMode="auto">
            <a:xfrm>
              <a:off x="-3228972" y="6118221"/>
              <a:ext cx="423861" cy="1550987"/>
            </a:xfrm>
            <a:custGeom>
              <a:avLst/>
              <a:gdLst>
                <a:gd name="T0" fmla="*/ 22 w 35"/>
                <a:gd name="T1" fmla="*/ 0 h 128"/>
                <a:gd name="T2" fmla="*/ 25 w 35"/>
                <a:gd name="T3" fmla="*/ 22 h 128"/>
                <a:gd name="T4" fmla="*/ 28 w 35"/>
                <a:gd name="T5" fmla="*/ 55 h 128"/>
                <a:gd name="T6" fmla="*/ 35 w 35"/>
                <a:gd name="T7" fmla="*/ 101 h 128"/>
                <a:gd name="T8" fmla="*/ 34 w 35"/>
                <a:gd name="T9" fmla="*/ 128 h 128"/>
                <a:gd name="T10" fmla="*/ 24 w 35"/>
                <a:gd name="T11" fmla="*/ 128 h 128"/>
                <a:gd name="T12" fmla="*/ 14 w 35"/>
                <a:gd name="T13" fmla="*/ 74 h 128"/>
                <a:gd name="T14" fmla="*/ 1 w 35"/>
                <a:gd name="T15" fmla="*/ 29 h 128"/>
                <a:gd name="T16" fmla="*/ 22 w 35"/>
                <a:gd name="T17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128">
                  <a:moveTo>
                    <a:pt x="22" y="0"/>
                  </a:moveTo>
                  <a:cubicBezTo>
                    <a:pt x="22" y="0"/>
                    <a:pt x="26" y="12"/>
                    <a:pt x="25" y="22"/>
                  </a:cubicBezTo>
                  <a:cubicBezTo>
                    <a:pt x="25" y="33"/>
                    <a:pt x="27" y="44"/>
                    <a:pt x="28" y="55"/>
                  </a:cubicBezTo>
                  <a:cubicBezTo>
                    <a:pt x="29" y="67"/>
                    <a:pt x="34" y="95"/>
                    <a:pt x="35" y="101"/>
                  </a:cubicBezTo>
                  <a:cubicBezTo>
                    <a:pt x="35" y="108"/>
                    <a:pt x="34" y="128"/>
                    <a:pt x="34" y="128"/>
                  </a:cubicBezTo>
                  <a:cubicBezTo>
                    <a:pt x="24" y="128"/>
                    <a:pt x="24" y="128"/>
                    <a:pt x="24" y="128"/>
                  </a:cubicBezTo>
                  <a:cubicBezTo>
                    <a:pt x="24" y="128"/>
                    <a:pt x="16" y="79"/>
                    <a:pt x="14" y="74"/>
                  </a:cubicBezTo>
                  <a:cubicBezTo>
                    <a:pt x="12" y="69"/>
                    <a:pt x="1" y="33"/>
                    <a:pt x="1" y="29"/>
                  </a:cubicBezTo>
                  <a:cubicBezTo>
                    <a:pt x="0" y="25"/>
                    <a:pt x="22" y="0"/>
                    <a:pt x="22" y="0"/>
                  </a:cubicBezTo>
                  <a:close/>
                </a:path>
              </a:pathLst>
            </a:custGeom>
            <a:solidFill>
              <a:srgbClr val="D7ECE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56">
              <a:extLst>
                <a:ext uri="{FF2B5EF4-FFF2-40B4-BE49-F238E27FC236}">
                  <a16:creationId xmlns:a16="http://schemas.microsoft.com/office/drawing/2014/main" id="{E8FDE205-33DF-47CD-8200-1B0AB54C15BC}"/>
                </a:ext>
              </a:extLst>
            </p:cNvPr>
            <p:cNvSpPr>
              <a:spLocks/>
            </p:cNvSpPr>
            <p:nvPr/>
          </p:nvSpPr>
          <p:spPr bwMode="auto">
            <a:xfrm>
              <a:off x="-3605209" y="6069008"/>
              <a:ext cx="642937" cy="1600198"/>
            </a:xfrm>
            <a:custGeom>
              <a:avLst/>
              <a:gdLst>
                <a:gd name="T0" fmla="*/ 12 w 53"/>
                <a:gd name="T1" fmla="*/ 6 h 132"/>
                <a:gd name="T2" fmla="*/ 6 w 53"/>
                <a:gd name="T3" fmla="*/ 41 h 132"/>
                <a:gd name="T4" fmla="*/ 4 w 53"/>
                <a:gd name="T5" fmla="*/ 75 h 132"/>
                <a:gd name="T6" fmla="*/ 0 w 53"/>
                <a:gd name="T7" fmla="*/ 132 h 132"/>
                <a:gd name="T8" fmla="*/ 12 w 53"/>
                <a:gd name="T9" fmla="*/ 132 h 132"/>
                <a:gd name="T10" fmla="*/ 22 w 53"/>
                <a:gd name="T11" fmla="*/ 81 h 132"/>
                <a:gd name="T12" fmla="*/ 34 w 53"/>
                <a:gd name="T13" fmla="*/ 35 h 132"/>
                <a:gd name="T14" fmla="*/ 53 w 53"/>
                <a:gd name="T15" fmla="*/ 4 h 132"/>
                <a:gd name="T16" fmla="*/ 12 w 53"/>
                <a:gd name="T17" fmla="*/ 6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132">
                  <a:moveTo>
                    <a:pt x="12" y="6"/>
                  </a:moveTo>
                  <a:cubicBezTo>
                    <a:pt x="12" y="6"/>
                    <a:pt x="6" y="34"/>
                    <a:pt x="6" y="41"/>
                  </a:cubicBezTo>
                  <a:cubicBezTo>
                    <a:pt x="5" y="47"/>
                    <a:pt x="5" y="71"/>
                    <a:pt x="4" y="75"/>
                  </a:cubicBezTo>
                  <a:cubicBezTo>
                    <a:pt x="4" y="79"/>
                    <a:pt x="2" y="127"/>
                    <a:pt x="0" y="132"/>
                  </a:cubicBezTo>
                  <a:cubicBezTo>
                    <a:pt x="12" y="132"/>
                    <a:pt x="12" y="132"/>
                    <a:pt x="12" y="132"/>
                  </a:cubicBezTo>
                  <a:cubicBezTo>
                    <a:pt x="12" y="132"/>
                    <a:pt x="22" y="98"/>
                    <a:pt x="22" y="81"/>
                  </a:cubicBezTo>
                  <a:cubicBezTo>
                    <a:pt x="22" y="65"/>
                    <a:pt x="29" y="46"/>
                    <a:pt x="34" y="35"/>
                  </a:cubicBezTo>
                  <a:cubicBezTo>
                    <a:pt x="39" y="24"/>
                    <a:pt x="50" y="24"/>
                    <a:pt x="53" y="4"/>
                  </a:cubicBezTo>
                  <a:cubicBezTo>
                    <a:pt x="53" y="4"/>
                    <a:pt x="16" y="0"/>
                    <a:pt x="12" y="6"/>
                  </a:cubicBezTo>
                  <a:close/>
                </a:path>
              </a:pathLst>
            </a:custGeom>
            <a:solidFill>
              <a:srgbClr val="D7ECE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57">
              <a:extLst>
                <a:ext uri="{FF2B5EF4-FFF2-40B4-BE49-F238E27FC236}">
                  <a16:creationId xmlns:a16="http://schemas.microsoft.com/office/drawing/2014/main" id="{4EB7A798-0A4C-4AFF-A54B-C8C228FE963A}"/>
                </a:ext>
              </a:extLst>
            </p:cNvPr>
            <p:cNvSpPr>
              <a:spLocks/>
            </p:cNvSpPr>
            <p:nvPr/>
          </p:nvSpPr>
          <p:spPr bwMode="auto">
            <a:xfrm>
              <a:off x="-3386134" y="4929184"/>
              <a:ext cx="303212" cy="412749"/>
            </a:xfrm>
            <a:custGeom>
              <a:avLst/>
              <a:gdLst>
                <a:gd name="T0" fmla="*/ 19 w 25"/>
                <a:gd name="T1" fmla="*/ 4 h 34"/>
                <a:gd name="T2" fmla="*/ 5 w 25"/>
                <a:gd name="T3" fmla="*/ 8 h 34"/>
                <a:gd name="T4" fmla="*/ 6 w 25"/>
                <a:gd name="T5" fmla="*/ 32 h 34"/>
                <a:gd name="T6" fmla="*/ 20 w 25"/>
                <a:gd name="T7" fmla="*/ 28 h 34"/>
                <a:gd name="T8" fmla="*/ 25 w 25"/>
                <a:gd name="T9" fmla="*/ 12 h 34"/>
                <a:gd name="T10" fmla="*/ 19 w 25"/>
                <a:gd name="T11" fmla="*/ 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34">
                  <a:moveTo>
                    <a:pt x="19" y="4"/>
                  </a:moveTo>
                  <a:cubicBezTo>
                    <a:pt x="19" y="4"/>
                    <a:pt x="9" y="0"/>
                    <a:pt x="5" y="8"/>
                  </a:cubicBezTo>
                  <a:cubicBezTo>
                    <a:pt x="0" y="15"/>
                    <a:pt x="1" y="30"/>
                    <a:pt x="6" y="32"/>
                  </a:cubicBezTo>
                  <a:cubicBezTo>
                    <a:pt x="11" y="34"/>
                    <a:pt x="18" y="33"/>
                    <a:pt x="20" y="28"/>
                  </a:cubicBezTo>
                  <a:cubicBezTo>
                    <a:pt x="23" y="23"/>
                    <a:pt x="25" y="17"/>
                    <a:pt x="25" y="12"/>
                  </a:cubicBezTo>
                  <a:cubicBezTo>
                    <a:pt x="25" y="8"/>
                    <a:pt x="22" y="5"/>
                    <a:pt x="19" y="4"/>
                  </a:cubicBezTo>
                  <a:close/>
                </a:path>
              </a:pathLst>
            </a:custGeom>
            <a:solidFill>
              <a:srgbClr val="EEA8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58">
              <a:extLst>
                <a:ext uri="{FF2B5EF4-FFF2-40B4-BE49-F238E27FC236}">
                  <a16:creationId xmlns:a16="http://schemas.microsoft.com/office/drawing/2014/main" id="{4780AFF2-465B-459D-A3F8-2AE6739ABA2B}"/>
                </a:ext>
              </a:extLst>
            </p:cNvPr>
            <p:cNvSpPr>
              <a:spLocks/>
            </p:cNvSpPr>
            <p:nvPr/>
          </p:nvSpPr>
          <p:spPr bwMode="auto">
            <a:xfrm>
              <a:off x="-3313109" y="5148259"/>
              <a:ext cx="217487" cy="230188"/>
            </a:xfrm>
            <a:custGeom>
              <a:avLst/>
              <a:gdLst>
                <a:gd name="T0" fmla="*/ 1 w 18"/>
                <a:gd name="T1" fmla="*/ 13 h 19"/>
                <a:gd name="T2" fmla="*/ 1 w 18"/>
                <a:gd name="T3" fmla="*/ 17 h 19"/>
                <a:gd name="T4" fmla="*/ 13 w 18"/>
                <a:gd name="T5" fmla="*/ 19 h 19"/>
                <a:gd name="T6" fmla="*/ 16 w 18"/>
                <a:gd name="T7" fmla="*/ 6 h 19"/>
                <a:gd name="T8" fmla="*/ 1 w 18"/>
                <a:gd name="T9" fmla="*/ 1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9">
                  <a:moveTo>
                    <a:pt x="1" y="13"/>
                  </a:moveTo>
                  <a:cubicBezTo>
                    <a:pt x="1" y="13"/>
                    <a:pt x="2" y="16"/>
                    <a:pt x="1" y="17"/>
                  </a:cubicBezTo>
                  <a:cubicBezTo>
                    <a:pt x="0" y="19"/>
                    <a:pt x="13" y="19"/>
                    <a:pt x="13" y="19"/>
                  </a:cubicBezTo>
                  <a:cubicBezTo>
                    <a:pt x="13" y="19"/>
                    <a:pt x="14" y="12"/>
                    <a:pt x="16" y="6"/>
                  </a:cubicBezTo>
                  <a:cubicBezTo>
                    <a:pt x="18" y="0"/>
                    <a:pt x="1" y="13"/>
                    <a:pt x="1" y="13"/>
                  </a:cubicBezTo>
                  <a:close/>
                </a:path>
              </a:pathLst>
            </a:custGeom>
            <a:solidFill>
              <a:srgbClr val="EEA8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59">
              <a:extLst>
                <a:ext uri="{FF2B5EF4-FFF2-40B4-BE49-F238E27FC236}">
                  <a16:creationId xmlns:a16="http://schemas.microsoft.com/office/drawing/2014/main" id="{1FD2EA87-5717-4D7E-9F73-B59353B8D7ED}"/>
                </a:ext>
              </a:extLst>
            </p:cNvPr>
            <p:cNvSpPr>
              <a:spLocks/>
            </p:cNvSpPr>
            <p:nvPr/>
          </p:nvSpPr>
          <p:spPr bwMode="auto">
            <a:xfrm>
              <a:off x="-3375021" y="4916486"/>
              <a:ext cx="315911" cy="315913"/>
            </a:xfrm>
            <a:custGeom>
              <a:avLst/>
              <a:gdLst>
                <a:gd name="T0" fmla="*/ 21 w 26"/>
                <a:gd name="T1" fmla="*/ 25 h 26"/>
                <a:gd name="T2" fmla="*/ 17 w 26"/>
                <a:gd name="T3" fmla="*/ 26 h 26"/>
                <a:gd name="T4" fmla="*/ 7 w 26"/>
                <a:gd name="T5" fmla="*/ 20 h 26"/>
                <a:gd name="T6" fmla="*/ 6 w 26"/>
                <a:gd name="T7" fmla="*/ 18 h 26"/>
                <a:gd name="T8" fmla="*/ 5 w 26"/>
                <a:gd name="T9" fmla="*/ 20 h 26"/>
                <a:gd name="T10" fmla="*/ 3 w 26"/>
                <a:gd name="T11" fmla="*/ 20 h 26"/>
                <a:gd name="T12" fmla="*/ 2 w 26"/>
                <a:gd name="T13" fmla="*/ 14 h 26"/>
                <a:gd name="T14" fmla="*/ 16 w 26"/>
                <a:gd name="T15" fmla="*/ 4 h 26"/>
                <a:gd name="T16" fmla="*/ 25 w 26"/>
                <a:gd name="T17" fmla="*/ 11 h 26"/>
                <a:gd name="T18" fmla="*/ 21 w 26"/>
                <a:gd name="T19" fmla="*/ 25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" h="26">
                  <a:moveTo>
                    <a:pt x="21" y="25"/>
                  </a:moveTo>
                  <a:cubicBezTo>
                    <a:pt x="21" y="25"/>
                    <a:pt x="20" y="26"/>
                    <a:pt x="17" y="26"/>
                  </a:cubicBezTo>
                  <a:cubicBezTo>
                    <a:pt x="13" y="25"/>
                    <a:pt x="9" y="20"/>
                    <a:pt x="7" y="20"/>
                  </a:cubicBezTo>
                  <a:cubicBezTo>
                    <a:pt x="6" y="19"/>
                    <a:pt x="6" y="18"/>
                    <a:pt x="6" y="18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3" y="20"/>
                    <a:pt x="5" y="16"/>
                    <a:pt x="2" y="14"/>
                  </a:cubicBezTo>
                  <a:cubicBezTo>
                    <a:pt x="0" y="12"/>
                    <a:pt x="5" y="0"/>
                    <a:pt x="16" y="4"/>
                  </a:cubicBezTo>
                  <a:cubicBezTo>
                    <a:pt x="16" y="4"/>
                    <a:pt x="25" y="5"/>
                    <a:pt x="25" y="11"/>
                  </a:cubicBezTo>
                  <a:cubicBezTo>
                    <a:pt x="26" y="16"/>
                    <a:pt x="23" y="22"/>
                    <a:pt x="21" y="25"/>
                  </a:cubicBezTo>
                  <a:close/>
                </a:path>
              </a:pathLst>
            </a:custGeom>
            <a:solidFill>
              <a:srgbClr val="22202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60">
              <a:extLst>
                <a:ext uri="{FF2B5EF4-FFF2-40B4-BE49-F238E27FC236}">
                  <a16:creationId xmlns:a16="http://schemas.microsoft.com/office/drawing/2014/main" id="{FF9BC934-237F-43A8-B843-AE99923A23FD}"/>
                </a:ext>
              </a:extLst>
            </p:cNvPr>
            <p:cNvSpPr>
              <a:spLocks/>
            </p:cNvSpPr>
            <p:nvPr/>
          </p:nvSpPr>
          <p:spPr bwMode="auto">
            <a:xfrm>
              <a:off x="-3313109" y="5305422"/>
              <a:ext cx="180975" cy="60325"/>
            </a:xfrm>
            <a:custGeom>
              <a:avLst/>
              <a:gdLst>
                <a:gd name="T0" fmla="*/ 0 w 15"/>
                <a:gd name="T1" fmla="*/ 4 h 5"/>
                <a:gd name="T2" fmla="*/ 1 w 15"/>
                <a:gd name="T3" fmla="*/ 2 h 5"/>
                <a:gd name="T4" fmla="*/ 15 w 15"/>
                <a:gd name="T5" fmla="*/ 1 h 5"/>
                <a:gd name="T6" fmla="*/ 15 w 15"/>
                <a:gd name="T7" fmla="*/ 4 h 5"/>
                <a:gd name="T8" fmla="*/ 0 w 15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5">
                  <a:moveTo>
                    <a:pt x="0" y="4"/>
                  </a:moveTo>
                  <a:cubicBezTo>
                    <a:pt x="0" y="4"/>
                    <a:pt x="0" y="2"/>
                    <a:pt x="1" y="2"/>
                  </a:cubicBezTo>
                  <a:cubicBezTo>
                    <a:pt x="2" y="1"/>
                    <a:pt x="13" y="0"/>
                    <a:pt x="15" y="1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5" y="4"/>
                    <a:pt x="12" y="5"/>
                    <a:pt x="0" y="4"/>
                  </a:cubicBezTo>
                  <a:close/>
                </a:path>
              </a:pathLst>
            </a:custGeom>
            <a:solidFill>
              <a:srgbClr val="E2D2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61">
              <a:extLst>
                <a:ext uri="{FF2B5EF4-FFF2-40B4-BE49-F238E27FC236}">
                  <a16:creationId xmlns:a16="http://schemas.microsoft.com/office/drawing/2014/main" id="{4E846782-A7DA-4C0F-99BD-BA4D39EA7070}"/>
                </a:ext>
              </a:extLst>
            </p:cNvPr>
            <p:cNvSpPr>
              <a:spLocks/>
            </p:cNvSpPr>
            <p:nvPr/>
          </p:nvSpPr>
          <p:spPr bwMode="auto">
            <a:xfrm>
              <a:off x="-3313109" y="5075237"/>
              <a:ext cx="60325" cy="107950"/>
            </a:xfrm>
            <a:custGeom>
              <a:avLst/>
              <a:gdLst>
                <a:gd name="T0" fmla="*/ 1 w 5"/>
                <a:gd name="T1" fmla="*/ 4 h 9"/>
                <a:gd name="T2" fmla="*/ 4 w 5"/>
                <a:gd name="T3" fmla="*/ 3 h 9"/>
                <a:gd name="T4" fmla="*/ 2 w 5"/>
                <a:gd name="T5" fmla="*/ 9 h 9"/>
                <a:gd name="T6" fmla="*/ 1 w 5"/>
                <a:gd name="T7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9">
                  <a:moveTo>
                    <a:pt x="1" y="4"/>
                  </a:moveTo>
                  <a:cubicBezTo>
                    <a:pt x="1" y="3"/>
                    <a:pt x="3" y="0"/>
                    <a:pt x="4" y="3"/>
                  </a:cubicBezTo>
                  <a:cubicBezTo>
                    <a:pt x="5" y="6"/>
                    <a:pt x="3" y="9"/>
                    <a:pt x="2" y="9"/>
                  </a:cubicBezTo>
                  <a:cubicBezTo>
                    <a:pt x="0" y="8"/>
                    <a:pt x="0" y="6"/>
                    <a:pt x="1" y="4"/>
                  </a:cubicBezTo>
                  <a:close/>
                </a:path>
              </a:pathLst>
            </a:custGeom>
            <a:solidFill>
              <a:srgbClr val="EEA8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62">
              <a:extLst>
                <a:ext uri="{FF2B5EF4-FFF2-40B4-BE49-F238E27FC236}">
                  <a16:creationId xmlns:a16="http://schemas.microsoft.com/office/drawing/2014/main" id="{799E8231-0B02-4178-B75C-E1FD64D1C7A5}"/>
                </a:ext>
              </a:extLst>
            </p:cNvPr>
            <p:cNvSpPr>
              <a:spLocks/>
            </p:cNvSpPr>
            <p:nvPr/>
          </p:nvSpPr>
          <p:spPr bwMode="auto">
            <a:xfrm>
              <a:off x="-3809995" y="5353048"/>
              <a:ext cx="1125535" cy="1139824"/>
            </a:xfrm>
            <a:custGeom>
              <a:avLst/>
              <a:gdLst>
                <a:gd name="T0" fmla="*/ 41 w 93"/>
                <a:gd name="T1" fmla="*/ 0 h 94"/>
                <a:gd name="T2" fmla="*/ 28 w 93"/>
                <a:gd name="T3" fmla="*/ 5 h 94"/>
                <a:gd name="T4" fmla="*/ 19 w 93"/>
                <a:gd name="T5" fmla="*/ 17 h 94"/>
                <a:gd name="T6" fmla="*/ 13 w 93"/>
                <a:gd name="T7" fmla="*/ 49 h 94"/>
                <a:gd name="T8" fmla="*/ 0 w 93"/>
                <a:gd name="T9" fmla="*/ 86 h 94"/>
                <a:gd name="T10" fmla="*/ 10 w 93"/>
                <a:gd name="T11" fmla="*/ 90 h 94"/>
                <a:gd name="T12" fmla="*/ 22 w 93"/>
                <a:gd name="T13" fmla="*/ 57 h 94"/>
                <a:gd name="T14" fmla="*/ 28 w 93"/>
                <a:gd name="T15" fmla="*/ 36 h 94"/>
                <a:gd name="T16" fmla="*/ 28 w 93"/>
                <a:gd name="T17" fmla="*/ 46 h 94"/>
                <a:gd name="T18" fmla="*/ 23 w 93"/>
                <a:gd name="T19" fmla="*/ 92 h 94"/>
                <a:gd name="T20" fmla="*/ 58 w 93"/>
                <a:gd name="T21" fmla="*/ 93 h 94"/>
                <a:gd name="T22" fmla="*/ 76 w 93"/>
                <a:gd name="T23" fmla="*/ 90 h 94"/>
                <a:gd name="T24" fmla="*/ 69 w 93"/>
                <a:gd name="T25" fmla="*/ 53 h 94"/>
                <a:gd name="T26" fmla="*/ 72 w 93"/>
                <a:gd name="T27" fmla="*/ 29 h 94"/>
                <a:gd name="T28" fmla="*/ 80 w 93"/>
                <a:gd name="T29" fmla="*/ 44 h 94"/>
                <a:gd name="T30" fmla="*/ 70 w 93"/>
                <a:gd name="T31" fmla="*/ 71 h 94"/>
                <a:gd name="T32" fmla="*/ 72 w 93"/>
                <a:gd name="T33" fmla="*/ 79 h 94"/>
                <a:gd name="T34" fmla="*/ 92 w 93"/>
                <a:gd name="T35" fmla="*/ 47 h 94"/>
                <a:gd name="T36" fmla="*/ 90 w 93"/>
                <a:gd name="T37" fmla="*/ 39 h 94"/>
                <a:gd name="T38" fmla="*/ 81 w 93"/>
                <a:gd name="T39" fmla="*/ 18 h 94"/>
                <a:gd name="T40" fmla="*/ 70 w 93"/>
                <a:gd name="T41" fmla="*/ 4 h 94"/>
                <a:gd name="T42" fmla="*/ 56 w 93"/>
                <a:gd name="T43" fmla="*/ 0 h 94"/>
                <a:gd name="T44" fmla="*/ 41 w 93"/>
                <a:gd name="T45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3" h="94">
                  <a:moveTo>
                    <a:pt x="41" y="0"/>
                  </a:moveTo>
                  <a:cubicBezTo>
                    <a:pt x="41" y="0"/>
                    <a:pt x="35" y="2"/>
                    <a:pt x="28" y="5"/>
                  </a:cubicBezTo>
                  <a:cubicBezTo>
                    <a:pt x="28" y="5"/>
                    <a:pt x="20" y="8"/>
                    <a:pt x="19" y="17"/>
                  </a:cubicBezTo>
                  <a:cubicBezTo>
                    <a:pt x="19" y="22"/>
                    <a:pt x="14" y="47"/>
                    <a:pt x="13" y="49"/>
                  </a:cubicBezTo>
                  <a:cubicBezTo>
                    <a:pt x="12" y="51"/>
                    <a:pt x="1" y="85"/>
                    <a:pt x="0" y="86"/>
                  </a:cubicBezTo>
                  <a:cubicBezTo>
                    <a:pt x="0" y="87"/>
                    <a:pt x="9" y="90"/>
                    <a:pt x="10" y="90"/>
                  </a:cubicBezTo>
                  <a:cubicBezTo>
                    <a:pt x="11" y="90"/>
                    <a:pt x="21" y="59"/>
                    <a:pt x="22" y="57"/>
                  </a:cubicBezTo>
                  <a:cubicBezTo>
                    <a:pt x="22" y="57"/>
                    <a:pt x="28" y="38"/>
                    <a:pt x="28" y="36"/>
                  </a:cubicBezTo>
                  <a:cubicBezTo>
                    <a:pt x="28" y="36"/>
                    <a:pt x="28" y="44"/>
                    <a:pt x="28" y="46"/>
                  </a:cubicBezTo>
                  <a:cubicBezTo>
                    <a:pt x="29" y="48"/>
                    <a:pt x="23" y="91"/>
                    <a:pt x="23" y="92"/>
                  </a:cubicBezTo>
                  <a:cubicBezTo>
                    <a:pt x="23" y="93"/>
                    <a:pt x="48" y="94"/>
                    <a:pt x="58" y="93"/>
                  </a:cubicBezTo>
                  <a:cubicBezTo>
                    <a:pt x="68" y="92"/>
                    <a:pt x="76" y="90"/>
                    <a:pt x="76" y="90"/>
                  </a:cubicBezTo>
                  <a:cubicBezTo>
                    <a:pt x="76" y="90"/>
                    <a:pt x="68" y="56"/>
                    <a:pt x="69" y="53"/>
                  </a:cubicBezTo>
                  <a:cubicBezTo>
                    <a:pt x="69" y="44"/>
                    <a:pt x="72" y="29"/>
                    <a:pt x="72" y="29"/>
                  </a:cubicBezTo>
                  <a:cubicBezTo>
                    <a:pt x="80" y="44"/>
                    <a:pt x="80" y="44"/>
                    <a:pt x="80" y="44"/>
                  </a:cubicBezTo>
                  <a:cubicBezTo>
                    <a:pt x="70" y="71"/>
                    <a:pt x="70" y="71"/>
                    <a:pt x="70" y="71"/>
                  </a:cubicBezTo>
                  <a:cubicBezTo>
                    <a:pt x="72" y="79"/>
                    <a:pt x="72" y="79"/>
                    <a:pt x="72" y="79"/>
                  </a:cubicBezTo>
                  <a:cubicBezTo>
                    <a:pt x="72" y="79"/>
                    <a:pt x="91" y="50"/>
                    <a:pt x="92" y="47"/>
                  </a:cubicBezTo>
                  <a:cubicBezTo>
                    <a:pt x="93" y="45"/>
                    <a:pt x="91" y="41"/>
                    <a:pt x="90" y="39"/>
                  </a:cubicBezTo>
                  <a:cubicBezTo>
                    <a:pt x="89" y="37"/>
                    <a:pt x="82" y="20"/>
                    <a:pt x="81" y="18"/>
                  </a:cubicBezTo>
                  <a:cubicBezTo>
                    <a:pt x="79" y="16"/>
                    <a:pt x="77" y="6"/>
                    <a:pt x="70" y="4"/>
                  </a:cubicBezTo>
                  <a:cubicBezTo>
                    <a:pt x="65" y="1"/>
                    <a:pt x="56" y="0"/>
                    <a:pt x="56" y="0"/>
                  </a:cubicBezTo>
                  <a:cubicBezTo>
                    <a:pt x="41" y="0"/>
                    <a:pt x="41" y="0"/>
                    <a:pt x="41" y="0"/>
                  </a:cubicBezTo>
                  <a:close/>
                </a:path>
              </a:pathLst>
            </a:custGeom>
            <a:solidFill>
              <a:srgbClr val="26AA8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63">
              <a:extLst>
                <a:ext uri="{FF2B5EF4-FFF2-40B4-BE49-F238E27FC236}">
                  <a16:creationId xmlns:a16="http://schemas.microsoft.com/office/drawing/2014/main" id="{B83384B3-D4A1-40E8-8BE0-25EDBF7EB64C}"/>
                </a:ext>
              </a:extLst>
            </p:cNvPr>
            <p:cNvSpPr>
              <a:spLocks/>
            </p:cNvSpPr>
            <p:nvPr/>
          </p:nvSpPr>
          <p:spPr bwMode="auto">
            <a:xfrm>
              <a:off x="-4029073" y="6056311"/>
              <a:ext cx="654049" cy="522288"/>
            </a:xfrm>
            <a:custGeom>
              <a:avLst/>
              <a:gdLst>
                <a:gd name="T0" fmla="*/ 351 w 412"/>
                <a:gd name="T1" fmla="*/ 329 h 329"/>
                <a:gd name="T2" fmla="*/ 0 w 412"/>
                <a:gd name="T3" fmla="*/ 245 h 329"/>
                <a:gd name="T4" fmla="*/ 69 w 412"/>
                <a:gd name="T5" fmla="*/ 0 h 329"/>
                <a:gd name="T6" fmla="*/ 412 w 412"/>
                <a:gd name="T7" fmla="*/ 92 h 329"/>
                <a:gd name="T8" fmla="*/ 351 w 412"/>
                <a:gd name="T9" fmla="*/ 329 h 329"/>
                <a:gd name="T10" fmla="*/ 351 w 412"/>
                <a:gd name="T11" fmla="*/ 329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2" h="329">
                  <a:moveTo>
                    <a:pt x="351" y="329"/>
                  </a:moveTo>
                  <a:lnTo>
                    <a:pt x="0" y="245"/>
                  </a:lnTo>
                  <a:lnTo>
                    <a:pt x="69" y="0"/>
                  </a:lnTo>
                  <a:lnTo>
                    <a:pt x="412" y="92"/>
                  </a:lnTo>
                  <a:lnTo>
                    <a:pt x="351" y="329"/>
                  </a:lnTo>
                  <a:lnTo>
                    <a:pt x="351" y="329"/>
                  </a:lnTo>
                  <a:close/>
                </a:path>
              </a:pathLst>
            </a:custGeom>
            <a:solidFill>
              <a:srgbClr val="1D816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64">
              <a:extLst>
                <a:ext uri="{FF2B5EF4-FFF2-40B4-BE49-F238E27FC236}">
                  <a16:creationId xmlns:a16="http://schemas.microsoft.com/office/drawing/2014/main" id="{D1A1EAE5-594E-4E4B-A277-B134464FB7FC}"/>
                </a:ext>
              </a:extLst>
            </p:cNvPr>
            <p:cNvSpPr>
              <a:spLocks/>
            </p:cNvSpPr>
            <p:nvPr/>
          </p:nvSpPr>
          <p:spPr bwMode="auto">
            <a:xfrm>
              <a:off x="-3883018" y="6481760"/>
              <a:ext cx="36512" cy="36512"/>
            </a:xfrm>
            <a:custGeom>
              <a:avLst/>
              <a:gdLst>
                <a:gd name="T0" fmla="*/ 2 w 3"/>
                <a:gd name="T1" fmla="*/ 0 h 3"/>
                <a:gd name="T2" fmla="*/ 1 w 3"/>
                <a:gd name="T3" fmla="*/ 2 h 3"/>
                <a:gd name="T4" fmla="*/ 3 w 3"/>
                <a:gd name="T5" fmla="*/ 3 h 3"/>
                <a:gd name="T6" fmla="*/ 2 w 3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3">
                  <a:moveTo>
                    <a:pt x="2" y="0"/>
                  </a:moveTo>
                  <a:cubicBezTo>
                    <a:pt x="2" y="0"/>
                    <a:pt x="1" y="2"/>
                    <a:pt x="1" y="2"/>
                  </a:cubicBezTo>
                  <a:cubicBezTo>
                    <a:pt x="0" y="3"/>
                    <a:pt x="2" y="3"/>
                    <a:pt x="3" y="3"/>
                  </a:cubicBezTo>
                  <a:cubicBezTo>
                    <a:pt x="3" y="2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C984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65">
              <a:extLst>
                <a:ext uri="{FF2B5EF4-FFF2-40B4-BE49-F238E27FC236}">
                  <a16:creationId xmlns:a16="http://schemas.microsoft.com/office/drawing/2014/main" id="{AC3D29EC-38B1-480A-A8C8-8B6E88DF3F65}"/>
                </a:ext>
              </a:extLst>
            </p:cNvPr>
            <p:cNvSpPr>
              <a:spLocks/>
            </p:cNvSpPr>
            <p:nvPr/>
          </p:nvSpPr>
          <p:spPr bwMode="auto">
            <a:xfrm>
              <a:off x="-3859206" y="6384918"/>
              <a:ext cx="157162" cy="180975"/>
            </a:xfrm>
            <a:custGeom>
              <a:avLst/>
              <a:gdLst>
                <a:gd name="T0" fmla="*/ 10 w 13"/>
                <a:gd name="T1" fmla="*/ 15 h 15"/>
                <a:gd name="T2" fmla="*/ 11 w 13"/>
                <a:gd name="T3" fmla="*/ 14 h 15"/>
                <a:gd name="T4" fmla="*/ 11 w 13"/>
                <a:gd name="T5" fmla="*/ 12 h 15"/>
                <a:gd name="T6" fmla="*/ 11 w 13"/>
                <a:gd name="T7" fmla="*/ 11 h 15"/>
                <a:gd name="T8" fmla="*/ 12 w 13"/>
                <a:gd name="T9" fmla="*/ 9 h 15"/>
                <a:gd name="T10" fmla="*/ 13 w 13"/>
                <a:gd name="T11" fmla="*/ 2 h 15"/>
                <a:gd name="T12" fmla="*/ 10 w 13"/>
                <a:gd name="T13" fmla="*/ 1 h 15"/>
                <a:gd name="T14" fmla="*/ 7 w 13"/>
                <a:gd name="T15" fmla="*/ 0 h 15"/>
                <a:gd name="T16" fmla="*/ 0 w 13"/>
                <a:gd name="T17" fmla="*/ 7 h 15"/>
                <a:gd name="T18" fmla="*/ 0 w 13"/>
                <a:gd name="T19" fmla="*/ 8 h 15"/>
                <a:gd name="T20" fmla="*/ 0 w 13"/>
                <a:gd name="T21" fmla="*/ 10 h 15"/>
                <a:gd name="T22" fmla="*/ 1 w 13"/>
                <a:gd name="T23" fmla="*/ 13 h 15"/>
                <a:gd name="T24" fmla="*/ 3 w 13"/>
                <a:gd name="T25" fmla="*/ 13 h 15"/>
                <a:gd name="T26" fmla="*/ 5 w 13"/>
                <a:gd name="T27" fmla="*/ 14 h 15"/>
                <a:gd name="T28" fmla="*/ 8 w 13"/>
                <a:gd name="T29" fmla="*/ 15 h 15"/>
                <a:gd name="T30" fmla="*/ 10 w 13"/>
                <a:gd name="T31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" h="15">
                  <a:moveTo>
                    <a:pt x="10" y="15"/>
                  </a:moveTo>
                  <a:cubicBezTo>
                    <a:pt x="10" y="15"/>
                    <a:pt x="11" y="14"/>
                    <a:pt x="11" y="14"/>
                  </a:cubicBezTo>
                  <a:cubicBezTo>
                    <a:pt x="11" y="14"/>
                    <a:pt x="11" y="13"/>
                    <a:pt x="11" y="12"/>
                  </a:cubicBezTo>
                  <a:cubicBezTo>
                    <a:pt x="11" y="12"/>
                    <a:pt x="11" y="12"/>
                    <a:pt x="11" y="11"/>
                  </a:cubicBezTo>
                  <a:cubicBezTo>
                    <a:pt x="12" y="11"/>
                    <a:pt x="12" y="10"/>
                    <a:pt x="12" y="9"/>
                  </a:cubicBezTo>
                  <a:cubicBezTo>
                    <a:pt x="13" y="7"/>
                    <a:pt x="13" y="2"/>
                    <a:pt x="13" y="2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1" y="6"/>
                    <a:pt x="0" y="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9"/>
                    <a:pt x="1" y="10"/>
                    <a:pt x="0" y="10"/>
                  </a:cubicBezTo>
                  <a:cubicBezTo>
                    <a:pt x="0" y="10"/>
                    <a:pt x="1" y="12"/>
                    <a:pt x="1" y="13"/>
                  </a:cubicBezTo>
                  <a:cubicBezTo>
                    <a:pt x="2" y="13"/>
                    <a:pt x="2" y="13"/>
                    <a:pt x="3" y="13"/>
                  </a:cubicBezTo>
                  <a:cubicBezTo>
                    <a:pt x="3" y="13"/>
                    <a:pt x="4" y="14"/>
                    <a:pt x="5" y="14"/>
                  </a:cubicBezTo>
                  <a:cubicBezTo>
                    <a:pt x="5" y="14"/>
                    <a:pt x="6" y="15"/>
                    <a:pt x="8" y="15"/>
                  </a:cubicBezTo>
                  <a:cubicBezTo>
                    <a:pt x="8" y="15"/>
                    <a:pt x="9" y="15"/>
                    <a:pt x="10" y="15"/>
                  </a:cubicBezTo>
                  <a:close/>
                </a:path>
              </a:pathLst>
            </a:custGeom>
            <a:solidFill>
              <a:srgbClr val="DE9D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66">
              <a:extLst>
                <a:ext uri="{FF2B5EF4-FFF2-40B4-BE49-F238E27FC236}">
                  <a16:creationId xmlns:a16="http://schemas.microsoft.com/office/drawing/2014/main" id="{374756EA-45F7-44E3-BEFD-222E34A91D3F}"/>
                </a:ext>
              </a:extLst>
            </p:cNvPr>
            <p:cNvSpPr>
              <a:spLocks/>
            </p:cNvSpPr>
            <p:nvPr/>
          </p:nvSpPr>
          <p:spPr bwMode="auto">
            <a:xfrm>
              <a:off x="-3810000" y="6069013"/>
              <a:ext cx="241300" cy="376237"/>
            </a:xfrm>
            <a:custGeom>
              <a:avLst/>
              <a:gdLst>
                <a:gd name="T0" fmla="*/ 20 w 20"/>
                <a:gd name="T1" fmla="*/ 4 h 31"/>
                <a:gd name="T2" fmla="*/ 10 w 20"/>
                <a:gd name="T3" fmla="*/ 31 h 31"/>
                <a:gd name="T4" fmla="*/ 0 w 20"/>
                <a:gd name="T5" fmla="*/ 27 h 31"/>
                <a:gd name="T6" fmla="*/ 9 w 20"/>
                <a:gd name="T7" fmla="*/ 0 h 31"/>
                <a:gd name="T8" fmla="*/ 20 w 20"/>
                <a:gd name="T9" fmla="*/ 4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31">
                  <a:moveTo>
                    <a:pt x="20" y="4"/>
                  </a:moveTo>
                  <a:cubicBezTo>
                    <a:pt x="20" y="4"/>
                    <a:pt x="12" y="29"/>
                    <a:pt x="10" y="31"/>
                  </a:cubicBezTo>
                  <a:cubicBezTo>
                    <a:pt x="10" y="31"/>
                    <a:pt x="4" y="30"/>
                    <a:pt x="0" y="27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20" y="4"/>
                    <a:pt x="20" y="4"/>
                    <a:pt x="20" y="4"/>
                  </a:cubicBezTo>
                  <a:close/>
                </a:path>
              </a:pathLst>
            </a:custGeom>
            <a:solidFill>
              <a:srgbClr val="26AA8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F0DB8B6-FD96-43E4-A957-AFCB6F1CFE67}"/>
              </a:ext>
            </a:extLst>
          </p:cNvPr>
          <p:cNvGrpSpPr/>
          <p:nvPr/>
        </p:nvGrpSpPr>
        <p:grpSpPr>
          <a:xfrm>
            <a:off x="1431912" y="4393829"/>
            <a:ext cx="1088538" cy="1088538"/>
            <a:chOff x="1431912" y="4393829"/>
            <a:chExt cx="1088538" cy="1088538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EDE1E5A-CB9B-4B01-BE73-386F9AFAEF73}"/>
                </a:ext>
              </a:extLst>
            </p:cNvPr>
            <p:cNvSpPr/>
            <p:nvPr/>
          </p:nvSpPr>
          <p:spPr>
            <a:xfrm>
              <a:off x="1431912" y="4393829"/>
              <a:ext cx="1088538" cy="1088538"/>
            </a:xfrm>
            <a:prstGeom prst="ellipse">
              <a:avLst/>
            </a:prstGeom>
            <a:solidFill>
              <a:srgbClr val="26AA83"/>
            </a:solidFill>
            <a:ln w="603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8C6C5CC7-7C03-4B12-A09C-29437A4DB707}"/>
                </a:ext>
              </a:extLst>
            </p:cNvPr>
            <p:cNvSpPr txBox="1"/>
            <p:nvPr/>
          </p:nvSpPr>
          <p:spPr>
            <a:xfrm>
              <a:off x="1562877" y="4594278"/>
              <a:ext cx="836264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>
                  <a:solidFill>
                    <a:schemeClr val="bg1"/>
                  </a:solidFill>
                </a:rPr>
                <a:t>01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49412AC-72F1-4B12-9BF1-DC06779EFFFB}"/>
              </a:ext>
            </a:extLst>
          </p:cNvPr>
          <p:cNvGrpSpPr/>
          <p:nvPr/>
        </p:nvGrpSpPr>
        <p:grpSpPr>
          <a:xfrm>
            <a:off x="3723762" y="4393829"/>
            <a:ext cx="1088538" cy="1088538"/>
            <a:chOff x="3723762" y="4393829"/>
            <a:chExt cx="1088538" cy="1088538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6F116CF-3705-4447-ADF7-5ACC5985D9F3}"/>
                </a:ext>
              </a:extLst>
            </p:cNvPr>
            <p:cNvSpPr/>
            <p:nvPr/>
          </p:nvSpPr>
          <p:spPr>
            <a:xfrm>
              <a:off x="3723762" y="4393829"/>
              <a:ext cx="1088538" cy="1088538"/>
            </a:xfrm>
            <a:prstGeom prst="ellipse">
              <a:avLst/>
            </a:prstGeom>
            <a:solidFill>
              <a:srgbClr val="26AA83"/>
            </a:solidFill>
            <a:ln w="603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A4A644DB-7185-4993-BB8F-67A249DAF8DE}"/>
                </a:ext>
              </a:extLst>
            </p:cNvPr>
            <p:cNvSpPr txBox="1"/>
            <p:nvPr/>
          </p:nvSpPr>
          <p:spPr>
            <a:xfrm>
              <a:off x="3838846" y="4570368"/>
              <a:ext cx="836264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>
                  <a:solidFill>
                    <a:schemeClr val="bg1"/>
                  </a:solidFill>
                </a:rPr>
                <a:t>02</a:t>
              </a:r>
            </a:p>
          </p:txBody>
        </p:sp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18CBD700-F334-400A-AB39-1D372244EF26}"/>
              </a:ext>
            </a:extLst>
          </p:cNvPr>
          <p:cNvSpPr txBox="1"/>
          <p:nvPr/>
        </p:nvSpPr>
        <p:spPr>
          <a:xfrm>
            <a:off x="513556" y="5631101"/>
            <a:ext cx="2934906" cy="861774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US" sz="1400" b="1" dirty="0">
                <a:solidFill>
                  <a:srgbClr val="222021"/>
                </a:solidFill>
              </a:rPr>
              <a:t>Get user details:</a:t>
            </a:r>
            <a:br>
              <a:rPr lang="en-US" sz="1400" dirty="0">
                <a:solidFill>
                  <a:srgbClr val="222021"/>
                </a:solidFill>
              </a:rPr>
            </a:br>
            <a:r>
              <a:rPr lang="en-US" sz="1400" dirty="0">
                <a:solidFill>
                  <a:srgbClr val="222021"/>
                </a:solidFill>
              </a:rPr>
              <a:t>Name of business,</a:t>
            </a:r>
          </a:p>
          <a:p>
            <a:pPr lvl="0" algn="ctr">
              <a:defRPr/>
            </a:pPr>
            <a:r>
              <a:rPr lang="en-US" sz="1400" dirty="0">
                <a:solidFill>
                  <a:srgbClr val="222021"/>
                </a:solidFill>
              </a:rPr>
              <a:t>Business category,</a:t>
            </a:r>
          </a:p>
          <a:p>
            <a:pPr lvl="0" algn="ctr">
              <a:defRPr/>
            </a:pPr>
            <a:r>
              <a:rPr lang="en-US" sz="1400" dirty="0">
                <a:solidFill>
                  <a:srgbClr val="222021"/>
                </a:solidFill>
              </a:rPr>
              <a:t>Locality of business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63410F3-FCA1-409A-8F67-382D07CB93C5}"/>
              </a:ext>
            </a:extLst>
          </p:cNvPr>
          <p:cNvSpPr txBox="1"/>
          <p:nvPr/>
        </p:nvSpPr>
        <p:spPr>
          <a:xfrm>
            <a:off x="3650377" y="5684650"/>
            <a:ext cx="1235308" cy="430887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US" sz="1400" dirty="0">
                <a:solidFill>
                  <a:srgbClr val="222021"/>
                </a:solidFill>
              </a:rPr>
              <a:t>Play our search game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4A5D27F6-161D-44E6-A2FB-E8BB3006F3AB}"/>
              </a:ext>
            </a:extLst>
          </p:cNvPr>
          <p:cNvGrpSpPr/>
          <p:nvPr/>
        </p:nvGrpSpPr>
        <p:grpSpPr>
          <a:xfrm>
            <a:off x="7878247" y="3429000"/>
            <a:ext cx="631860" cy="650014"/>
            <a:chOff x="7048500" y="1387475"/>
            <a:chExt cx="276226" cy="284163"/>
          </a:xfrm>
          <a:solidFill>
            <a:schemeClr val="bg1"/>
          </a:solidFill>
        </p:grpSpPr>
        <p:sp>
          <p:nvSpPr>
            <p:cNvPr id="87" name="Freeform 4357">
              <a:extLst>
                <a:ext uri="{FF2B5EF4-FFF2-40B4-BE49-F238E27FC236}">
                  <a16:creationId xmlns:a16="http://schemas.microsoft.com/office/drawing/2014/main" id="{71514241-94C1-4B06-B8AA-407BEC9006B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161213" y="1387475"/>
              <a:ext cx="163513" cy="160338"/>
            </a:xfrm>
            <a:custGeom>
              <a:avLst/>
              <a:gdLst>
                <a:gd name="T0" fmla="*/ 229 w 512"/>
                <a:gd name="T1" fmla="*/ 345 h 506"/>
                <a:gd name="T2" fmla="*/ 198 w 512"/>
                <a:gd name="T3" fmla="*/ 328 h 506"/>
                <a:gd name="T4" fmla="*/ 177 w 512"/>
                <a:gd name="T5" fmla="*/ 302 h 506"/>
                <a:gd name="T6" fmla="*/ 166 w 512"/>
                <a:gd name="T7" fmla="*/ 268 h 506"/>
                <a:gd name="T8" fmla="*/ 169 w 512"/>
                <a:gd name="T9" fmla="*/ 232 h 506"/>
                <a:gd name="T10" fmla="*/ 187 w 512"/>
                <a:gd name="T11" fmla="*/ 201 h 506"/>
                <a:gd name="T12" fmla="*/ 213 w 512"/>
                <a:gd name="T13" fmla="*/ 179 h 506"/>
                <a:gd name="T14" fmla="*/ 246 w 512"/>
                <a:gd name="T15" fmla="*/ 169 h 506"/>
                <a:gd name="T16" fmla="*/ 283 w 512"/>
                <a:gd name="T17" fmla="*/ 172 h 506"/>
                <a:gd name="T18" fmla="*/ 314 w 512"/>
                <a:gd name="T19" fmla="*/ 189 h 506"/>
                <a:gd name="T20" fmla="*/ 335 w 512"/>
                <a:gd name="T21" fmla="*/ 216 h 506"/>
                <a:gd name="T22" fmla="*/ 346 w 512"/>
                <a:gd name="T23" fmla="*/ 250 h 506"/>
                <a:gd name="T24" fmla="*/ 343 w 512"/>
                <a:gd name="T25" fmla="*/ 286 h 506"/>
                <a:gd name="T26" fmla="*/ 326 w 512"/>
                <a:gd name="T27" fmla="*/ 316 h 506"/>
                <a:gd name="T28" fmla="*/ 299 w 512"/>
                <a:gd name="T29" fmla="*/ 338 h 506"/>
                <a:gd name="T30" fmla="*/ 265 w 512"/>
                <a:gd name="T31" fmla="*/ 348 h 506"/>
                <a:gd name="T32" fmla="*/ 458 w 512"/>
                <a:gd name="T33" fmla="*/ 276 h 506"/>
                <a:gd name="T34" fmla="*/ 504 w 512"/>
                <a:gd name="T35" fmla="*/ 198 h 506"/>
                <a:gd name="T36" fmla="*/ 511 w 512"/>
                <a:gd name="T37" fmla="*/ 189 h 506"/>
                <a:gd name="T38" fmla="*/ 510 w 512"/>
                <a:gd name="T39" fmla="*/ 178 h 506"/>
                <a:gd name="T40" fmla="*/ 438 w 512"/>
                <a:gd name="T41" fmla="*/ 72 h 506"/>
                <a:gd name="T42" fmla="*/ 363 w 512"/>
                <a:gd name="T43" fmla="*/ 85 h 506"/>
                <a:gd name="T44" fmla="*/ 332 w 512"/>
                <a:gd name="T45" fmla="*/ 10 h 506"/>
                <a:gd name="T46" fmla="*/ 326 w 512"/>
                <a:gd name="T47" fmla="*/ 2 h 506"/>
                <a:gd name="T48" fmla="*/ 204 w 512"/>
                <a:gd name="T49" fmla="*/ 0 h 506"/>
                <a:gd name="T50" fmla="*/ 193 w 512"/>
                <a:gd name="T51" fmla="*/ 3 h 506"/>
                <a:gd name="T52" fmla="*/ 189 w 512"/>
                <a:gd name="T53" fmla="*/ 14 h 506"/>
                <a:gd name="T54" fmla="*/ 162 w 512"/>
                <a:gd name="T55" fmla="*/ 78 h 506"/>
                <a:gd name="T56" fmla="*/ 81 w 512"/>
                <a:gd name="T57" fmla="*/ 74 h 506"/>
                <a:gd name="T58" fmla="*/ 65 w 512"/>
                <a:gd name="T59" fmla="*/ 76 h 506"/>
                <a:gd name="T60" fmla="*/ 1 w 512"/>
                <a:gd name="T61" fmla="*/ 184 h 506"/>
                <a:gd name="T62" fmla="*/ 6 w 512"/>
                <a:gd name="T63" fmla="*/ 197 h 506"/>
                <a:gd name="T64" fmla="*/ 53 w 512"/>
                <a:gd name="T65" fmla="*/ 259 h 506"/>
                <a:gd name="T66" fmla="*/ 4 w 512"/>
                <a:gd name="T67" fmla="*/ 324 h 506"/>
                <a:gd name="T68" fmla="*/ 1 w 512"/>
                <a:gd name="T69" fmla="*/ 338 h 506"/>
                <a:gd name="T70" fmla="*/ 62 w 512"/>
                <a:gd name="T71" fmla="*/ 442 h 506"/>
                <a:gd name="T72" fmla="*/ 73 w 512"/>
                <a:gd name="T73" fmla="*/ 445 h 506"/>
                <a:gd name="T74" fmla="*/ 141 w 512"/>
                <a:gd name="T75" fmla="*/ 427 h 506"/>
                <a:gd name="T76" fmla="*/ 179 w 512"/>
                <a:gd name="T77" fmla="*/ 447 h 506"/>
                <a:gd name="T78" fmla="*/ 190 w 512"/>
                <a:gd name="T79" fmla="*/ 497 h 506"/>
                <a:gd name="T80" fmla="*/ 198 w 512"/>
                <a:gd name="T81" fmla="*/ 505 h 506"/>
                <a:gd name="T82" fmla="*/ 320 w 512"/>
                <a:gd name="T83" fmla="*/ 506 h 506"/>
                <a:gd name="T84" fmla="*/ 330 w 512"/>
                <a:gd name="T85" fmla="*/ 499 h 506"/>
                <a:gd name="T86" fmla="*/ 332 w 512"/>
                <a:gd name="T87" fmla="*/ 448 h 506"/>
                <a:gd name="T88" fmla="*/ 387 w 512"/>
                <a:gd name="T89" fmla="*/ 416 h 506"/>
                <a:gd name="T90" fmla="*/ 441 w 512"/>
                <a:gd name="T91" fmla="*/ 446 h 506"/>
                <a:gd name="T92" fmla="*/ 451 w 512"/>
                <a:gd name="T93" fmla="*/ 440 h 506"/>
                <a:gd name="T94" fmla="*/ 512 w 512"/>
                <a:gd name="T95" fmla="*/ 335 h 506"/>
                <a:gd name="T96" fmla="*/ 509 w 512"/>
                <a:gd name="T97" fmla="*/ 323 h 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512" h="506">
                  <a:moveTo>
                    <a:pt x="256" y="350"/>
                  </a:moveTo>
                  <a:lnTo>
                    <a:pt x="246" y="348"/>
                  </a:lnTo>
                  <a:lnTo>
                    <a:pt x="238" y="347"/>
                  </a:lnTo>
                  <a:lnTo>
                    <a:pt x="229" y="345"/>
                  </a:lnTo>
                  <a:lnTo>
                    <a:pt x="221" y="342"/>
                  </a:lnTo>
                  <a:lnTo>
                    <a:pt x="213" y="338"/>
                  </a:lnTo>
                  <a:lnTo>
                    <a:pt x="206" y="334"/>
                  </a:lnTo>
                  <a:lnTo>
                    <a:pt x="198" y="328"/>
                  </a:lnTo>
                  <a:lnTo>
                    <a:pt x="192" y="323"/>
                  </a:lnTo>
                  <a:lnTo>
                    <a:pt x="187" y="316"/>
                  </a:lnTo>
                  <a:lnTo>
                    <a:pt x="181" y="310"/>
                  </a:lnTo>
                  <a:lnTo>
                    <a:pt x="177" y="302"/>
                  </a:lnTo>
                  <a:lnTo>
                    <a:pt x="173" y="294"/>
                  </a:lnTo>
                  <a:lnTo>
                    <a:pt x="169" y="286"/>
                  </a:lnTo>
                  <a:lnTo>
                    <a:pt x="167" y="278"/>
                  </a:lnTo>
                  <a:lnTo>
                    <a:pt x="166" y="268"/>
                  </a:lnTo>
                  <a:lnTo>
                    <a:pt x="165" y="260"/>
                  </a:lnTo>
                  <a:lnTo>
                    <a:pt x="166" y="250"/>
                  </a:lnTo>
                  <a:lnTo>
                    <a:pt x="167" y="240"/>
                  </a:lnTo>
                  <a:lnTo>
                    <a:pt x="169" y="232"/>
                  </a:lnTo>
                  <a:lnTo>
                    <a:pt x="173" y="223"/>
                  </a:lnTo>
                  <a:lnTo>
                    <a:pt x="177" y="216"/>
                  </a:lnTo>
                  <a:lnTo>
                    <a:pt x="181" y="208"/>
                  </a:lnTo>
                  <a:lnTo>
                    <a:pt x="187" y="201"/>
                  </a:lnTo>
                  <a:lnTo>
                    <a:pt x="192" y="194"/>
                  </a:lnTo>
                  <a:lnTo>
                    <a:pt x="198" y="189"/>
                  </a:lnTo>
                  <a:lnTo>
                    <a:pt x="206" y="184"/>
                  </a:lnTo>
                  <a:lnTo>
                    <a:pt x="213" y="179"/>
                  </a:lnTo>
                  <a:lnTo>
                    <a:pt x="221" y="175"/>
                  </a:lnTo>
                  <a:lnTo>
                    <a:pt x="229" y="172"/>
                  </a:lnTo>
                  <a:lnTo>
                    <a:pt x="238" y="170"/>
                  </a:lnTo>
                  <a:lnTo>
                    <a:pt x="246" y="169"/>
                  </a:lnTo>
                  <a:lnTo>
                    <a:pt x="256" y="168"/>
                  </a:lnTo>
                  <a:lnTo>
                    <a:pt x="265" y="169"/>
                  </a:lnTo>
                  <a:lnTo>
                    <a:pt x="274" y="170"/>
                  </a:lnTo>
                  <a:lnTo>
                    <a:pt x="283" y="172"/>
                  </a:lnTo>
                  <a:lnTo>
                    <a:pt x="291" y="175"/>
                  </a:lnTo>
                  <a:lnTo>
                    <a:pt x="299" y="179"/>
                  </a:lnTo>
                  <a:lnTo>
                    <a:pt x="306" y="184"/>
                  </a:lnTo>
                  <a:lnTo>
                    <a:pt x="314" y="189"/>
                  </a:lnTo>
                  <a:lnTo>
                    <a:pt x="320" y="194"/>
                  </a:lnTo>
                  <a:lnTo>
                    <a:pt x="326" y="201"/>
                  </a:lnTo>
                  <a:lnTo>
                    <a:pt x="331" y="208"/>
                  </a:lnTo>
                  <a:lnTo>
                    <a:pt x="335" y="216"/>
                  </a:lnTo>
                  <a:lnTo>
                    <a:pt x="340" y="223"/>
                  </a:lnTo>
                  <a:lnTo>
                    <a:pt x="343" y="232"/>
                  </a:lnTo>
                  <a:lnTo>
                    <a:pt x="345" y="240"/>
                  </a:lnTo>
                  <a:lnTo>
                    <a:pt x="346" y="250"/>
                  </a:lnTo>
                  <a:lnTo>
                    <a:pt x="346" y="260"/>
                  </a:lnTo>
                  <a:lnTo>
                    <a:pt x="346" y="268"/>
                  </a:lnTo>
                  <a:lnTo>
                    <a:pt x="345" y="278"/>
                  </a:lnTo>
                  <a:lnTo>
                    <a:pt x="343" y="286"/>
                  </a:lnTo>
                  <a:lnTo>
                    <a:pt x="340" y="294"/>
                  </a:lnTo>
                  <a:lnTo>
                    <a:pt x="335" y="302"/>
                  </a:lnTo>
                  <a:lnTo>
                    <a:pt x="331" y="310"/>
                  </a:lnTo>
                  <a:lnTo>
                    <a:pt x="326" y="316"/>
                  </a:lnTo>
                  <a:lnTo>
                    <a:pt x="320" y="323"/>
                  </a:lnTo>
                  <a:lnTo>
                    <a:pt x="314" y="328"/>
                  </a:lnTo>
                  <a:lnTo>
                    <a:pt x="306" y="334"/>
                  </a:lnTo>
                  <a:lnTo>
                    <a:pt x="299" y="338"/>
                  </a:lnTo>
                  <a:lnTo>
                    <a:pt x="291" y="342"/>
                  </a:lnTo>
                  <a:lnTo>
                    <a:pt x="283" y="345"/>
                  </a:lnTo>
                  <a:lnTo>
                    <a:pt x="274" y="347"/>
                  </a:lnTo>
                  <a:lnTo>
                    <a:pt x="265" y="348"/>
                  </a:lnTo>
                  <a:lnTo>
                    <a:pt x="256" y="350"/>
                  </a:lnTo>
                  <a:close/>
                  <a:moveTo>
                    <a:pt x="504" y="320"/>
                  </a:moveTo>
                  <a:lnTo>
                    <a:pt x="456" y="292"/>
                  </a:lnTo>
                  <a:lnTo>
                    <a:pt x="458" y="276"/>
                  </a:lnTo>
                  <a:lnTo>
                    <a:pt x="459" y="259"/>
                  </a:lnTo>
                  <a:lnTo>
                    <a:pt x="458" y="241"/>
                  </a:lnTo>
                  <a:lnTo>
                    <a:pt x="456" y="225"/>
                  </a:lnTo>
                  <a:lnTo>
                    <a:pt x="504" y="198"/>
                  </a:lnTo>
                  <a:lnTo>
                    <a:pt x="506" y="197"/>
                  </a:lnTo>
                  <a:lnTo>
                    <a:pt x="509" y="194"/>
                  </a:lnTo>
                  <a:lnTo>
                    <a:pt x="510" y="191"/>
                  </a:lnTo>
                  <a:lnTo>
                    <a:pt x="511" y="189"/>
                  </a:lnTo>
                  <a:lnTo>
                    <a:pt x="512" y="186"/>
                  </a:lnTo>
                  <a:lnTo>
                    <a:pt x="512" y="184"/>
                  </a:lnTo>
                  <a:lnTo>
                    <a:pt x="511" y="181"/>
                  </a:lnTo>
                  <a:lnTo>
                    <a:pt x="510" y="178"/>
                  </a:lnTo>
                  <a:lnTo>
                    <a:pt x="453" y="80"/>
                  </a:lnTo>
                  <a:lnTo>
                    <a:pt x="449" y="76"/>
                  </a:lnTo>
                  <a:lnTo>
                    <a:pt x="443" y="72"/>
                  </a:lnTo>
                  <a:lnTo>
                    <a:pt x="438" y="72"/>
                  </a:lnTo>
                  <a:lnTo>
                    <a:pt x="433" y="74"/>
                  </a:lnTo>
                  <a:lnTo>
                    <a:pt x="387" y="102"/>
                  </a:lnTo>
                  <a:lnTo>
                    <a:pt x="376" y="94"/>
                  </a:lnTo>
                  <a:lnTo>
                    <a:pt x="363" y="85"/>
                  </a:lnTo>
                  <a:lnTo>
                    <a:pt x="348" y="78"/>
                  </a:lnTo>
                  <a:lnTo>
                    <a:pt x="332" y="69"/>
                  </a:lnTo>
                  <a:lnTo>
                    <a:pt x="332" y="14"/>
                  </a:lnTo>
                  <a:lnTo>
                    <a:pt x="332" y="10"/>
                  </a:lnTo>
                  <a:lnTo>
                    <a:pt x="331" y="8"/>
                  </a:lnTo>
                  <a:lnTo>
                    <a:pt x="330" y="5"/>
                  </a:lnTo>
                  <a:lnTo>
                    <a:pt x="328" y="3"/>
                  </a:lnTo>
                  <a:lnTo>
                    <a:pt x="326" y="2"/>
                  </a:lnTo>
                  <a:lnTo>
                    <a:pt x="322" y="1"/>
                  </a:lnTo>
                  <a:lnTo>
                    <a:pt x="320" y="0"/>
                  </a:lnTo>
                  <a:lnTo>
                    <a:pt x="317" y="0"/>
                  </a:lnTo>
                  <a:lnTo>
                    <a:pt x="204" y="0"/>
                  </a:lnTo>
                  <a:lnTo>
                    <a:pt x="200" y="0"/>
                  </a:lnTo>
                  <a:lnTo>
                    <a:pt x="198" y="1"/>
                  </a:lnTo>
                  <a:lnTo>
                    <a:pt x="195" y="2"/>
                  </a:lnTo>
                  <a:lnTo>
                    <a:pt x="193" y="3"/>
                  </a:lnTo>
                  <a:lnTo>
                    <a:pt x="192" y="5"/>
                  </a:lnTo>
                  <a:lnTo>
                    <a:pt x="190" y="8"/>
                  </a:lnTo>
                  <a:lnTo>
                    <a:pt x="190" y="10"/>
                  </a:lnTo>
                  <a:lnTo>
                    <a:pt x="189" y="14"/>
                  </a:lnTo>
                  <a:lnTo>
                    <a:pt x="189" y="68"/>
                  </a:lnTo>
                  <a:lnTo>
                    <a:pt x="179" y="71"/>
                  </a:lnTo>
                  <a:lnTo>
                    <a:pt x="169" y="75"/>
                  </a:lnTo>
                  <a:lnTo>
                    <a:pt x="162" y="78"/>
                  </a:lnTo>
                  <a:lnTo>
                    <a:pt x="154" y="82"/>
                  </a:lnTo>
                  <a:lnTo>
                    <a:pt x="141" y="92"/>
                  </a:lnTo>
                  <a:lnTo>
                    <a:pt x="129" y="102"/>
                  </a:lnTo>
                  <a:lnTo>
                    <a:pt x="81" y="74"/>
                  </a:lnTo>
                  <a:lnTo>
                    <a:pt x="75" y="72"/>
                  </a:lnTo>
                  <a:lnTo>
                    <a:pt x="69" y="74"/>
                  </a:lnTo>
                  <a:lnTo>
                    <a:pt x="67" y="74"/>
                  </a:lnTo>
                  <a:lnTo>
                    <a:pt x="65" y="76"/>
                  </a:lnTo>
                  <a:lnTo>
                    <a:pt x="62" y="78"/>
                  </a:lnTo>
                  <a:lnTo>
                    <a:pt x="60" y="80"/>
                  </a:lnTo>
                  <a:lnTo>
                    <a:pt x="3" y="177"/>
                  </a:lnTo>
                  <a:lnTo>
                    <a:pt x="1" y="184"/>
                  </a:lnTo>
                  <a:lnTo>
                    <a:pt x="1" y="189"/>
                  </a:lnTo>
                  <a:lnTo>
                    <a:pt x="3" y="192"/>
                  </a:lnTo>
                  <a:lnTo>
                    <a:pt x="4" y="194"/>
                  </a:lnTo>
                  <a:lnTo>
                    <a:pt x="6" y="197"/>
                  </a:lnTo>
                  <a:lnTo>
                    <a:pt x="9" y="198"/>
                  </a:lnTo>
                  <a:lnTo>
                    <a:pt x="56" y="225"/>
                  </a:lnTo>
                  <a:lnTo>
                    <a:pt x="54" y="241"/>
                  </a:lnTo>
                  <a:lnTo>
                    <a:pt x="53" y="259"/>
                  </a:lnTo>
                  <a:lnTo>
                    <a:pt x="53" y="276"/>
                  </a:lnTo>
                  <a:lnTo>
                    <a:pt x="55" y="292"/>
                  </a:lnTo>
                  <a:lnTo>
                    <a:pt x="8" y="320"/>
                  </a:lnTo>
                  <a:lnTo>
                    <a:pt x="4" y="324"/>
                  </a:lnTo>
                  <a:lnTo>
                    <a:pt x="1" y="328"/>
                  </a:lnTo>
                  <a:lnTo>
                    <a:pt x="0" y="331"/>
                  </a:lnTo>
                  <a:lnTo>
                    <a:pt x="0" y="335"/>
                  </a:lnTo>
                  <a:lnTo>
                    <a:pt x="1" y="338"/>
                  </a:lnTo>
                  <a:lnTo>
                    <a:pt x="3" y="340"/>
                  </a:lnTo>
                  <a:lnTo>
                    <a:pt x="59" y="437"/>
                  </a:lnTo>
                  <a:lnTo>
                    <a:pt x="60" y="439"/>
                  </a:lnTo>
                  <a:lnTo>
                    <a:pt x="62" y="442"/>
                  </a:lnTo>
                  <a:lnTo>
                    <a:pt x="66" y="444"/>
                  </a:lnTo>
                  <a:lnTo>
                    <a:pt x="68" y="445"/>
                  </a:lnTo>
                  <a:lnTo>
                    <a:pt x="71" y="446"/>
                  </a:lnTo>
                  <a:lnTo>
                    <a:pt x="73" y="445"/>
                  </a:lnTo>
                  <a:lnTo>
                    <a:pt x="76" y="445"/>
                  </a:lnTo>
                  <a:lnTo>
                    <a:pt x="80" y="444"/>
                  </a:lnTo>
                  <a:lnTo>
                    <a:pt x="129" y="416"/>
                  </a:lnTo>
                  <a:lnTo>
                    <a:pt x="141" y="427"/>
                  </a:lnTo>
                  <a:lnTo>
                    <a:pt x="154" y="435"/>
                  </a:lnTo>
                  <a:lnTo>
                    <a:pt x="162" y="439"/>
                  </a:lnTo>
                  <a:lnTo>
                    <a:pt x="169" y="444"/>
                  </a:lnTo>
                  <a:lnTo>
                    <a:pt x="179" y="447"/>
                  </a:lnTo>
                  <a:lnTo>
                    <a:pt x="189" y="451"/>
                  </a:lnTo>
                  <a:lnTo>
                    <a:pt x="189" y="491"/>
                  </a:lnTo>
                  <a:lnTo>
                    <a:pt x="190" y="494"/>
                  </a:lnTo>
                  <a:lnTo>
                    <a:pt x="190" y="497"/>
                  </a:lnTo>
                  <a:lnTo>
                    <a:pt x="192" y="499"/>
                  </a:lnTo>
                  <a:lnTo>
                    <a:pt x="193" y="501"/>
                  </a:lnTo>
                  <a:lnTo>
                    <a:pt x="195" y="504"/>
                  </a:lnTo>
                  <a:lnTo>
                    <a:pt x="198" y="505"/>
                  </a:lnTo>
                  <a:lnTo>
                    <a:pt x="200" y="506"/>
                  </a:lnTo>
                  <a:lnTo>
                    <a:pt x="204" y="506"/>
                  </a:lnTo>
                  <a:lnTo>
                    <a:pt x="317" y="506"/>
                  </a:lnTo>
                  <a:lnTo>
                    <a:pt x="320" y="506"/>
                  </a:lnTo>
                  <a:lnTo>
                    <a:pt x="322" y="505"/>
                  </a:lnTo>
                  <a:lnTo>
                    <a:pt x="326" y="504"/>
                  </a:lnTo>
                  <a:lnTo>
                    <a:pt x="328" y="501"/>
                  </a:lnTo>
                  <a:lnTo>
                    <a:pt x="330" y="499"/>
                  </a:lnTo>
                  <a:lnTo>
                    <a:pt x="331" y="497"/>
                  </a:lnTo>
                  <a:lnTo>
                    <a:pt x="332" y="494"/>
                  </a:lnTo>
                  <a:lnTo>
                    <a:pt x="332" y="491"/>
                  </a:lnTo>
                  <a:lnTo>
                    <a:pt x="332" y="448"/>
                  </a:lnTo>
                  <a:lnTo>
                    <a:pt x="348" y="439"/>
                  </a:lnTo>
                  <a:lnTo>
                    <a:pt x="363" y="432"/>
                  </a:lnTo>
                  <a:lnTo>
                    <a:pt x="376" y="424"/>
                  </a:lnTo>
                  <a:lnTo>
                    <a:pt x="387" y="416"/>
                  </a:lnTo>
                  <a:lnTo>
                    <a:pt x="433" y="444"/>
                  </a:lnTo>
                  <a:lnTo>
                    <a:pt x="435" y="445"/>
                  </a:lnTo>
                  <a:lnTo>
                    <a:pt x="438" y="445"/>
                  </a:lnTo>
                  <a:lnTo>
                    <a:pt x="441" y="446"/>
                  </a:lnTo>
                  <a:lnTo>
                    <a:pt x="443" y="445"/>
                  </a:lnTo>
                  <a:lnTo>
                    <a:pt x="447" y="444"/>
                  </a:lnTo>
                  <a:lnTo>
                    <a:pt x="449" y="443"/>
                  </a:lnTo>
                  <a:lnTo>
                    <a:pt x="451" y="440"/>
                  </a:lnTo>
                  <a:lnTo>
                    <a:pt x="453" y="437"/>
                  </a:lnTo>
                  <a:lnTo>
                    <a:pt x="510" y="340"/>
                  </a:lnTo>
                  <a:lnTo>
                    <a:pt x="511" y="338"/>
                  </a:lnTo>
                  <a:lnTo>
                    <a:pt x="512" y="335"/>
                  </a:lnTo>
                  <a:lnTo>
                    <a:pt x="512" y="331"/>
                  </a:lnTo>
                  <a:lnTo>
                    <a:pt x="511" y="328"/>
                  </a:lnTo>
                  <a:lnTo>
                    <a:pt x="510" y="326"/>
                  </a:lnTo>
                  <a:lnTo>
                    <a:pt x="509" y="323"/>
                  </a:lnTo>
                  <a:lnTo>
                    <a:pt x="506" y="321"/>
                  </a:lnTo>
                  <a:lnTo>
                    <a:pt x="504" y="3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4358">
              <a:extLst>
                <a:ext uri="{FF2B5EF4-FFF2-40B4-BE49-F238E27FC236}">
                  <a16:creationId xmlns:a16="http://schemas.microsoft.com/office/drawing/2014/main" id="{564C8123-2213-4546-A645-F899AA5476B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48500" y="1509713"/>
              <a:ext cx="161925" cy="161925"/>
            </a:xfrm>
            <a:custGeom>
              <a:avLst/>
              <a:gdLst>
                <a:gd name="T0" fmla="*/ 229 w 511"/>
                <a:gd name="T1" fmla="*/ 335 h 509"/>
                <a:gd name="T2" fmla="*/ 198 w 511"/>
                <a:gd name="T3" fmla="*/ 319 h 509"/>
                <a:gd name="T4" fmla="*/ 176 w 511"/>
                <a:gd name="T5" fmla="*/ 292 h 509"/>
                <a:gd name="T6" fmla="*/ 166 w 511"/>
                <a:gd name="T7" fmla="*/ 258 h 509"/>
                <a:gd name="T8" fmla="*/ 169 w 511"/>
                <a:gd name="T9" fmla="*/ 223 h 509"/>
                <a:gd name="T10" fmla="*/ 186 w 511"/>
                <a:gd name="T11" fmla="*/ 191 h 509"/>
                <a:gd name="T12" fmla="*/ 213 w 511"/>
                <a:gd name="T13" fmla="*/ 169 h 509"/>
                <a:gd name="T14" fmla="*/ 246 w 511"/>
                <a:gd name="T15" fmla="*/ 158 h 509"/>
                <a:gd name="T16" fmla="*/ 282 w 511"/>
                <a:gd name="T17" fmla="*/ 163 h 509"/>
                <a:gd name="T18" fmla="*/ 313 w 511"/>
                <a:gd name="T19" fmla="*/ 179 h 509"/>
                <a:gd name="T20" fmla="*/ 335 w 511"/>
                <a:gd name="T21" fmla="*/ 206 h 509"/>
                <a:gd name="T22" fmla="*/ 346 w 511"/>
                <a:gd name="T23" fmla="*/ 240 h 509"/>
                <a:gd name="T24" fmla="*/ 342 w 511"/>
                <a:gd name="T25" fmla="*/ 276 h 509"/>
                <a:gd name="T26" fmla="*/ 325 w 511"/>
                <a:gd name="T27" fmla="*/ 306 h 509"/>
                <a:gd name="T28" fmla="*/ 298 w 511"/>
                <a:gd name="T29" fmla="*/ 328 h 509"/>
                <a:gd name="T30" fmla="*/ 265 w 511"/>
                <a:gd name="T31" fmla="*/ 338 h 509"/>
                <a:gd name="T32" fmla="*/ 511 w 511"/>
                <a:gd name="T33" fmla="*/ 173 h 509"/>
                <a:gd name="T34" fmla="*/ 450 w 511"/>
                <a:gd name="T35" fmla="*/ 67 h 509"/>
                <a:gd name="T36" fmla="*/ 441 w 511"/>
                <a:gd name="T37" fmla="*/ 63 h 509"/>
                <a:gd name="T38" fmla="*/ 386 w 511"/>
                <a:gd name="T39" fmla="*/ 92 h 509"/>
                <a:gd name="T40" fmla="*/ 332 w 511"/>
                <a:gd name="T41" fmla="*/ 59 h 509"/>
                <a:gd name="T42" fmla="*/ 329 w 511"/>
                <a:gd name="T43" fmla="*/ 6 h 509"/>
                <a:gd name="T44" fmla="*/ 320 w 511"/>
                <a:gd name="T45" fmla="*/ 0 h 509"/>
                <a:gd name="T46" fmla="*/ 198 w 511"/>
                <a:gd name="T47" fmla="*/ 1 h 509"/>
                <a:gd name="T48" fmla="*/ 190 w 511"/>
                <a:gd name="T49" fmla="*/ 9 h 509"/>
                <a:gd name="T50" fmla="*/ 179 w 511"/>
                <a:gd name="T51" fmla="*/ 61 h 509"/>
                <a:gd name="T52" fmla="*/ 141 w 511"/>
                <a:gd name="T53" fmla="*/ 81 h 509"/>
                <a:gd name="T54" fmla="*/ 68 w 511"/>
                <a:gd name="T55" fmla="*/ 63 h 509"/>
                <a:gd name="T56" fmla="*/ 60 w 511"/>
                <a:gd name="T57" fmla="*/ 70 h 509"/>
                <a:gd name="T58" fmla="*/ 1 w 511"/>
                <a:gd name="T59" fmla="*/ 177 h 509"/>
                <a:gd name="T60" fmla="*/ 5 w 511"/>
                <a:gd name="T61" fmla="*/ 186 h 509"/>
                <a:gd name="T62" fmla="*/ 52 w 511"/>
                <a:gd name="T63" fmla="*/ 249 h 509"/>
                <a:gd name="T64" fmla="*/ 5 w 511"/>
                <a:gd name="T65" fmla="*/ 311 h 509"/>
                <a:gd name="T66" fmla="*/ 0 w 511"/>
                <a:gd name="T67" fmla="*/ 322 h 509"/>
                <a:gd name="T68" fmla="*/ 59 w 511"/>
                <a:gd name="T69" fmla="*/ 429 h 509"/>
                <a:gd name="T70" fmla="*/ 74 w 511"/>
                <a:gd name="T71" fmla="*/ 435 h 509"/>
                <a:gd name="T72" fmla="*/ 140 w 511"/>
                <a:gd name="T73" fmla="*/ 416 h 509"/>
                <a:gd name="T74" fmla="*/ 179 w 511"/>
                <a:gd name="T75" fmla="*/ 438 h 509"/>
                <a:gd name="T76" fmla="*/ 190 w 511"/>
                <a:gd name="T77" fmla="*/ 500 h 509"/>
                <a:gd name="T78" fmla="*/ 198 w 511"/>
                <a:gd name="T79" fmla="*/ 508 h 509"/>
                <a:gd name="T80" fmla="*/ 320 w 511"/>
                <a:gd name="T81" fmla="*/ 509 h 509"/>
                <a:gd name="T82" fmla="*/ 329 w 511"/>
                <a:gd name="T83" fmla="*/ 503 h 509"/>
                <a:gd name="T84" fmla="*/ 332 w 511"/>
                <a:gd name="T85" fmla="*/ 439 h 509"/>
                <a:gd name="T86" fmla="*/ 387 w 511"/>
                <a:gd name="T87" fmla="*/ 407 h 509"/>
                <a:gd name="T88" fmla="*/ 441 w 511"/>
                <a:gd name="T89" fmla="*/ 435 h 509"/>
                <a:gd name="T90" fmla="*/ 450 w 511"/>
                <a:gd name="T91" fmla="*/ 431 h 509"/>
                <a:gd name="T92" fmla="*/ 511 w 511"/>
                <a:gd name="T93" fmla="*/ 324 h 509"/>
                <a:gd name="T94" fmla="*/ 504 w 511"/>
                <a:gd name="T95" fmla="*/ 309 h 509"/>
                <a:gd name="T96" fmla="*/ 459 w 511"/>
                <a:gd name="T97" fmla="*/ 233 h 509"/>
                <a:gd name="T98" fmla="*/ 508 w 511"/>
                <a:gd name="T99" fmla="*/ 184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11" h="509">
                  <a:moveTo>
                    <a:pt x="256" y="339"/>
                  </a:moveTo>
                  <a:lnTo>
                    <a:pt x="246" y="338"/>
                  </a:lnTo>
                  <a:lnTo>
                    <a:pt x="237" y="337"/>
                  </a:lnTo>
                  <a:lnTo>
                    <a:pt x="229" y="335"/>
                  </a:lnTo>
                  <a:lnTo>
                    <a:pt x="220" y="332"/>
                  </a:lnTo>
                  <a:lnTo>
                    <a:pt x="213" y="328"/>
                  </a:lnTo>
                  <a:lnTo>
                    <a:pt x="205" y="323"/>
                  </a:lnTo>
                  <a:lnTo>
                    <a:pt x="198" y="319"/>
                  </a:lnTo>
                  <a:lnTo>
                    <a:pt x="191" y="312"/>
                  </a:lnTo>
                  <a:lnTo>
                    <a:pt x="186" y="306"/>
                  </a:lnTo>
                  <a:lnTo>
                    <a:pt x="181" y="300"/>
                  </a:lnTo>
                  <a:lnTo>
                    <a:pt x="176" y="292"/>
                  </a:lnTo>
                  <a:lnTo>
                    <a:pt x="172" y="284"/>
                  </a:lnTo>
                  <a:lnTo>
                    <a:pt x="169" y="276"/>
                  </a:lnTo>
                  <a:lnTo>
                    <a:pt x="167" y="267"/>
                  </a:lnTo>
                  <a:lnTo>
                    <a:pt x="166" y="258"/>
                  </a:lnTo>
                  <a:lnTo>
                    <a:pt x="166" y="249"/>
                  </a:lnTo>
                  <a:lnTo>
                    <a:pt x="166" y="240"/>
                  </a:lnTo>
                  <a:lnTo>
                    <a:pt x="167" y="231"/>
                  </a:lnTo>
                  <a:lnTo>
                    <a:pt x="169" y="223"/>
                  </a:lnTo>
                  <a:lnTo>
                    <a:pt x="172" y="214"/>
                  </a:lnTo>
                  <a:lnTo>
                    <a:pt x="176" y="206"/>
                  </a:lnTo>
                  <a:lnTo>
                    <a:pt x="181" y="199"/>
                  </a:lnTo>
                  <a:lnTo>
                    <a:pt x="186" y="191"/>
                  </a:lnTo>
                  <a:lnTo>
                    <a:pt x="191" y="185"/>
                  </a:lnTo>
                  <a:lnTo>
                    <a:pt x="198" y="179"/>
                  </a:lnTo>
                  <a:lnTo>
                    <a:pt x="205" y="173"/>
                  </a:lnTo>
                  <a:lnTo>
                    <a:pt x="213" y="169"/>
                  </a:lnTo>
                  <a:lnTo>
                    <a:pt x="220" y="165"/>
                  </a:lnTo>
                  <a:lnTo>
                    <a:pt x="229" y="163"/>
                  </a:lnTo>
                  <a:lnTo>
                    <a:pt x="237" y="159"/>
                  </a:lnTo>
                  <a:lnTo>
                    <a:pt x="246" y="158"/>
                  </a:lnTo>
                  <a:lnTo>
                    <a:pt x="256" y="158"/>
                  </a:lnTo>
                  <a:lnTo>
                    <a:pt x="265" y="158"/>
                  </a:lnTo>
                  <a:lnTo>
                    <a:pt x="274" y="159"/>
                  </a:lnTo>
                  <a:lnTo>
                    <a:pt x="282" y="163"/>
                  </a:lnTo>
                  <a:lnTo>
                    <a:pt x="291" y="165"/>
                  </a:lnTo>
                  <a:lnTo>
                    <a:pt x="298" y="169"/>
                  </a:lnTo>
                  <a:lnTo>
                    <a:pt x="306" y="173"/>
                  </a:lnTo>
                  <a:lnTo>
                    <a:pt x="313" y="179"/>
                  </a:lnTo>
                  <a:lnTo>
                    <a:pt x="320" y="185"/>
                  </a:lnTo>
                  <a:lnTo>
                    <a:pt x="325" y="191"/>
                  </a:lnTo>
                  <a:lnTo>
                    <a:pt x="331" y="199"/>
                  </a:lnTo>
                  <a:lnTo>
                    <a:pt x="335" y="206"/>
                  </a:lnTo>
                  <a:lnTo>
                    <a:pt x="339" y="214"/>
                  </a:lnTo>
                  <a:lnTo>
                    <a:pt x="342" y="223"/>
                  </a:lnTo>
                  <a:lnTo>
                    <a:pt x="344" y="231"/>
                  </a:lnTo>
                  <a:lnTo>
                    <a:pt x="346" y="240"/>
                  </a:lnTo>
                  <a:lnTo>
                    <a:pt x="347" y="249"/>
                  </a:lnTo>
                  <a:lnTo>
                    <a:pt x="346" y="258"/>
                  </a:lnTo>
                  <a:lnTo>
                    <a:pt x="344" y="267"/>
                  </a:lnTo>
                  <a:lnTo>
                    <a:pt x="342" y="276"/>
                  </a:lnTo>
                  <a:lnTo>
                    <a:pt x="339" y="284"/>
                  </a:lnTo>
                  <a:lnTo>
                    <a:pt x="335" y="292"/>
                  </a:lnTo>
                  <a:lnTo>
                    <a:pt x="331" y="300"/>
                  </a:lnTo>
                  <a:lnTo>
                    <a:pt x="325" y="306"/>
                  </a:lnTo>
                  <a:lnTo>
                    <a:pt x="320" y="312"/>
                  </a:lnTo>
                  <a:lnTo>
                    <a:pt x="313" y="319"/>
                  </a:lnTo>
                  <a:lnTo>
                    <a:pt x="306" y="323"/>
                  </a:lnTo>
                  <a:lnTo>
                    <a:pt x="298" y="328"/>
                  </a:lnTo>
                  <a:lnTo>
                    <a:pt x="291" y="332"/>
                  </a:lnTo>
                  <a:lnTo>
                    <a:pt x="282" y="335"/>
                  </a:lnTo>
                  <a:lnTo>
                    <a:pt x="274" y="337"/>
                  </a:lnTo>
                  <a:lnTo>
                    <a:pt x="265" y="338"/>
                  </a:lnTo>
                  <a:lnTo>
                    <a:pt x="256" y="339"/>
                  </a:lnTo>
                  <a:close/>
                  <a:moveTo>
                    <a:pt x="510" y="179"/>
                  </a:moveTo>
                  <a:lnTo>
                    <a:pt x="511" y="177"/>
                  </a:lnTo>
                  <a:lnTo>
                    <a:pt x="511" y="173"/>
                  </a:lnTo>
                  <a:lnTo>
                    <a:pt x="510" y="171"/>
                  </a:lnTo>
                  <a:lnTo>
                    <a:pt x="509" y="168"/>
                  </a:lnTo>
                  <a:lnTo>
                    <a:pt x="453" y="70"/>
                  </a:lnTo>
                  <a:lnTo>
                    <a:pt x="450" y="67"/>
                  </a:lnTo>
                  <a:lnTo>
                    <a:pt x="448" y="65"/>
                  </a:lnTo>
                  <a:lnTo>
                    <a:pt x="446" y="64"/>
                  </a:lnTo>
                  <a:lnTo>
                    <a:pt x="443" y="64"/>
                  </a:lnTo>
                  <a:lnTo>
                    <a:pt x="441" y="63"/>
                  </a:lnTo>
                  <a:lnTo>
                    <a:pt x="438" y="63"/>
                  </a:lnTo>
                  <a:lnTo>
                    <a:pt x="434" y="63"/>
                  </a:lnTo>
                  <a:lnTo>
                    <a:pt x="432" y="65"/>
                  </a:lnTo>
                  <a:lnTo>
                    <a:pt x="386" y="92"/>
                  </a:lnTo>
                  <a:lnTo>
                    <a:pt x="375" y="83"/>
                  </a:lnTo>
                  <a:lnTo>
                    <a:pt x="363" y="75"/>
                  </a:lnTo>
                  <a:lnTo>
                    <a:pt x="348" y="67"/>
                  </a:lnTo>
                  <a:lnTo>
                    <a:pt x="332" y="59"/>
                  </a:lnTo>
                  <a:lnTo>
                    <a:pt x="332" y="14"/>
                  </a:lnTo>
                  <a:lnTo>
                    <a:pt x="332" y="12"/>
                  </a:lnTo>
                  <a:lnTo>
                    <a:pt x="331" y="9"/>
                  </a:lnTo>
                  <a:lnTo>
                    <a:pt x="329" y="6"/>
                  </a:lnTo>
                  <a:lnTo>
                    <a:pt x="327" y="4"/>
                  </a:lnTo>
                  <a:lnTo>
                    <a:pt x="325" y="2"/>
                  </a:lnTo>
                  <a:lnTo>
                    <a:pt x="323" y="1"/>
                  </a:lnTo>
                  <a:lnTo>
                    <a:pt x="320" y="0"/>
                  </a:lnTo>
                  <a:lnTo>
                    <a:pt x="317" y="0"/>
                  </a:lnTo>
                  <a:lnTo>
                    <a:pt x="203" y="0"/>
                  </a:lnTo>
                  <a:lnTo>
                    <a:pt x="201" y="0"/>
                  </a:lnTo>
                  <a:lnTo>
                    <a:pt x="198" y="1"/>
                  </a:lnTo>
                  <a:lnTo>
                    <a:pt x="196" y="2"/>
                  </a:lnTo>
                  <a:lnTo>
                    <a:pt x="194" y="4"/>
                  </a:lnTo>
                  <a:lnTo>
                    <a:pt x="191" y="6"/>
                  </a:lnTo>
                  <a:lnTo>
                    <a:pt x="190" y="9"/>
                  </a:lnTo>
                  <a:lnTo>
                    <a:pt x="189" y="12"/>
                  </a:lnTo>
                  <a:lnTo>
                    <a:pt x="188" y="14"/>
                  </a:lnTo>
                  <a:lnTo>
                    <a:pt x="188" y="58"/>
                  </a:lnTo>
                  <a:lnTo>
                    <a:pt x="179" y="61"/>
                  </a:lnTo>
                  <a:lnTo>
                    <a:pt x="170" y="64"/>
                  </a:lnTo>
                  <a:lnTo>
                    <a:pt x="161" y="68"/>
                  </a:lnTo>
                  <a:lnTo>
                    <a:pt x="154" y="72"/>
                  </a:lnTo>
                  <a:lnTo>
                    <a:pt x="141" y="81"/>
                  </a:lnTo>
                  <a:lnTo>
                    <a:pt x="128" y="92"/>
                  </a:lnTo>
                  <a:lnTo>
                    <a:pt x="80" y="64"/>
                  </a:lnTo>
                  <a:lnTo>
                    <a:pt x="75" y="62"/>
                  </a:lnTo>
                  <a:lnTo>
                    <a:pt x="68" y="63"/>
                  </a:lnTo>
                  <a:lnTo>
                    <a:pt x="66" y="64"/>
                  </a:lnTo>
                  <a:lnTo>
                    <a:pt x="64" y="65"/>
                  </a:lnTo>
                  <a:lnTo>
                    <a:pt x="62" y="67"/>
                  </a:lnTo>
                  <a:lnTo>
                    <a:pt x="60" y="70"/>
                  </a:lnTo>
                  <a:lnTo>
                    <a:pt x="3" y="168"/>
                  </a:lnTo>
                  <a:lnTo>
                    <a:pt x="2" y="171"/>
                  </a:lnTo>
                  <a:lnTo>
                    <a:pt x="1" y="173"/>
                  </a:lnTo>
                  <a:lnTo>
                    <a:pt x="1" y="177"/>
                  </a:lnTo>
                  <a:lnTo>
                    <a:pt x="1" y="179"/>
                  </a:lnTo>
                  <a:lnTo>
                    <a:pt x="2" y="182"/>
                  </a:lnTo>
                  <a:lnTo>
                    <a:pt x="4" y="184"/>
                  </a:lnTo>
                  <a:lnTo>
                    <a:pt x="5" y="186"/>
                  </a:lnTo>
                  <a:lnTo>
                    <a:pt x="8" y="188"/>
                  </a:lnTo>
                  <a:lnTo>
                    <a:pt x="56" y="216"/>
                  </a:lnTo>
                  <a:lnTo>
                    <a:pt x="53" y="233"/>
                  </a:lnTo>
                  <a:lnTo>
                    <a:pt x="52" y="249"/>
                  </a:lnTo>
                  <a:lnTo>
                    <a:pt x="53" y="265"/>
                  </a:lnTo>
                  <a:lnTo>
                    <a:pt x="56" y="282"/>
                  </a:lnTo>
                  <a:lnTo>
                    <a:pt x="7" y="309"/>
                  </a:lnTo>
                  <a:lnTo>
                    <a:pt x="5" y="311"/>
                  </a:lnTo>
                  <a:lnTo>
                    <a:pt x="3" y="313"/>
                  </a:lnTo>
                  <a:lnTo>
                    <a:pt x="2" y="317"/>
                  </a:lnTo>
                  <a:lnTo>
                    <a:pt x="1" y="320"/>
                  </a:lnTo>
                  <a:lnTo>
                    <a:pt x="0" y="322"/>
                  </a:lnTo>
                  <a:lnTo>
                    <a:pt x="0" y="324"/>
                  </a:lnTo>
                  <a:lnTo>
                    <a:pt x="1" y="327"/>
                  </a:lnTo>
                  <a:lnTo>
                    <a:pt x="2" y="330"/>
                  </a:lnTo>
                  <a:lnTo>
                    <a:pt x="59" y="429"/>
                  </a:lnTo>
                  <a:lnTo>
                    <a:pt x="63" y="432"/>
                  </a:lnTo>
                  <a:lnTo>
                    <a:pt x="67" y="434"/>
                  </a:lnTo>
                  <a:lnTo>
                    <a:pt x="71" y="435"/>
                  </a:lnTo>
                  <a:lnTo>
                    <a:pt x="74" y="435"/>
                  </a:lnTo>
                  <a:lnTo>
                    <a:pt x="76" y="434"/>
                  </a:lnTo>
                  <a:lnTo>
                    <a:pt x="79" y="433"/>
                  </a:lnTo>
                  <a:lnTo>
                    <a:pt x="128" y="407"/>
                  </a:lnTo>
                  <a:lnTo>
                    <a:pt x="140" y="416"/>
                  </a:lnTo>
                  <a:lnTo>
                    <a:pt x="154" y="426"/>
                  </a:lnTo>
                  <a:lnTo>
                    <a:pt x="161" y="430"/>
                  </a:lnTo>
                  <a:lnTo>
                    <a:pt x="169" y="434"/>
                  </a:lnTo>
                  <a:lnTo>
                    <a:pt x="179" y="438"/>
                  </a:lnTo>
                  <a:lnTo>
                    <a:pt x="188" y="441"/>
                  </a:lnTo>
                  <a:lnTo>
                    <a:pt x="188" y="494"/>
                  </a:lnTo>
                  <a:lnTo>
                    <a:pt x="189" y="497"/>
                  </a:lnTo>
                  <a:lnTo>
                    <a:pt x="190" y="500"/>
                  </a:lnTo>
                  <a:lnTo>
                    <a:pt x="191" y="503"/>
                  </a:lnTo>
                  <a:lnTo>
                    <a:pt x="194" y="505"/>
                  </a:lnTo>
                  <a:lnTo>
                    <a:pt x="196" y="507"/>
                  </a:lnTo>
                  <a:lnTo>
                    <a:pt x="198" y="508"/>
                  </a:lnTo>
                  <a:lnTo>
                    <a:pt x="201" y="509"/>
                  </a:lnTo>
                  <a:lnTo>
                    <a:pt x="203" y="509"/>
                  </a:lnTo>
                  <a:lnTo>
                    <a:pt x="317" y="509"/>
                  </a:lnTo>
                  <a:lnTo>
                    <a:pt x="320" y="509"/>
                  </a:lnTo>
                  <a:lnTo>
                    <a:pt x="323" y="508"/>
                  </a:lnTo>
                  <a:lnTo>
                    <a:pt x="325" y="507"/>
                  </a:lnTo>
                  <a:lnTo>
                    <a:pt x="327" y="505"/>
                  </a:lnTo>
                  <a:lnTo>
                    <a:pt x="329" y="503"/>
                  </a:lnTo>
                  <a:lnTo>
                    <a:pt x="331" y="500"/>
                  </a:lnTo>
                  <a:lnTo>
                    <a:pt x="332" y="497"/>
                  </a:lnTo>
                  <a:lnTo>
                    <a:pt x="332" y="494"/>
                  </a:lnTo>
                  <a:lnTo>
                    <a:pt x="332" y="439"/>
                  </a:lnTo>
                  <a:lnTo>
                    <a:pt x="348" y="431"/>
                  </a:lnTo>
                  <a:lnTo>
                    <a:pt x="363" y="423"/>
                  </a:lnTo>
                  <a:lnTo>
                    <a:pt x="375" y="414"/>
                  </a:lnTo>
                  <a:lnTo>
                    <a:pt x="387" y="407"/>
                  </a:lnTo>
                  <a:lnTo>
                    <a:pt x="432" y="433"/>
                  </a:lnTo>
                  <a:lnTo>
                    <a:pt x="434" y="434"/>
                  </a:lnTo>
                  <a:lnTo>
                    <a:pt x="438" y="435"/>
                  </a:lnTo>
                  <a:lnTo>
                    <a:pt x="441" y="435"/>
                  </a:lnTo>
                  <a:lnTo>
                    <a:pt x="443" y="434"/>
                  </a:lnTo>
                  <a:lnTo>
                    <a:pt x="446" y="434"/>
                  </a:lnTo>
                  <a:lnTo>
                    <a:pt x="448" y="432"/>
                  </a:lnTo>
                  <a:lnTo>
                    <a:pt x="450" y="431"/>
                  </a:lnTo>
                  <a:lnTo>
                    <a:pt x="453" y="429"/>
                  </a:lnTo>
                  <a:lnTo>
                    <a:pt x="509" y="330"/>
                  </a:lnTo>
                  <a:lnTo>
                    <a:pt x="510" y="327"/>
                  </a:lnTo>
                  <a:lnTo>
                    <a:pt x="511" y="324"/>
                  </a:lnTo>
                  <a:lnTo>
                    <a:pt x="511" y="322"/>
                  </a:lnTo>
                  <a:lnTo>
                    <a:pt x="510" y="320"/>
                  </a:lnTo>
                  <a:lnTo>
                    <a:pt x="508" y="313"/>
                  </a:lnTo>
                  <a:lnTo>
                    <a:pt x="504" y="309"/>
                  </a:lnTo>
                  <a:lnTo>
                    <a:pt x="457" y="282"/>
                  </a:lnTo>
                  <a:lnTo>
                    <a:pt x="459" y="265"/>
                  </a:lnTo>
                  <a:lnTo>
                    <a:pt x="459" y="249"/>
                  </a:lnTo>
                  <a:lnTo>
                    <a:pt x="459" y="233"/>
                  </a:lnTo>
                  <a:lnTo>
                    <a:pt x="457" y="216"/>
                  </a:lnTo>
                  <a:lnTo>
                    <a:pt x="504" y="188"/>
                  </a:lnTo>
                  <a:lnTo>
                    <a:pt x="506" y="186"/>
                  </a:lnTo>
                  <a:lnTo>
                    <a:pt x="508" y="184"/>
                  </a:lnTo>
                  <a:lnTo>
                    <a:pt x="509" y="182"/>
                  </a:lnTo>
                  <a:lnTo>
                    <a:pt x="510" y="1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98068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8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13" grpId="0" animBg="1"/>
      <p:bldP spid="20" grpId="0"/>
      <p:bldP spid="84" grpId="0"/>
      <p:bldP spid="8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104E8C8-A0E0-4AA7-A76D-B96C7CC285D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CEB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7D2A3B5-B3FE-4E97-B8E8-B2DFE85787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2151287"/>
            <a:ext cx="1371600" cy="16256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0C5BB32-7B70-4C14-B4B0-7CB7CB8B970E}"/>
              </a:ext>
            </a:extLst>
          </p:cNvPr>
          <p:cNvSpPr txBox="1"/>
          <p:nvPr/>
        </p:nvSpPr>
        <p:spPr>
          <a:xfrm>
            <a:off x="4214191" y="3776887"/>
            <a:ext cx="37636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b="1" spc="300" dirty="0">
                <a:latin typeface="Avenir Book" panose="02000503020000020003" pitchFamily="2" charset="0"/>
              </a:rPr>
              <a:t>#</a:t>
            </a:r>
            <a:r>
              <a:rPr lang="en-IN" sz="4800" b="1" spc="300" dirty="0" err="1">
                <a:latin typeface="Avenir Book" panose="02000503020000020003" pitchFamily="2" charset="0"/>
              </a:rPr>
              <a:t>socialGo</a:t>
            </a:r>
            <a:endParaRPr lang="en-IN" sz="4800" b="1" spc="300" dirty="0">
              <a:latin typeface="Avenir Book" panose="02000503020000020003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19F49C-D85D-44DC-A35D-326C84DF9003}"/>
              </a:ext>
            </a:extLst>
          </p:cNvPr>
          <p:cNvSpPr txBox="1"/>
          <p:nvPr/>
        </p:nvSpPr>
        <p:spPr>
          <a:xfrm>
            <a:off x="3016498" y="4607884"/>
            <a:ext cx="61590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b="1" spc="300" dirty="0">
                <a:latin typeface="Avenir Book" panose="02000503020000020003" pitchFamily="2" charset="0"/>
              </a:rPr>
              <a:t>LETS TALK PAISA</a:t>
            </a:r>
          </a:p>
        </p:txBody>
      </p:sp>
    </p:spTree>
    <p:extLst>
      <p:ext uri="{BB962C8B-B14F-4D97-AF65-F5344CB8AC3E}">
        <p14:creationId xmlns:p14="http://schemas.microsoft.com/office/powerpoint/2010/main" val="2655983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8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4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5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6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anim to="1.5" calcmode="lin" valueType="num">
                                      <p:cBhvr override="childStyle">
                                        <p:cTn id="2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104E8C8-A0E0-4AA7-A76D-B96C7CC285D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CEB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7D2A3B5-B3FE-4E97-B8E8-B2DFE85787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2151287"/>
            <a:ext cx="1371600" cy="16256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0C5BB32-7B70-4C14-B4B0-7CB7CB8B970E}"/>
              </a:ext>
            </a:extLst>
          </p:cNvPr>
          <p:cNvSpPr txBox="1"/>
          <p:nvPr/>
        </p:nvSpPr>
        <p:spPr>
          <a:xfrm>
            <a:off x="4214191" y="3776887"/>
            <a:ext cx="37636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b="1" spc="300" dirty="0">
                <a:latin typeface="Avenir Book" panose="02000503020000020003" pitchFamily="2" charset="0"/>
              </a:rPr>
              <a:t>#</a:t>
            </a:r>
            <a:r>
              <a:rPr lang="en-IN" sz="4800" b="1" spc="300" dirty="0" err="1">
                <a:latin typeface="Avenir Book" panose="02000503020000020003" pitchFamily="2" charset="0"/>
              </a:rPr>
              <a:t>socialGo</a:t>
            </a:r>
            <a:endParaRPr lang="en-IN" sz="4800" b="1" spc="300" dirty="0">
              <a:latin typeface="Avenir Book" panose="02000503020000020003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19F49C-D85D-44DC-A35D-326C84DF9003}"/>
              </a:ext>
            </a:extLst>
          </p:cNvPr>
          <p:cNvSpPr txBox="1"/>
          <p:nvPr/>
        </p:nvSpPr>
        <p:spPr>
          <a:xfrm>
            <a:off x="3016498" y="4607884"/>
            <a:ext cx="61590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b="1" spc="300" dirty="0">
                <a:latin typeface="Avenir Book" panose="02000503020000020003" pitchFamily="2" charset="0"/>
              </a:rPr>
              <a:t>THINK AHEAD</a:t>
            </a:r>
          </a:p>
        </p:txBody>
      </p:sp>
    </p:spTree>
    <p:extLst>
      <p:ext uri="{BB962C8B-B14F-4D97-AF65-F5344CB8AC3E}">
        <p14:creationId xmlns:p14="http://schemas.microsoft.com/office/powerpoint/2010/main" val="1985791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8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4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5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6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anim to="1.5" calcmode="lin" valueType="num">
                                      <p:cBhvr override="childStyle">
                                        <p:cTn id="2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54">
            <a:extLst>
              <a:ext uri="{FF2B5EF4-FFF2-40B4-BE49-F238E27FC236}">
                <a16:creationId xmlns:a16="http://schemas.microsoft.com/office/drawing/2014/main" id="{24024928-9A16-4447-9306-E75A2F93958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702" b="964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140" name="Freeform 36">
            <a:extLst>
              <a:ext uri="{FF2B5EF4-FFF2-40B4-BE49-F238E27FC236}">
                <a16:creationId xmlns:a16="http://schemas.microsoft.com/office/drawing/2014/main" id="{344182D9-62EB-462B-8206-E1A23067F498}"/>
              </a:ext>
            </a:extLst>
          </p:cNvPr>
          <p:cNvSpPr>
            <a:spLocks/>
          </p:cNvSpPr>
          <p:nvPr/>
        </p:nvSpPr>
        <p:spPr bwMode="auto">
          <a:xfrm rot="10800000">
            <a:off x="6350" y="5603760"/>
            <a:ext cx="12185650" cy="1277069"/>
          </a:xfrm>
          <a:custGeom>
            <a:avLst/>
            <a:gdLst>
              <a:gd name="T0" fmla="*/ 5184 w 5184"/>
              <a:gd name="T1" fmla="*/ 732 h 732"/>
              <a:gd name="T2" fmla="*/ 5184 w 5184"/>
              <a:gd name="T3" fmla="*/ 732 h 732"/>
              <a:gd name="T4" fmla="*/ 3361 w 5184"/>
              <a:gd name="T5" fmla="*/ 186 h 732"/>
              <a:gd name="T6" fmla="*/ 0 w 5184"/>
              <a:gd name="T7" fmla="*/ 0 h 732"/>
              <a:gd name="T8" fmla="*/ 5184 w 5184"/>
              <a:gd name="T9" fmla="*/ 0 h 732"/>
              <a:gd name="T10" fmla="*/ 5184 w 5184"/>
              <a:gd name="T11" fmla="*/ 732 h 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184" h="732">
                <a:moveTo>
                  <a:pt x="5184" y="732"/>
                </a:moveTo>
                <a:cubicBezTo>
                  <a:pt x="5184" y="732"/>
                  <a:pt x="5184" y="732"/>
                  <a:pt x="5184" y="732"/>
                </a:cubicBezTo>
                <a:cubicBezTo>
                  <a:pt x="4628" y="409"/>
                  <a:pt x="4004" y="222"/>
                  <a:pt x="3361" y="186"/>
                </a:cubicBezTo>
                <a:cubicBezTo>
                  <a:pt x="0" y="0"/>
                  <a:pt x="0" y="0"/>
                  <a:pt x="0" y="0"/>
                </a:cubicBezTo>
                <a:cubicBezTo>
                  <a:pt x="5184" y="0"/>
                  <a:pt x="5184" y="0"/>
                  <a:pt x="5184" y="0"/>
                </a:cubicBezTo>
                <a:lnTo>
                  <a:pt x="5184" y="732"/>
                </a:lnTo>
                <a:close/>
              </a:path>
            </a:pathLst>
          </a:custGeom>
          <a:gradFill>
            <a:gsLst>
              <a:gs pos="61104">
                <a:srgbClr val="ED1263">
                  <a:alpha val="38000"/>
                </a:srgbClr>
              </a:gs>
              <a:gs pos="97000">
                <a:srgbClr val="FF7437">
                  <a:alpha val="61000"/>
                </a:srgbClr>
              </a:gs>
              <a:gs pos="5310">
                <a:srgbClr val="38116E">
                  <a:alpha val="0"/>
                </a:srgbClr>
              </a:gs>
              <a:gs pos="26000">
                <a:srgbClr val="38116E">
                  <a:alpha val="42000"/>
                </a:srgb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39" name="Freeform 36">
            <a:extLst>
              <a:ext uri="{FF2B5EF4-FFF2-40B4-BE49-F238E27FC236}">
                <a16:creationId xmlns:a16="http://schemas.microsoft.com/office/drawing/2014/main" id="{7D971109-02A3-4A4C-A529-E7AA2409DF82}"/>
              </a:ext>
            </a:extLst>
          </p:cNvPr>
          <p:cNvSpPr>
            <a:spLocks/>
          </p:cNvSpPr>
          <p:nvPr/>
        </p:nvSpPr>
        <p:spPr bwMode="auto">
          <a:xfrm>
            <a:off x="6350" y="1589"/>
            <a:ext cx="12185650" cy="1277069"/>
          </a:xfrm>
          <a:custGeom>
            <a:avLst/>
            <a:gdLst>
              <a:gd name="T0" fmla="*/ 5184 w 5184"/>
              <a:gd name="T1" fmla="*/ 732 h 732"/>
              <a:gd name="T2" fmla="*/ 5184 w 5184"/>
              <a:gd name="T3" fmla="*/ 732 h 732"/>
              <a:gd name="T4" fmla="*/ 3361 w 5184"/>
              <a:gd name="T5" fmla="*/ 186 h 732"/>
              <a:gd name="T6" fmla="*/ 0 w 5184"/>
              <a:gd name="T7" fmla="*/ 0 h 732"/>
              <a:gd name="T8" fmla="*/ 5184 w 5184"/>
              <a:gd name="T9" fmla="*/ 0 h 732"/>
              <a:gd name="T10" fmla="*/ 5184 w 5184"/>
              <a:gd name="T11" fmla="*/ 732 h 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184" h="732">
                <a:moveTo>
                  <a:pt x="5184" y="732"/>
                </a:moveTo>
                <a:cubicBezTo>
                  <a:pt x="5184" y="732"/>
                  <a:pt x="5184" y="732"/>
                  <a:pt x="5184" y="732"/>
                </a:cubicBezTo>
                <a:cubicBezTo>
                  <a:pt x="4628" y="409"/>
                  <a:pt x="4004" y="222"/>
                  <a:pt x="3361" y="186"/>
                </a:cubicBezTo>
                <a:cubicBezTo>
                  <a:pt x="0" y="0"/>
                  <a:pt x="0" y="0"/>
                  <a:pt x="0" y="0"/>
                </a:cubicBezTo>
                <a:cubicBezTo>
                  <a:pt x="5184" y="0"/>
                  <a:pt x="5184" y="0"/>
                  <a:pt x="5184" y="0"/>
                </a:cubicBezTo>
                <a:lnTo>
                  <a:pt x="5184" y="732"/>
                </a:lnTo>
                <a:close/>
              </a:path>
            </a:pathLst>
          </a:custGeom>
          <a:gradFill>
            <a:gsLst>
              <a:gs pos="61104">
                <a:srgbClr val="ED1263">
                  <a:alpha val="38000"/>
                </a:srgbClr>
              </a:gs>
              <a:gs pos="97000">
                <a:srgbClr val="FF7437">
                  <a:alpha val="61000"/>
                </a:srgbClr>
              </a:gs>
              <a:gs pos="0">
                <a:schemeClr val="bg1">
                  <a:alpha val="0"/>
                </a:schemeClr>
              </a:gs>
              <a:gs pos="32000">
                <a:srgbClr val="38116E">
                  <a:alpha val="42000"/>
                </a:srgb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4A83B1B-C7B8-4DB8-AD63-F42216D7EF9C}"/>
              </a:ext>
            </a:extLst>
          </p:cNvPr>
          <p:cNvSpPr/>
          <p:nvPr/>
        </p:nvSpPr>
        <p:spPr>
          <a:xfrm>
            <a:off x="257088" y="129561"/>
            <a:ext cx="11744412" cy="6488362"/>
          </a:xfrm>
          <a:prstGeom prst="rect">
            <a:avLst/>
          </a:prstGeom>
          <a:gradFill>
            <a:gsLst>
              <a:gs pos="85000">
                <a:schemeClr val="bg1">
                  <a:alpha val="50000"/>
                </a:schemeClr>
              </a:gs>
              <a:gs pos="65000">
                <a:schemeClr val="bg1">
                  <a:alpha val="98000"/>
                </a:schemeClr>
              </a:gs>
              <a:gs pos="35000">
                <a:schemeClr val="bg1">
                  <a:alpha val="98000"/>
                </a:schemeClr>
              </a:gs>
              <a:gs pos="9000">
                <a:schemeClr val="bg1">
                  <a:alpha val="50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429E594-C5D2-4ADB-81C5-EE1BAAE65545}"/>
              </a:ext>
            </a:extLst>
          </p:cNvPr>
          <p:cNvGrpSpPr/>
          <p:nvPr/>
        </p:nvGrpSpPr>
        <p:grpSpPr>
          <a:xfrm>
            <a:off x="5049243" y="2392805"/>
            <a:ext cx="2091892" cy="2087050"/>
            <a:chOff x="4785040" y="2121076"/>
            <a:chExt cx="2621921" cy="2615852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02D136EA-C8A4-4299-A2CD-084C8E5B21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5040" y="2121076"/>
              <a:ext cx="2621921" cy="261585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1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FA692F02-A177-44D4-AF03-C44054F910A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785040" y="2121076"/>
              <a:ext cx="2567297" cy="2615852"/>
            </a:xfrm>
            <a:custGeom>
              <a:avLst/>
              <a:gdLst>
                <a:gd name="T0" fmla="*/ 990 w 1179"/>
                <a:gd name="T1" fmla="*/ 195 h 1202"/>
                <a:gd name="T2" fmla="*/ 976 w 1179"/>
                <a:gd name="T3" fmla="*/ 237 h 1202"/>
                <a:gd name="T4" fmla="*/ 896 w 1179"/>
                <a:gd name="T5" fmla="*/ 315 h 1202"/>
                <a:gd name="T6" fmla="*/ 930 w 1179"/>
                <a:gd name="T7" fmla="*/ 377 h 1202"/>
                <a:gd name="T8" fmla="*/ 1057 w 1179"/>
                <a:gd name="T9" fmla="*/ 356 h 1202"/>
                <a:gd name="T10" fmla="*/ 1066 w 1179"/>
                <a:gd name="T11" fmla="*/ 351 h 1202"/>
                <a:gd name="T12" fmla="*/ 1062 w 1179"/>
                <a:gd name="T13" fmla="*/ 309 h 1202"/>
                <a:gd name="T14" fmla="*/ 1139 w 1179"/>
                <a:gd name="T15" fmla="*/ 362 h 1202"/>
                <a:gd name="T16" fmla="*/ 1090 w 1179"/>
                <a:gd name="T17" fmla="*/ 412 h 1202"/>
                <a:gd name="T18" fmla="*/ 946 w 1179"/>
                <a:gd name="T19" fmla="*/ 380 h 1202"/>
                <a:gd name="T20" fmla="*/ 782 w 1179"/>
                <a:gd name="T21" fmla="*/ 493 h 1202"/>
                <a:gd name="T22" fmla="*/ 846 w 1179"/>
                <a:gd name="T23" fmla="*/ 656 h 1202"/>
                <a:gd name="T24" fmla="*/ 973 w 1179"/>
                <a:gd name="T25" fmla="*/ 653 h 1202"/>
                <a:gd name="T26" fmla="*/ 1046 w 1179"/>
                <a:gd name="T27" fmla="*/ 867 h 1202"/>
                <a:gd name="T28" fmla="*/ 2 w 1179"/>
                <a:gd name="T29" fmla="*/ 662 h 1202"/>
                <a:gd name="T30" fmla="*/ 0 w 1179"/>
                <a:gd name="T31" fmla="*/ 581 h 1202"/>
                <a:gd name="T32" fmla="*/ 48 w 1179"/>
                <a:gd name="T33" fmla="*/ 396 h 1202"/>
                <a:gd name="T34" fmla="*/ 98 w 1179"/>
                <a:gd name="T35" fmla="*/ 451 h 1202"/>
                <a:gd name="T36" fmla="*/ 159 w 1179"/>
                <a:gd name="T37" fmla="*/ 550 h 1202"/>
                <a:gd name="T38" fmla="*/ 275 w 1179"/>
                <a:gd name="T39" fmla="*/ 584 h 1202"/>
                <a:gd name="T40" fmla="*/ 326 w 1179"/>
                <a:gd name="T41" fmla="*/ 745 h 1202"/>
                <a:gd name="T42" fmla="*/ 445 w 1179"/>
                <a:gd name="T43" fmla="*/ 963 h 1202"/>
                <a:gd name="T44" fmla="*/ 555 w 1179"/>
                <a:gd name="T45" fmla="*/ 1171 h 1202"/>
                <a:gd name="T46" fmla="*/ 520 w 1179"/>
                <a:gd name="T47" fmla="*/ 1097 h 1202"/>
                <a:gd name="T48" fmla="*/ 537 w 1179"/>
                <a:gd name="T49" fmla="*/ 1041 h 1202"/>
                <a:gd name="T50" fmla="*/ 662 w 1179"/>
                <a:gd name="T51" fmla="*/ 895 h 1202"/>
                <a:gd name="T52" fmla="*/ 684 w 1179"/>
                <a:gd name="T53" fmla="*/ 713 h 1202"/>
                <a:gd name="T54" fmla="*/ 510 w 1179"/>
                <a:gd name="T55" fmla="*/ 605 h 1202"/>
                <a:gd name="T56" fmla="*/ 370 w 1179"/>
                <a:gd name="T57" fmla="*/ 618 h 1202"/>
                <a:gd name="T58" fmla="*/ 245 w 1179"/>
                <a:gd name="T59" fmla="*/ 537 h 1202"/>
                <a:gd name="T60" fmla="*/ 339 w 1179"/>
                <a:gd name="T61" fmla="*/ 437 h 1202"/>
                <a:gd name="T62" fmla="*/ 421 w 1179"/>
                <a:gd name="T63" fmla="*/ 373 h 1202"/>
                <a:gd name="T64" fmla="*/ 537 w 1179"/>
                <a:gd name="T65" fmla="*/ 291 h 1202"/>
                <a:gd name="T66" fmla="*/ 533 w 1179"/>
                <a:gd name="T67" fmla="*/ 257 h 1202"/>
                <a:gd name="T68" fmla="*/ 567 w 1179"/>
                <a:gd name="T69" fmla="*/ 269 h 1202"/>
                <a:gd name="T70" fmla="*/ 589 w 1179"/>
                <a:gd name="T71" fmla="*/ 277 h 1202"/>
                <a:gd name="T72" fmla="*/ 606 w 1179"/>
                <a:gd name="T73" fmla="*/ 271 h 1202"/>
                <a:gd name="T74" fmla="*/ 571 w 1179"/>
                <a:gd name="T75" fmla="*/ 200 h 1202"/>
                <a:gd name="T76" fmla="*/ 467 w 1179"/>
                <a:gd name="T77" fmla="*/ 228 h 1202"/>
                <a:gd name="T78" fmla="*/ 389 w 1179"/>
                <a:gd name="T79" fmla="*/ 186 h 1202"/>
                <a:gd name="T80" fmla="*/ 505 w 1179"/>
                <a:gd name="T81" fmla="*/ 151 h 1202"/>
                <a:gd name="T82" fmla="*/ 528 w 1179"/>
                <a:gd name="T83" fmla="*/ 122 h 1202"/>
                <a:gd name="T84" fmla="*/ 602 w 1179"/>
                <a:gd name="T85" fmla="*/ 167 h 1202"/>
                <a:gd name="T86" fmla="*/ 569 w 1179"/>
                <a:gd name="T87" fmla="*/ 78 h 1202"/>
                <a:gd name="T88" fmla="*/ 504 w 1179"/>
                <a:gd name="T89" fmla="*/ 82 h 1202"/>
                <a:gd name="T90" fmla="*/ 433 w 1179"/>
                <a:gd name="T91" fmla="*/ 117 h 1202"/>
                <a:gd name="T92" fmla="*/ 428 w 1179"/>
                <a:gd name="T93" fmla="*/ 78 h 1202"/>
                <a:gd name="T94" fmla="*/ 330 w 1179"/>
                <a:gd name="T95" fmla="*/ 97 h 1202"/>
                <a:gd name="T96" fmla="*/ 323 w 1179"/>
                <a:gd name="T97" fmla="*/ 118 h 1202"/>
                <a:gd name="T98" fmla="*/ 902 w 1179"/>
                <a:gd name="T99" fmla="*/ 197 h 1202"/>
                <a:gd name="T100" fmla="*/ 946 w 1179"/>
                <a:gd name="T101" fmla="*/ 262 h 1202"/>
                <a:gd name="T102" fmla="*/ 906 w 1179"/>
                <a:gd name="T103" fmla="*/ 221 h 1202"/>
                <a:gd name="T104" fmla="*/ 904 w 1179"/>
                <a:gd name="T105" fmla="*/ 225 h 1202"/>
                <a:gd name="T106" fmla="*/ 517 w 1179"/>
                <a:gd name="T107" fmla="*/ 320 h 1202"/>
                <a:gd name="T108" fmla="*/ 574 w 1179"/>
                <a:gd name="T109" fmla="*/ 303 h 1202"/>
                <a:gd name="T110" fmla="*/ 542 w 1179"/>
                <a:gd name="T111" fmla="*/ 312 h 1202"/>
                <a:gd name="T112" fmla="*/ 574 w 1179"/>
                <a:gd name="T113" fmla="*/ 303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79" h="1202">
                  <a:moveTo>
                    <a:pt x="602" y="0"/>
                  </a:moveTo>
                  <a:cubicBezTo>
                    <a:pt x="757" y="0"/>
                    <a:pt x="899" y="59"/>
                    <a:pt x="1006" y="156"/>
                  </a:cubicBezTo>
                  <a:cubicBezTo>
                    <a:pt x="984" y="165"/>
                    <a:pt x="984" y="165"/>
                    <a:pt x="984" y="165"/>
                  </a:cubicBezTo>
                  <a:cubicBezTo>
                    <a:pt x="972" y="178"/>
                    <a:pt x="972" y="178"/>
                    <a:pt x="972" y="178"/>
                  </a:cubicBezTo>
                  <a:cubicBezTo>
                    <a:pt x="974" y="193"/>
                    <a:pt x="974" y="193"/>
                    <a:pt x="974" y="193"/>
                  </a:cubicBezTo>
                  <a:cubicBezTo>
                    <a:pt x="990" y="195"/>
                    <a:pt x="990" y="195"/>
                    <a:pt x="990" y="195"/>
                  </a:cubicBezTo>
                  <a:cubicBezTo>
                    <a:pt x="999" y="217"/>
                    <a:pt x="999" y="217"/>
                    <a:pt x="999" y="217"/>
                  </a:cubicBezTo>
                  <a:cubicBezTo>
                    <a:pt x="1024" y="206"/>
                    <a:pt x="1024" y="206"/>
                    <a:pt x="1024" y="206"/>
                  </a:cubicBezTo>
                  <a:cubicBezTo>
                    <a:pt x="1027" y="236"/>
                    <a:pt x="1027" y="236"/>
                    <a:pt x="1027" y="236"/>
                  </a:cubicBezTo>
                  <a:cubicBezTo>
                    <a:pt x="1020" y="236"/>
                    <a:pt x="1020" y="236"/>
                    <a:pt x="1020" y="236"/>
                  </a:cubicBezTo>
                  <a:cubicBezTo>
                    <a:pt x="999" y="233"/>
                    <a:pt x="999" y="233"/>
                    <a:pt x="999" y="233"/>
                  </a:cubicBezTo>
                  <a:cubicBezTo>
                    <a:pt x="976" y="237"/>
                    <a:pt x="976" y="237"/>
                    <a:pt x="976" y="237"/>
                  </a:cubicBezTo>
                  <a:cubicBezTo>
                    <a:pt x="954" y="268"/>
                    <a:pt x="954" y="268"/>
                    <a:pt x="954" y="268"/>
                  </a:cubicBezTo>
                  <a:cubicBezTo>
                    <a:pt x="922" y="273"/>
                    <a:pt x="922" y="273"/>
                    <a:pt x="922" y="273"/>
                  </a:cubicBezTo>
                  <a:cubicBezTo>
                    <a:pt x="918" y="300"/>
                    <a:pt x="918" y="300"/>
                    <a:pt x="918" y="300"/>
                  </a:cubicBezTo>
                  <a:cubicBezTo>
                    <a:pt x="931" y="303"/>
                    <a:pt x="931" y="303"/>
                    <a:pt x="931" y="303"/>
                  </a:cubicBezTo>
                  <a:cubicBezTo>
                    <a:pt x="927" y="321"/>
                    <a:pt x="927" y="321"/>
                    <a:pt x="927" y="321"/>
                  </a:cubicBezTo>
                  <a:cubicBezTo>
                    <a:pt x="896" y="315"/>
                    <a:pt x="896" y="315"/>
                    <a:pt x="896" y="315"/>
                  </a:cubicBezTo>
                  <a:cubicBezTo>
                    <a:pt x="867" y="321"/>
                    <a:pt x="867" y="321"/>
                    <a:pt x="867" y="321"/>
                  </a:cubicBezTo>
                  <a:cubicBezTo>
                    <a:pt x="861" y="337"/>
                    <a:pt x="861" y="337"/>
                    <a:pt x="861" y="337"/>
                  </a:cubicBezTo>
                  <a:cubicBezTo>
                    <a:pt x="866" y="371"/>
                    <a:pt x="866" y="371"/>
                    <a:pt x="866" y="371"/>
                  </a:cubicBezTo>
                  <a:cubicBezTo>
                    <a:pt x="883" y="379"/>
                    <a:pt x="883" y="379"/>
                    <a:pt x="883" y="379"/>
                  </a:cubicBezTo>
                  <a:cubicBezTo>
                    <a:pt x="911" y="378"/>
                    <a:pt x="911" y="378"/>
                    <a:pt x="911" y="378"/>
                  </a:cubicBezTo>
                  <a:cubicBezTo>
                    <a:pt x="930" y="377"/>
                    <a:pt x="930" y="377"/>
                    <a:pt x="930" y="377"/>
                  </a:cubicBezTo>
                  <a:cubicBezTo>
                    <a:pt x="937" y="362"/>
                    <a:pt x="937" y="362"/>
                    <a:pt x="937" y="362"/>
                  </a:cubicBezTo>
                  <a:cubicBezTo>
                    <a:pt x="966" y="322"/>
                    <a:pt x="966" y="322"/>
                    <a:pt x="966" y="322"/>
                  </a:cubicBezTo>
                  <a:cubicBezTo>
                    <a:pt x="986" y="327"/>
                    <a:pt x="986" y="327"/>
                    <a:pt x="986" y="327"/>
                  </a:cubicBezTo>
                  <a:cubicBezTo>
                    <a:pt x="1005" y="309"/>
                    <a:pt x="1005" y="309"/>
                    <a:pt x="1005" y="309"/>
                  </a:cubicBezTo>
                  <a:cubicBezTo>
                    <a:pt x="1009" y="323"/>
                    <a:pt x="1009" y="323"/>
                    <a:pt x="1009" y="323"/>
                  </a:cubicBezTo>
                  <a:cubicBezTo>
                    <a:pt x="1057" y="356"/>
                    <a:pt x="1057" y="356"/>
                    <a:pt x="1057" y="356"/>
                  </a:cubicBezTo>
                  <a:cubicBezTo>
                    <a:pt x="1052" y="363"/>
                    <a:pt x="1052" y="363"/>
                    <a:pt x="1052" y="363"/>
                  </a:cubicBezTo>
                  <a:cubicBezTo>
                    <a:pt x="1030" y="362"/>
                    <a:pt x="1030" y="362"/>
                    <a:pt x="1030" y="362"/>
                  </a:cubicBezTo>
                  <a:cubicBezTo>
                    <a:pt x="1038" y="374"/>
                    <a:pt x="1038" y="374"/>
                    <a:pt x="1038" y="374"/>
                  </a:cubicBezTo>
                  <a:cubicBezTo>
                    <a:pt x="1052" y="377"/>
                    <a:pt x="1052" y="377"/>
                    <a:pt x="1052" y="377"/>
                  </a:cubicBezTo>
                  <a:cubicBezTo>
                    <a:pt x="1067" y="370"/>
                    <a:pt x="1067" y="370"/>
                    <a:pt x="1067" y="370"/>
                  </a:cubicBezTo>
                  <a:cubicBezTo>
                    <a:pt x="1066" y="351"/>
                    <a:pt x="1066" y="351"/>
                    <a:pt x="1066" y="351"/>
                  </a:cubicBezTo>
                  <a:cubicBezTo>
                    <a:pt x="1074" y="348"/>
                    <a:pt x="1074" y="348"/>
                    <a:pt x="1074" y="348"/>
                  </a:cubicBezTo>
                  <a:cubicBezTo>
                    <a:pt x="1068" y="342"/>
                    <a:pt x="1068" y="342"/>
                    <a:pt x="1068" y="342"/>
                  </a:cubicBezTo>
                  <a:cubicBezTo>
                    <a:pt x="1036" y="325"/>
                    <a:pt x="1036" y="325"/>
                    <a:pt x="1036" y="325"/>
                  </a:cubicBezTo>
                  <a:cubicBezTo>
                    <a:pt x="1027" y="300"/>
                    <a:pt x="1027" y="300"/>
                    <a:pt x="1027" y="300"/>
                  </a:cubicBezTo>
                  <a:cubicBezTo>
                    <a:pt x="1054" y="300"/>
                    <a:pt x="1054" y="300"/>
                    <a:pt x="1054" y="300"/>
                  </a:cubicBezTo>
                  <a:cubicBezTo>
                    <a:pt x="1062" y="309"/>
                    <a:pt x="1062" y="309"/>
                    <a:pt x="1062" y="309"/>
                  </a:cubicBezTo>
                  <a:cubicBezTo>
                    <a:pt x="1086" y="329"/>
                    <a:pt x="1086" y="329"/>
                    <a:pt x="1086" y="329"/>
                  </a:cubicBezTo>
                  <a:cubicBezTo>
                    <a:pt x="1087" y="353"/>
                    <a:pt x="1087" y="353"/>
                    <a:pt x="1087" y="353"/>
                  </a:cubicBezTo>
                  <a:cubicBezTo>
                    <a:pt x="1110" y="378"/>
                    <a:pt x="1110" y="378"/>
                    <a:pt x="1110" y="378"/>
                  </a:cubicBezTo>
                  <a:cubicBezTo>
                    <a:pt x="1119" y="343"/>
                    <a:pt x="1119" y="343"/>
                    <a:pt x="1119" y="343"/>
                  </a:cubicBezTo>
                  <a:cubicBezTo>
                    <a:pt x="1136" y="334"/>
                    <a:pt x="1136" y="334"/>
                    <a:pt x="1136" y="334"/>
                  </a:cubicBezTo>
                  <a:cubicBezTo>
                    <a:pt x="1139" y="362"/>
                    <a:pt x="1139" y="362"/>
                    <a:pt x="1139" y="362"/>
                  </a:cubicBezTo>
                  <a:cubicBezTo>
                    <a:pt x="1155" y="380"/>
                    <a:pt x="1155" y="380"/>
                    <a:pt x="1155" y="380"/>
                  </a:cubicBezTo>
                  <a:cubicBezTo>
                    <a:pt x="1162" y="380"/>
                    <a:pt x="1162" y="380"/>
                    <a:pt x="1162" y="380"/>
                  </a:cubicBezTo>
                  <a:cubicBezTo>
                    <a:pt x="1168" y="396"/>
                    <a:pt x="1174" y="414"/>
                    <a:pt x="1179" y="431"/>
                  </a:cubicBezTo>
                  <a:cubicBezTo>
                    <a:pt x="1151" y="431"/>
                    <a:pt x="1151" y="431"/>
                    <a:pt x="1151" y="431"/>
                  </a:cubicBezTo>
                  <a:cubicBezTo>
                    <a:pt x="1121" y="409"/>
                    <a:pt x="1121" y="409"/>
                    <a:pt x="1121" y="409"/>
                  </a:cubicBezTo>
                  <a:cubicBezTo>
                    <a:pt x="1090" y="412"/>
                    <a:pt x="1090" y="412"/>
                    <a:pt x="1090" y="412"/>
                  </a:cubicBezTo>
                  <a:cubicBezTo>
                    <a:pt x="1090" y="431"/>
                    <a:pt x="1090" y="431"/>
                    <a:pt x="1090" y="431"/>
                  </a:cubicBezTo>
                  <a:cubicBezTo>
                    <a:pt x="1080" y="431"/>
                    <a:pt x="1080" y="431"/>
                    <a:pt x="1080" y="431"/>
                  </a:cubicBezTo>
                  <a:cubicBezTo>
                    <a:pt x="1069" y="424"/>
                    <a:pt x="1069" y="424"/>
                    <a:pt x="1069" y="424"/>
                  </a:cubicBezTo>
                  <a:cubicBezTo>
                    <a:pt x="1015" y="409"/>
                    <a:pt x="1015" y="409"/>
                    <a:pt x="1015" y="409"/>
                  </a:cubicBezTo>
                  <a:cubicBezTo>
                    <a:pt x="1015" y="375"/>
                    <a:pt x="1015" y="375"/>
                    <a:pt x="1015" y="375"/>
                  </a:cubicBezTo>
                  <a:cubicBezTo>
                    <a:pt x="946" y="380"/>
                    <a:pt x="946" y="380"/>
                    <a:pt x="946" y="380"/>
                  </a:cubicBezTo>
                  <a:cubicBezTo>
                    <a:pt x="924" y="391"/>
                    <a:pt x="924" y="391"/>
                    <a:pt x="924" y="391"/>
                  </a:cubicBezTo>
                  <a:cubicBezTo>
                    <a:pt x="896" y="391"/>
                    <a:pt x="896" y="391"/>
                    <a:pt x="896" y="391"/>
                  </a:cubicBezTo>
                  <a:cubicBezTo>
                    <a:pt x="883" y="390"/>
                    <a:pt x="883" y="390"/>
                    <a:pt x="883" y="390"/>
                  </a:cubicBezTo>
                  <a:cubicBezTo>
                    <a:pt x="850" y="409"/>
                    <a:pt x="850" y="409"/>
                    <a:pt x="850" y="409"/>
                  </a:cubicBezTo>
                  <a:cubicBezTo>
                    <a:pt x="850" y="443"/>
                    <a:pt x="850" y="443"/>
                    <a:pt x="850" y="443"/>
                  </a:cubicBezTo>
                  <a:cubicBezTo>
                    <a:pt x="782" y="493"/>
                    <a:pt x="782" y="493"/>
                    <a:pt x="782" y="493"/>
                  </a:cubicBezTo>
                  <a:cubicBezTo>
                    <a:pt x="788" y="513"/>
                    <a:pt x="788" y="513"/>
                    <a:pt x="788" y="513"/>
                  </a:cubicBezTo>
                  <a:cubicBezTo>
                    <a:pt x="802" y="513"/>
                    <a:pt x="802" y="513"/>
                    <a:pt x="802" y="513"/>
                  </a:cubicBezTo>
                  <a:cubicBezTo>
                    <a:pt x="798" y="533"/>
                    <a:pt x="798" y="533"/>
                    <a:pt x="798" y="533"/>
                  </a:cubicBezTo>
                  <a:cubicBezTo>
                    <a:pt x="788" y="537"/>
                    <a:pt x="788" y="537"/>
                    <a:pt x="788" y="537"/>
                  </a:cubicBezTo>
                  <a:cubicBezTo>
                    <a:pt x="788" y="589"/>
                    <a:pt x="788" y="589"/>
                    <a:pt x="788" y="589"/>
                  </a:cubicBezTo>
                  <a:cubicBezTo>
                    <a:pt x="846" y="656"/>
                    <a:pt x="846" y="656"/>
                    <a:pt x="846" y="656"/>
                  </a:cubicBezTo>
                  <a:cubicBezTo>
                    <a:pt x="872" y="656"/>
                    <a:pt x="872" y="656"/>
                    <a:pt x="872" y="656"/>
                  </a:cubicBezTo>
                  <a:cubicBezTo>
                    <a:pt x="874" y="652"/>
                    <a:pt x="874" y="652"/>
                    <a:pt x="874" y="652"/>
                  </a:cubicBezTo>
                  <a:cubicBezTo>
                    <a:pt x="919" y="652"/>
                    <a:pt x="919" y="652"/>
                    <a:pt x="919" y="652"/>
                  </a:cubicBezTo>
                  <a:cubicBezTo>
                    <a:pt x="933" y="639"/>
                    <a:pt x="933" y="639"/>
                    <a:pt x="933" y="639"/>
                  </a:cubicBezTo>
                  <a:cubicBezTo>
                    <a:pt x="959" y="639"/>
                    <a:pt x="959" y="639"/>
                    <a:pt x="959" y="639"/>
                  </a:cubicBezTo>
                  <a:cubicBezTo>
                    <a:pt x="973" y="653"/>
                    <a:pt x="973" y="653"/>
                    <a:pt x="973" y="653"/>
                  </a:cubicBezTo>
                  <a:cubicBezTo>
                    <a:pt x="1012" y="657"/>
                    <a:pt x="1012" y="657"/>
                    <a:pt x="1012" y="657"/>
                  </a:cubicBezTo>
                  <a:cubicBezTo>
                    <a:pt x="1007" y="709"/>
                    <a:pt x="1007" y="709"/>
                    <a:pt x="1007" y="709"/>
                  </a:cubicBezTo>
                  <a:cubicBezTo>
                    <a:pt x="1050" y="785"/>
                    <a:pt x="1050" y="785"/>
                    <a:pt x="1050" y="785"/>
                  </a:cubicBezTo>
                  <a:cubicBezTo>
                    <a:pt x="1027" y="829"/>
                    <a:pt x="1027" y="829"/>
                    <a:pt x="1027" y="829"/>
                  </a:cubicBezTo>
                  <a:cubicBezTo>
                    <a:pt x="1029" y="849"/>
                    <a:pt x="1029" y="849"/>
                    <a:pt x="1029" y="849"/>
                  </a:cubicBezTo>
                  <a:cubicBezTo>
                    <a:pt x="1046" y="867"/>
                    <a:pt x="1046" y="867"/>
                    <a:pt x="1046" y="867"/>
                  </a:cubicBezTo>
                  <a:cubicBezTo>
                    <a:pt x="1046" y="916"/>
                    <a:pt x="1046" y="916"/>
                    <a:pt x="1046" y="916"/>
                  </a:cubicBezTo>
                  <a:cubicBezTo>
                    <a:pt x="1070" y="947"/>
                    <a:pt x="1070" y="947"/>
                    <a:pt x="1070" y="947"/>
                  </a:cubicBezTo>
                  <a:cubicBezTo>
                    <a:pt x="1070" y="979"/>
                    <a:pt x="1070" y="979"/>
                    <a:pt x="1070" y="979"/>
                  </a:cubicBezTo>
                  <a:cubicBezTo>
                    <a:pt x="959" y="1115"/>
                    <a:pt x="790" y="1202"/>
                    <a:pt x="602" y="1202"/>
                  </a:cubicBezTo>
                  <a:cubicBezTo>
                    <a:pt x="290" y="1202"/>
                    <a:pt x="33" y="966"/>
                    <a:pt x="2" y="662"/>
                  </a:cubicBezTo>
                  <a:cubicBezTo>
                    <a:pt x="2" y="662"/>
                    <a:pt x="2" y="662"/>
                    <a:pt x="2" y="662"/>
                  </a:cubicBezTo>
                  <a:cubicBezTo>
                    <a:pt x="2" y="658"/>
                    <a:pt x="2" y="653"/>
                    <a:pt x="1" y="648"/>
                  </a:cubicBezTo>
                  <a:cubicBezTo>
                    <a:pt x="1" y="648"/>
                    <a:pt x="1" y="648"/>
                    <a:pt x="1" y="648"/>
                  </a:cubicBezTo>
                  <a:cubicBezTo>
                    <a:pt x="0" y="633"/>
                    <a:pt x="0" y="617"/>
                    <a:pt x="0" y="601"/>
                  </a:cubicBezTo>
                  <a:cubicBezTo>
                    <a:pt x="0" y="597"/>
                    <a:pt x="0" y="597"/>
                    <a:pt x="0" y="597"/>
                  </a:cubicBezTo>
                  <a:cubicBezTo>
                    <a:pt x="0" y="590"/>
                    <a:pt x="0" y="590"/>
                    <a:pt x="0" y="590"/>
                  </a:cubicBezTo>
                  <a:cubicBezTo>
                    <a:pt x="0" y="581"/>
                    <a:pt x="0" y="581"/>
                    <a:pt x="0" y="581"/>
                  </a:cubicBezTo>
                  <a:cubicBezTo>
                    <a:pt x="0" y="573"/>
                    <a:pt x="0" y="573"/>
                    <a:pt x="0" y="573"/>
                  </a:cubicBezTo>
                  <a:cubicBezTo>
                    <a:pt x="1" y="568"/>
                    <a:pt x="1" y="568"/>
                    <a:pt x="1" y="568"/>
                  </a:cubicBezTo>
                  <a:cubicBezTo>
                    <a:pt x="1" y="564"/>
                    <a:pt x="1" y="560"/>
                    <a:pt x="1" y="556"/>
                  </a:cubicBezTo>
                  <a:cubicBezTo>
                    <a:pt x="1" y="554"/>
                    <a:pt x="1" y="554"/>
                    <a:pt x="1" y="554"/>
                  </a:cubicBezTo>
                  <a:cubicBezTo>
                    <a:pt x="7" y="487"/>
                    <a:pt x="23" y="422"/>
                    <a:pt x="48" y="363"/>
                  </a:cubicBezTo>
                  <a:cubicBezTo>
                    <a:pt x="48" y="396"/>
                    <a:pt x="48" y="396"/>
                    <a:pt x="48" y="396"/>
                  </a:cubicBezTo>
                  <a:cubicBezTo>
                    <a:pt x="74" y="408"/>
                    <a:pt x="74" y="408"/>
                    <a:pt x="74" y="408"/>
                  </a:cubicBezTo>
                  <a:cubicBezTo>
                    <a:pt x="74" y="457"/>
                    <a:pt x="74" y="457"/>
                    <a:pt x="74" y="457"/>
                  </a:cubicBezTo>
                  <a:cubicBezTo>
                    <a:pt x="98" y="498"/>
                    <a:pt x="98" y="498"/>
                    <a:pt x="98" y="498"/>
                  </a:cubicBezTo>
                  <a:cubicBezTo>
                    <a:pt x="118" y="502"/>
                    <a:pt x="118" y="502"/>
                    <a:pt x="118" y="502"/>
                  </a:cubicBezTo>
                  <a:cubicBezTo>
                    <a:pt x="121" y="487"/>
                    <a:pt x="121" y="487"/>
                    <a:pt x="121" y="487"/>
                  </a:cubicBezTo>
                  <a:cubicBezTo>
                    <a:pt x="98" y="451"/>
                    <a:pt x="98" y="451"/>
                    <a:pt x="98" y="451"/>
                  </a:cubicBezTo>
                  <a:cubicBezTo>
                    <a:pt x="93" y="415"/>
                    <a:pt x="93" y="415"/>
                    <a:pt x="93" y="415"/>
                  </a:cubicBezTo>
                  <a:cubicBezTo>
                    <a:pt x="107" y="415"/>
                    <a:pt x="107" y="415"/>
                    <a:pt x="107" y="415"/>
                  </a:cubicBezTo>
                  <a:cubicBezTo>
                    <a:pt x="113" y="452"/>
                    <a:pt x="113" y="452"/>
                    <a:pt x="113" y="452"/>
                  </a:cubicBezTo>
                  <a:cubicBezTo>
                    <a:pt x="147" y="502"/>
                    <a:pt x="147" y="502"/>
                    <a:pt x="147" y="502"/>
                  </a:cubicBezTo>
                  <a:cubicBezTo>
                    <a:pt x="138" y="518"/>
                    <a:pt x="138" y="518"/>
                    <a:pt x="138" y="518"/>
                  </a:cubicBezTo>
                  <a:cubicBezTo>
                    <a:pt x="159" y="550"/>
                    <a:pt x="159" y="550"/>
                    <a:pt x="159" y="550"/>
                  </a:cubicBezTo>
                  <a:cubicBezTo>
                    <a:pt x="213" y="564"/>
                    <a:pt x="213" y="564"/>
                    <a:pt x="213" y="564"/>
                  </a:cubicBezTo>
                  <a:cubicBezTo>
                    <a:pt x="213" y="555"/>
                    <a:pt x="213" y="555"/>
                    <a:pt x="213" y="555"/>
                  </a:cubicBezTo>
                  <a:cubicBezTo>
                    <a:pt x="235" y="559"/>
                    <a:pt x="235" y="559"/>
                    <a:pt x="235" y="559"/>
                  </a:cubicBezTo>
                  <a:cubicBezTo>
                    <a:pt x="233" y="573"/>
                    <a:pt x="233" y="573"/>
                    <a:pt x="233" y="573"/>
                  </a:cubicBezTo>
                  <a:cubicBezTo>
                    <a:pt x="249" y="577"/>
                    <a:pt x="249" y="577"/>
                    <a:pt x="249" y="577"/>
                  </a:cubicBezTo>
                  <a:cubicBezTo>
                    <a:pt x="275" y="584"/>
                    <a:pt x="275" y="584"/>
                    <a:pt x="275" y="584"/>
                  </a:cubicBezTo>
                  <a:cubicBezTo>
                    <a:pt x="312" y="625"/>
                    <a:pt x="312" y="625"/>
                    <a:pt x="312" y="625"/>
                  </a:cubicBezTo>
                  <a:cubicBezTo>
                    <a:pt x="359" y="629"/>
                    <a:pt x="359" y="629"/>
                    <a:pt x="359" y="629"/>
                  </a:cubicBezTo>
                  <a:cubicBezTo>
                    <a:pt x="364" y="668"/>
                    <a:pt x="364" y="668"/>
                    <a:pt x="364" y="668"/>
                  </a:cubicBezTo>
                  <a:cubicBezTo>
                    <a:pt x="331" y="690"/>
                    <a:pt x="331" y="690"/>
                    <a:pt x="331" y="690"/>
                  </a:cubicBezTo>
                  <a:cubicBezTo>
                    <a:pt x="330" y="724"/>
                    <a:pt x="330" y="724"/>
                    <a:pt x="330" y="724"/>
                  </a:cubicBezTo>
                  <a:cubicBezTo>
                    <a:pt x="326" y="745"/>
                    <a:pt x="326" y="745"/>
                    <a:pt x="326" y="745"/>
                  </a:cubicBezTo>
                  <a:cubicBezTo>
                    <a:pt x="372" y="803"/>
                    <a:pt x="372" y="803"/>
                    <a:pt x="372" y="803"/>
                  </a:cubicBezTo>
                  <a:cubicBezTo>
                    <a:pt x="375" y="823"/>
                    <a:pt x="375" y="823"/>
                    <a:pt x="375" y="823"/>
                  </a:cubicBezTo>
                  <a:cubicBezTo>
                    <a:pt x="375" y="823"/>
                    <a:pt x="392" y="827"/>
                    <a:pt x="394" y="827"/>
                  </a:cubicBezTo>
                  <a:cubicBezTo>
                    <a:pt x="396" y="827"/>
                    <a:pt x="432" y="855"/>
                    <a:pt x="432" y="855"/>
                  </a:cubicBezTo>
                  <a:cubicBezTo>
                    <a:pt x="432" y="960"/>
                    <a:pt x="432" y="960"/>
                    <a:pt x="432" y="960"/>
                  </a:cubicBezTo>
                  <a:cubicBezTo>
                    <a:pt x="445" y="963"/>
                    <a:pt x="445" y="963"/>
                    <a:pt x="445" y="963"/>
                  </a:cubicBezTo>
                  <a:cubicBezTo>
                    <a:pt x="436" y="1012"/>
                    <a:pt x="436" y="1012"/>
                    <a:pt x="436" y="1012"/>
                  </a:cubicBezTo>
                  <a:cubicBezTo>
                    <a:pt x="458" y="1040"/>
                    <a:pt x="458" y="1040"/>
                    <a:pt x="458" y="1040"/>
                  </a:cubicBezTo>
                  <a:cubicBezTo>
                    <a:pt x="454" y="1089"/>
                    <a:pt x="454" y="1089"/>
                    <a:pt x="454" y="1089"/>
                  </a:cubicBezTo>
                  <a:cubicBezTo>
                    <a:pt x="482" y="1138"/>
                    <a:pt x="482" y="1138"/>
                    <a:pt x="482" y="1138"/>
                  </a:cubicBezTo>
                  <a:cubicBezTo>
                    <a:pt x="518" y="1170"/>
                    <a:pt x="518" y="1170"/>
                    <a:pt x="518" y="1170"/>
                  </a:cubicBezTo>
                  <a:cubicBezTo>
                    <a:pt x="555" y="1171"/>
                    <a:pt x="555" y="1171"/>
                    <a:pt x="555" y="1171"/>
                  </a:cubicBezTo>
                  <a:cubicBezTo>
                    <a:pt x="558" y="1159"/>
                    <a:pt x="558" y="1159"/>
                    <a:pt x="558" y="1159"/>
                  </a:cubicBezTo>
                  <a:cubicBezTo>
                    <a:pt x="532" y="1137"/>
                    <a:pt x="532" y="1137"/>
                    <a:pt x="532" y="1137"/>
                  </a:cubicBezTo>
                  <a:cubicBezTo>
                    <a:pt x="533" y="1125"/>
                    <a:pt x="533" y="1125"/>
                    <a:pt x="533" y="1125"/>
                  </a:cubicBezTo>
                  <a:cubicBezTo>
                    <a:pt x="538" y="1112"/>
                    <a:pt x="538" y="1112"/>
                    <a:pt x="538" y="1112"/>
                  </a:cubicBezTo>
                  <a:cubicBezTo>
                    <a:pt x="539" y="1097"/>
                    <a:pt x="539" y="1097"/>
                    <a:pt x="539" y="1097"/>
                  </a:cubicBezTo>
                  <a:cubicBezTo>
                    <a:pt x="520" y="1097"/>
                    <a:pt x="520" y="1097"/>
                    <a:pt x="520" y="1097"/>
                  </a:cubicBezTo>
                  <a:cubicBezTo>
                    <a:pt x="511" y="1086"/>
                    <a:pt x="511" y="1086"/>
                    <a:pt x="511" y="1086"/>
                  </a:cubicBezTo>
                  <a:cubicBezTo>
                    <a:pt x="527" y="1071"/>
                    <a:pt x="527" y="1071"/>
                    <a:pt x="527" y="1071"/>
                  </a:cubicBezTo>
                  <a:cubicBezTo>
                    <a:pt x="529" y="1059"/>
                    <a:pt x="529" y="1059"/>
                    <a:pt x="529" y="1059"/>
                  </a:cubicBezTo>
                  <a:cubicBezTo>
                    <a:pt x="511" y="1055"/>
                    <a:pt x="511" y="1055"/>
                    <a:pt x="511" y="1055"/>
                  </a:cubicBezTo>
                  <a:cubicBezTo>
                    <a:pt x="513" y="1045"/>
                    <a:pt x="513" y="1045"/>
                    <a:pt x="513" y="1045"/>
                  </a:cubicBezTo>
                  <a:cubicBezTo>
                    <a:pt x="537" y="1041"/>
                    <a:pt x="537" y="1041"/>
                    <a:pt x="537" y="1041"/>
                  </a:cubicBezTo>
                  <a:cubicBezTo>
                    <a:pt x="574" y="1024"/>
                    <a:pt x="574" y="1024"/>
                    <a:pt x="574" y="1024"/>
                  </a:cubicBezTo>
                  <a:cubicBezTo>
                    <a:pt x="586" y="1001"/>
                    <a:pt x="586" y="1001"/>
                    <a:pt x="586" y="1001"/>
                  </a:cubicBezTo>
                  <a:cubicBezTo>
                    <a:pt x="624" y="952"/>
                    <a:pt x="624" y="952"/>
                    <a:pt x="624" y="952"/>
                  </a:cubicBezTo>
                  <a:cubicBezTo>
                    <a:pt x="615" y="914"/>
                    <a:pt x="615" y="914"/>
                    <a:pt x="615" y="914"/>
                  </a:cubicBezTo>
                  <a:cubicBezTo>
                    <a:pt x="627" y="893"/>
                    <a:pt x="627" y="893"/>
                    <a:pt x="627" y="893"/>
                  </a:cubicBezTo>
                  <a:cubicBezTo>
                    <a:pt x="662" y="895"/>
                    <a:pt x="662" y="895"/>
                    <a:pt x="662" y="895"/>
                  </a:cubicBezTo>
                  <a:cubicBezTo>
                    <a:pt x="686" y="876"/>
                    <a:pt x="686" y="876"/>
                    <a:pt x="686" y="876"/>
                  </a:cubicBezTo>
                  <a:cubicBezTo>
                    <a:pt x="693" y="802"/>
                    <a:pt x="693" y="802"/>
                    <a:pt x="693" y="802"/>
                  </a:cubicBezTo>
                  <a:cubicBezTo>
                    <a:pt x="720" y="768"/>
                    <a:pt x="720" y="768"/>
                    <a:pt x="720" y="768"/>
                  </a:cubicBezTo>
                  <a:cubicBezTo>
                    <a:pt x="724" y="747"/>
                    <a:pt x="724" y="747"/>
                    <a:pt x="724" y="747"/>
                  </a:cubicBezTo>
                  <a:cubicBezTo>
                    <a:pt x="701" y="740"/>
                    <a:pt x="701" y="740"/>
                    <a:pt x="701" y="740"/>
                  </a:cubicBezTo>
                  <a:cubicBezTo>
                    <a:pt x="684" y="713"/>
                    <a:pt x="684" y="713"/>
                    <a:pt x="684" y="713"/>
                  </a:cubicBezTo>
                  <a:cubicBezTo>
                    <a:pt x="630" y="713"/>
                    <a:pt x="630" y="713"/>
                    <a:pt x="630" y="713"/>
                  </a:cubicBezTo>
                  <a:cubicBezTo>
                    <a:pt x="588" y="696"/>
                    <a:pt x="588" y="696"/>
                    <a:pt x="588" y="696"/>
                  </a:cubicBezTo>
                  <a:cubicBezTo>
                    <a:pt x="586" y="665"/>
                    <a:pt x="586" y="665"/>
                    <a:pt x="586" y="665"/>
                  </a:cubicBezTo>
                  <a:cubicBezTo>
                    <a:pt x="571" y="641"/>
                    <a:pt x="571" y="641"/>
                    <a:pt x="571" y="641"/>
                  </a:cubicBezTo>
                  <a:cubicBezTo>
                    <a:pt x="533" y="640"/>
                    <a:pt x="533" y="640"/>
                    <a:pt x="533" y="640"/>
                  </a:cubicBezTo>
                  <a:cubicBezTo>
                    <a:pt x="510" y="605"/>
                    <a:pt x="510" y="605"/>
                    <a:pt x="510" y="605"/>
                  </a:cubicBezTo>
                  <a:cubicBezTo>
                    <a:pt x="490" y="595"/>
                    <a:pt x="490" y="595"/>
                    <a:pt x="490" y="595"/>
                  </a:cubicBezTo>
                  <a:cubicBezTo>
                    <a:pt x="489" y="606"/>
                    <a:pt x="489" y="606"/>
                    <a:pt x="489" y="606"/>
                  </a:cubicBezTo>
                  <a:cubicBezTo>
                    <a:pt x="453" y="608"/>
                    <a:pt x="453" y="608"/>
                    <a:pt x="453" y="608"/>
                  </a:cubicBezTo>
                  <a:cubicBezTo>
                    <a:pt x="439" y="590"/>
                    <a:pt x="439" y="590"/>
                    <a:pt x="439" y="590"/>
                  </a:cubicBezTo>
                  <a:cubicBezTo>
                    <a:pt x="402" y="582"/>
                    <a:pt x="402" y="582"/>
                    <a:pt x="402" y="582"/>
                  </a:cubicBezTo>
                  <a:cubicBezTo>
                    <a:pt x="370" y="618"/>
                    <a:pt x="370" y="618"/>
                    <a:pt x="370" y="618"/>
                  </a:cubicBezTo>
                  <a:cubicBezTo>
                    <a:pt x="321" y="610"/>
                    <a:pt x="321" y="610"/>
                    <a:pt x="321" y="610"/>
                  </a:cubicBezTo>
                  <a:cubicBezTo>
                    <a:pt x="318" y="555"/>
                    <a:pt x="318" y="555"/>
                    <a:pt x="318" y="555"/>
                  </a:cubicBezTo>
                  <a:cubicBezTo>
                    <a:pt x="283" y="549"/>
                    <a:pt x="283" y="549"/>
                    <a:pt x="283" y="549"/>
                  </a:cubicBezTo>
                  <a:cubicBezTo>
                    <a:pt x="297" y="521"/>
                    <a:pt x="297" y="521"/>
                    <a:pt x="297" y="521"/>
                  </a:cubicBezTo>
                  <a:cubicBezTo>
                    <a:pt x="292" y="506"/>
                    <a:pt x="292" y="506"/>
                    <a:pt x="292" y="506"/>
                  </a:cubicBezTo>
                  <a:cubicBezTo>
                    <a:pt x="245" y="537"/>
                    <a:pt x="245" y="537"/>
                    <a:pt x="245" y="537"/>
                  </a:cubicBezTo>
                  <a:cubicBezTo>
                    <a:pt x="216" y="534"/>
                    <a:pt x="216" y="534"/>
                    <a:pt x="216" y="534"/>
                  </a:cubicBezTo>
                  <a:cubicBezTo>
                    <a:pt x="205" y="510"/>
                    <a:pt x="205" y="510"/>
                    <a:pt x="205" y="510"/>
                  </a:cubicBezTo>
                  <a:cubicBezTo>
                    <a:pt x="212" y="487"/>
                    <a:pt x="212" y="487"/>
                    <a:pt x="212" y="487"/>
                  </a:cubicBezTo>
                  <a:cubicBezTo>
                    <a:pt x="228" y="457"/>
                    <a:pt x="228" y="457"/>
                    <a:pt x="228" y="457"/>
                  </a:cubicBezTo>
                  <a:cubicBezTo>
                    <a:pt x="266" y="437"/>
                    <a:pt x="266" y="437"/>
                    <a:pt x="266" y="437"/>
                  </a:cubicBezTo>
                  <a:cubicBezTo>
                    <a:pt x="339" y="437"/>
                    <a:pt x="339" y="437"/>
                    <a:pt x="339" y="437"/>
                  </a:cubicBezTo>
                  <a:cubicBezTo>
                    <a:pt x="338" y="460"/>
                    <a:pt x="338" y="460"/>
                    <a:pt x="338" y="460"/>
                  </a:cubicBezTo>
                  <a:cubicBezTo>
                    <a:pt x="364" y="471"/>
                    <a:pt x="364" y="471"/>
                    <a:pt x="364" y="471"/>
                  </a:cubicBezTo>
                  <a:cubicBezTo>
                    <a:pt x="362" y="434"/>
                    <a:pt x="362" y="434"/>
                    <a:pt x="362" y="434"/>
                  </a:cubicBezTo>
                  <a:cubicBezTo>
                    <a:pt x="381" y="415"/>
                    <a:pt x="381" y="415"/>
                    <a:pt x="381" y="415"/>
                  </a:cubicBezTo>
                  <a:cubicBezTo>
                    <a:pt x="418" y="390"/>
                    <a:pt x="418" y="390"/>
                    <a:pt x="418" y="390"/>
                  </a:cubicBezTo>
                  <a:cubicBezTo>
                    <a:pt x="421" y="373"/>
                    <a:pt x="421" y="373"/>
                    <a:pt x="421" y="373"/>
                  </a:cubicBezTo>
                  <a:cubicBezTo>
                    <a:pt x="459" y="334"/>
                    <a:pt x="459" y="334"/>
                    <a:pt x="459" y="334"/>
                  </a:cubicBezTo>
                  <a:cubicBezTo>
                    <a:pt x="499" y="311"/>
                    <a:pt x="499" y="311"/>
                    <a:pt x="499" y="311"/>
                  </a:cubicBezTo>
                  <a:cubicBezTo>
                    <a:pt x="495" y="309"/>
                    <a:pt x="495" y="309"/>
                    <a:pt x="495" y="309"/>
                  </a:cubicBezTo>
                  <a:cubicBezTo>
                    <a:pt x="523" y="283"/>
                    <a:pt x="523" y="283"/>
                    <a:pt x="523" y="283"/>
                  </a:cubicBezTo>
                  <a:cubicBezTo>
                    <a:pt x="533" y="285"/>
                    <a:pt x="533" y="285"/>
                    <a:pt x="533" y="285"/>
                  </a:cubicBezTo>
                  <a:cubicBezTo>
                    <a:pt x="537" y="291"/>
                    <a:pt x="537" y="291"/>
                    <a:pt x="537" y="291"/>
                  </a:cubicBezTo>
                  <a:cubicBezTo>
                    <a:pt x="548" y="280"/>
                    <a:pt x="548" y="280"/>
                    <a:pt x="548" y="280"/>
                  </a:cubicBezTo>
                  <a:cubicBezTo>
                    <a:pt x="550" y="278"/>
                    <a:pt x="550" y="278"/>
                    <a:pt x="550" y="278"/>
                  </a:cubicBezTo>
                  <a:cubicBezTo>
                    <a:pt x="539" y="277"/>
                    <a:pt x="539" y="277"/>
                    <a:pt x="539" y="277"/>
                  </a:cubicBezTo>
                  <a:cubicBezTo>
                    <a:pt x="527" y="273"/>
                    <a:pt x="527" y="273"/>
                    <a:pt x="527" y="273"/>
                  </a:cubicBezTo>
                  <a:cubicBezTo>
                    <a:pt x="527" y="262"/>
                    <a:pt x="527" y="262"/>
                    <a:pt x="527" y="262"/>
                  </a:cubicBezTo>
                  <a:cubicBezTo>
                    <a:pt x="533" y="257"/>
                    <a:pt x="533" y="257"/>
                    <a:pt x="533" y="257"/>
                  </a:cubicBezTo>
                  <a:cubicBezTo>
                    <a:pt x="547" y="257"/>
                    <a:pt x="547" y="257"/>
                    <a:pt x="547" y="257"/>
                  </a:cubicBezTo>
                  <a:cubicBezTo>
                    <a:pt x="553" y="259"/>
                    <a:pt x="553" y="259"/>
                    <a:pt x="553" y="259"/>
                  </a:cubicBezTo>
                  <a:cubicBezTo>
                    <a:pt x="558" y="271"/>
                    <a:pt x="558" y="271"/>
                    <a:pt x="558" y="271"/>
                  </a:cubicBezTo>
                  <a:cubicBezTo>
                    <a:pt x="564" y="269"/>
                    <a:pt x="564" y="269"/>
                    <a:pt x="564" y="269"/>
                  </a:cubicBezTo>
                  <a:cubicBezTo>
                    <a:pt x="564" y="268"/>
                    <a:pt x="564" y="268"/>
                    <a:pt x="564" y="268"/>
                  </a:cubicBezTo>
                  <a:cubicBezTo>
                    <a:pt x="567" y="269"/>
                    <a:pt x="567" y="269"/>
                    <a:pt x="567" y="269"/>
                  </a:cubicBezTo>
                  <a:cubicBezTo>
                    <a:pt x="586" y="266"/>
                    <a:pt x="586" y="266"/>
                    <a:pt x="586" y="266"/>
                  </a:cubicBezTo>
                  <a:cubicBezTo>
                    <a:pt x="588" y="257"/>
                    <a:pt x="588" y="257"/>
                    <a:pt x="588" y="257"/>
                  </a:cubicBezTo>
                  <a:cubicBezTo>
                    <a:pt x="599" y="259"/>
                    <a:pt x="599" y="259"/>
                    <a:pt x="599" y="259"/>
                  </a:cubicBezTo>
                  <a:cubicBezTo>
                    <a:pt x="599" y="270"/>
                    <a:pt x="599" y="270"/>
                    <a:pt x="599" y="270"/>
                  </a:cubicBezTo>
                  <a:cubicBezTo>
                    <a:pt x="589" y="277"/>
                    <a:pt x="589" y="277"/>
                    <a:pt x="589" y="277"/>
                  </a:cubicBezTo>
                  <a:cubicBezTo>
                    <a:pt x="589" y="277"/>
                    <a:pt x="589" y="277"/>
                    <a:pt x="589" y="277"/>
                  </a:cubicBezTo>
                  <a:cubicBezTo>
                    <a:pt x="591" y="287"/>
                    <a:pt x="591" y="287"/>
                    <a:pt x="591" y="287"/>
                  </a:cubicBezTo>
                  <a:cubicBezTo>
                    <a:pt x="624" y="298"/>
                    <a:pt x="624" y="298"/>
                    <a:pt x="624" y="298"/>
                  </a:cubicBezTo>
                  <a:cubicBezTo>
                    <a:pt x="625" y="298"/>
                    <a:pt x="625" y="298"/>
                    <a:pt x="625" y="298"/>
                  </a:cubicBezTo>
                  <a:cubicBezTo>
                    <a:pt x="633" y="298"/>
                    <a:pt x="633" y="298"/>
                    <a:pt x="633" y="298"/>
                  </a:cubicBezTo>
                  <a:cubicBezTo>
                    <a:pt x="633" y="283"/>
                    <a:pt x="633" y="283"/>
                    <a:pt x="633" y="283"/>
                  </a:cubicBezTo>
                  <a:cubicBezTo>
                    <a:pt x="606" y="271"/>
                    <a:pt x="606" y="271"/>
                    <a:pt x="606" y="271"/>
                  </a:cubicBezTo>
                  <a:cubicBezTo>
                    <a:pt x="605" y="263"/>
                    <a:pt x="605" y="263"/>
                    <a:pt x="605" y="263"/>
                  </a:cubicBezTo>
                  <a:cubicBezTo>
                    <a:pt x="627" y="256"/>
                    <a:pt x="627" y="256"/>
                    <a:pt x="627" y="256"/>
                  </a:cubicBezTo>
                  <a:cubicBezTo>
                    <a:pt x="628" y="234"/>
                    <a:pt x="628" y="234"/>
                    <a:pt x="628" y="234"/>
                  </a:cubicBezTo>
                  <a:cubicBezTo>
                    <a:pt x="605" y="220"/>
                    <a:pt x="605" y="220"/>
                    <a:pt x="605" y="220"/>
                  </a:cubicBezTo>
                  <a:cubicBezTo>
                    <a:pt x="603" y="184"/>
                    <a:pt x="603" y="184"/>
                    <a:pt x="603" y="184"/>
                  </a:cubicBezTo>
                  <a:cubicBezTo>
                    <a:pt x="571" y="200"/>
                    <a:pt x="571" y="200"/>
                    <a:pt x="571" y="200"/>
                  </a:cubicBezTo>
                  <a:cubicBezTo>
                    <a:pt x="559" y="200"/>
                    <a:pt x="559" y="200"/>
                    <a:pt x="559" y="200"/>
                  </a:cubicBezTo>
                  <a:cubicBezTo>
                    <a:pt x="562" y="172"/>
                    <a:pt x="562" y="172"/>
                    <a:pt x="562" y="172"/>
                  </a:cubicBezTo>
                  <a:cubicBezTo>
                    <a:pt x="518" y="162"/>
                    <a:pt x="518" y="162"/>
                    <a:pt x="518" y="162"/>
                  </a:cubicBezTo>
                  <a:cubicBezTo>
                    <a:pt x="500" y="175"/>
                    <a:pt x="500" y="175"/>
                    <a:pt x="500" y="175"/>
                  </a:cubicBezTo>
                  <a:cubicBezTo>
                    <a:pt x="500" y="218"/>
                    <a:pt x="500" y="218"/>
                    <a:pt x="500" y="218"/>
                  </a:cubicBezTo>
                  <a:cubicBezTo>
                    <a:pt x="467" y="228"/>
                    <a:pt x="467" y="228"/>
                    <a:pt x="467" y="228"/>
                  </a:cubicBezTo>
                  <a:cubicBezTo>
                    <a:pt x="455" y="255"/>
                    <a:pt x="455" y="255"/>
                    <a:pt x="455" y="255"/>
                  </a:cubicBezTo>
                  <a:cubicBezTo>
                    <a:pt x="441" y="257"/>
                    <a:pt x="441" y="257"/>
                    <a:pt x="441" y="257"/>
                  </a:cubicBezTo>
                  <a:cubicBezTo>
                    <a:pt x="441" y="222"/>
                    <a:pt x="441" y="222"/>
                    <a:pt x="441" y="222"/>
                  </a:cubicBezTo>
                  <a:cubicBezTo>
                    <a:pt x="410" y="218"/>
                    <a:pt x="410" y="218"/>
                    <a:pt x="410" y="218"/>
                  </a:cubicBezTo>
                  <a:cubicBezTo>
                    <a:pt x="395" y="208"/>
                    <a:pt x="395" y="208"/>
                    <a:pt x="395" y="208"/>
                  </a:cubicBezTo>
                  <a:cubicBezTo>
                    <a:pt x="389" y="186"/>
                    <a:pt x="389" y="186"/>
                    <a:pt x="389" y="186"/>
                  </a:cubicBezTo>
                  <a:cubicBezTo>
                    <a:pt x="443" y="153"/>
                    <a:pt x="443" y="153"/>
                    <a:pt x="443" y="153"/>
                  </a:cubicBezTo>
                  <a:cubicBezTo>
                    <a:pt x="470" y="145"/>
                    <a:pt x="470" y="145"/>
                    <a:pt x="470" y="145"/>
                  </a:cubicBezTo>
                  <a:cubicBezTo>
                    <a:pt x="473" y="163"/>
                    <a:pt x="473" y="163"/>
                    <a:pt x="473" y="163"/>
                  </a:cubicBezTo>
                  <a:cubicBezTo>
                    <a:pt x="488" y="162"/>
                    <a:pt x="488" y="162"/>
                    <a:pt x="488" y="162"/>
                  </a:cubicBezTo>
                  <a:cubicBezTo>
                    <a:pt x="489" y="153"/>
                    <a:pt x="489" y="153"/>
                    <a:pt x="489" y="153"/>
                  </a:cubicBezTo>
                  <a:cubicBezTo>
                    <a:pt x="505" y="151"/>
                    <a:pt x="505" y="151"/>
                    <a:pt x="505" y="151"/>
                  </a:cubicBezTo>
                  <a:cubicBezTo>
                    <a:pt x="505" y="148"/>
                    <a:pt x="505" y="148"/>
                    <a:pt x="505" y="148"/>
                  </a:cubicBezTo>
                  <a:cubicBezTo>
                    <a:pt x="498" y="145"/>
                    <a:pt x="498" y="145"/>
                    <a:pt x="498" y="145"/>
                  </a:cubicBezTo>
                  <a:cubicBezTo>
                    <a:pt x="496" y="136"/>
                    <a:pt x="496" y="136"/>
                    <a:pt x="496" y="136"/>
                  </a:cubicBezTo>
                  <a:cubicBezTo>
                    <a:pt x="516" y="134"/>
                    <a:pt x="516" y="134"/>
                    <a:pt x="516" y="134"/>
                  </a:cubicBezTo>
                  <a:cubicBezTo>
                    <a:pt x="527" y="122"/>
                    <a:pt x="527" y="122"/>
                    <a:pt x="527" y="122"/>
                  </a:cubicBezTo>
                  <a:cubicBezTo>
                    <a:pt x="528" y="122"/>
                    <a:pt x="528" y="122"/>
                    <a:pt x="528" y="122"/>
                  </a:cubicBezTo>
                  <a:cubicBezTo>
                    <a:pt x="528" y="122"/>
                    <a:pt x="528" y="122"/>
                    <a:pt x="528" y="122"/>
                  </a:cubicBezTo>
                  <a:cubicBezTo>
                    <a:pt x="532" y="118"/>
                    <a:pt x="532" y="118"/>
                    <a:pt x="532" y="118"/>
                  </a:cubicBezTo>
                  <a:cubicBezTo>
                    <a:pt x="572" y="112"/>
                    <a:pt x="572" y="112"/>
                    <a:pt x="572" y="112"/>
                  </a:cubicBezTo>
                  <a:cubicBezTo>
                    <a:pt x="589" y="128"/>
                    <a:pt x="589" y="128"/>
                    <a:pt x="589" y="128"/>
                  </a:cubicBezTo>
                  <a:cubicBezTo>
                    <a:pt x="542" y="153"/>
                    <a:pt x="542" y="153"/>
                    <a:pt x="542" y="153"/>
                  </a:cubicBezTo>
                  <a:cubicBezTo>
                    <a:pt x="602" y="167"/>
                    <a:pt x="602" y="167"/>
                    <a:pt x="602" y="167"/>
                  </a:cubicBezTo>
                  <a:cubicBezTo>
                    <a:pt x="610" y="147"/>
                    <a:pt x="610" y="147"/>
                    <a:pt x="610" y="147"/>
                  </a:cubicBezTo>
                  <a:cubicBezTo>
                    <a:pt x="636" y="147"/>
                    <a:pt x="636" y="147"/>
                    <a:pt x="636" y="147"/>
                  </a:cubicBezTo>
                  <a:cubicBezTo>
                    <a:pt x="646" y="130"/>
                    <a:pt x="646" y="130"/>
                    <a:pt x="646" y="130"/>
                  </a:cubicBezTo>
                  <a:cubicBezTo>
                    <a:pt x="627" y="125"/>
                    <a:pt x="627" y="125"/>
                    <a:pt x="627" y="125"/>
                  </a:cubicBezTo>
                  <a:cubicBezTo>
                    <a:pt x="627" y="103"/>
                    <a:pt x="627" y="103"/>
                    <a:pt x="627" y="103"/>
                  </a:cubicBezTo>
                  <a:cubicBezTo>
                    <a:pt x="569" y="78"/>
                    <a:pt x="569" y="78"/>
                    <a:pt x="569" y="78"/>
                  </a:cubicBezTo>
                  <a:cubicBezTo>
                    <a:pt x="530" y="82"/>
                    <a:pt x="530" y="82"/>
                    <a:pt x="530" y="82"/>
                  </a:cubicBezTo>
                  <a:cubicBezTo>
                    <a:pt x="507" y="94"/>
                    <a:pt x="507" y="94"/>
                    <a:pt x="507" y="94"/>
                  </a:cubicBezTo>
                  <a:cubicBezTo>
                    <a:pt x="508" y="122"/>
                    <a:pt x="508" y="122"/>
                    <a:pt x="508" y="122"/>
                  </a:cubicBezTo>
                  <a:cubicBezTo>
                    <a:pt x="485" y="119"/>
                    <a:pt x="485" y="119"/>
                    <a:pt x="485" y="119"/>
                  </a:cubicBezTo>
                  <a:cubicBezTo>
                    <a:pt x="481" y="103"/>
                    <a:pt x="481" y="103"/>
                    <a:pt x="481" y="103"/>
                  </a:cubicBezTo>
                  <a:cubicBezTo>
                    <a:pt x="504" y="82"/>
                    <a:pt x="504" y="82"/>
                    <a:pt x="504" y="82"/>
                  </a:cubicBezTo>
                  <a:cubicBezTo>
                    <a:pt x="463" y="81"/>
                    <a:pt x="463" y="81"/>
                    <a:pt x="463" y="81"/>
                  </a:cubicBezTo>
                  <a:cubicBezTo>
                    <a:pt x="452" y="84"/>
                    <a:pt x="452" y="84"/>
                    <a:pt x="452" y="84"/>
                  </a:cubicBezTo>
                  <a:cubicBezTo>
                    <a:pt x="446" y="98"/>
                    <a:pt x="446" y="98"/>
                    <a:pt x="446" y="98"/>
                  </a:cubicBezTo>
                  <a:cubicBezTo>
                    <a:pt x="461" y="100"/>
                    <a:pt x="461" y="100"/>
                    <a:pt x="461" y="100"/>
                  </a:cubicBezTo>
                  <a:cubicBezTo>
                    <a:pt x="458" y="115"/>
                    <a:pt x="458" y="115"/>
                    <a:pt x="458" y="115"/>
                  </a:cubicBezTo>
                  <a:cubicBezTo>
                    <a:pt x="433" y="117"/>
                    <a:pt x="433" y="117"/>
                    <a:pt x="433" y="117"/>
                  </a:cubicBezTo>
                  <a:cubicBezTo>
                    <a:pt x="428" y="128"/>
                    <a:pt x="428" y="128"/>
                    <a:pt x="428" y="128"/>
                  </a:cubicBezTo>
                  <a:cubicBezTo>
                    <a:pt x="391" y="128"/>
                    <a:pt x="391" y="128"/>
                    <a:pt x="391" y="128"/>
                  </a:cubicBezTo>
                  <a:cubicBezTo>
                    <a:pt x="391" y="128"/>
                    <a:pt x="389" y="107"/>
                    <a:pt x="388" y="107"/>
                  </a:cubicBezTo>
                  <a:cubicBezTo>
                    <a:pt x="386" y="107"/>
                    <a:pt x="417" y="106"/>
                    <a:pt x="417" y="106"/>
                  </a:cubicBezTo>
                  <a:cubicBezTo>
                    <a:pt x="440" y="84"/>
                    <a:pt x="440" y="84"/>
                    <a:pt x="440" y="84"/>
                  </a:cubicBezTo>
                  <a:cubicBezTo>
                    <a:pt x="428" y="78"/>
                    <a:pt x="428" y="78"/>
                    <a:pt x="428" y="78"/>
                  </a:cubicBezTo>
                  <a:cubicBezTo>
                    <a:pt x="411" y="94"/>
                    <a:pt x="411" y="94"/>
                    <a:pt x="411" y="94"/>
                  </a:cubicBezTo>
                  <a:cubicBezTo>
                    <a:pt x="384" y="93"/>
                    <a:pt x="384" y="93"/>
                    <a:pt x="384" y="93"/>
                  </a:cubicBezTo>
                  <a:cubicBezTo>
                    <a:pt x="368" y="70"/>
                    <a:pt x="368" y="70"/>
                    <a:pt x="368" y="70"/>
                  </a:cubicBezTo>
                  <a:cubicBezTo>
                    <a:pt x="333" y="70"/>
                    <a:pt x="333" y="70"/>
                    <a:pt x="333" y="70"/>
                  </a:cubicBezTo>
                  <a:cubicBezTo>
                    <a:pt x="297" y="97"/>
                    <a:pt x="297" y="97"/>
                    <a:pt x="297" y="97"/>
                  </a:cubicBezTo>
                  <a:cubicBezTo>
                    <a:pt x="330" y="97"/>
                    <a:pt x="330" y="97"/>
                    <a:pt x="330" y="97"/>
                  </a:cubicBezTo>
                  <a:cubicBezTo>
                    <a:pt x="333" y="107"/>
                    <a:pt x="333" y="107"/>
                    <a:pt x="333" y="107"/>
                  </a:cubicBezTo>
                  <a:cubicBezTo>
                    <a:pt x="325" y="115"/>
                    <a:pt x="325" y="115"/>
                    <a:pt x="325" y="115"/>
                  </a:cubicBezTo>
                  <a:cubicBezTo>
                    <a:pt x="361" y="116"/>
                    <a:pt x="361" y="116"/>
                    <a:pt x="361" y="116"/>
                  </a:cubicBezTo>
                  <a:cubicBezTo>
                    <a:pt x="367" y="130"/>
                    <a:pt x="367" y="130"/>
                    <a:pt x="367" y="130"/>
                  </a:cubicBezTo>
                  <a:cubicBezTo>
                    <a:pt x="326" y="128"/>
                    <a:pt x="326" y="128"/>
                    <a:pt x="326" y="128"/>
                  </a:cubicBezTo>
                  <a:cubicBezTo>
                    <a:pt x="323" y="118"/>
                    <a:pt x="323" y="118"/>
                    <a:pt x="323" y="118"/>
                  </a:cubicBezTo>
                  <a:cubicBezTo>
                    <a:pt x="298" y="112"/>
                    <a:pt x="298" y="112"/>
                    <a:pt x="298" y="112"/>
                  </a:cubicBezTo>
                  <a:cubicBezTo>
                    <a:pt x="284" y="104"/>
                    <a:pt x="284" y="104"/>
                    <a:pt x="284" y="104"/>
                  </a:cubicBezTo>
                  <a:cubicBezTo>
                    <a:pt x="261" y="105"/>
                    <a:pt x="261" y="105"/>
                    <a:pt x="261" y="105"/>
                  </a:cubicBezTo>
                  <a:cubicBezTo>
                    <a:pt x="358" y="38"/>
                    <a:pt x="475" y="0"/>
                    <a:pt x="602" y="0"/>
                  </a:cubicBezTo>
                  <a:close/>
                  <a:moveTo>
                    <a:pt x="896" y="205"/>
                  </a:moveTo>
                  <a:cubicBezTo>
                    <a:pt x="902" y="197"/>
                    <a:pt x="902" y="197"/>
                    <a:pt x="902" y="197"/>
                  </a:cubicBezTo>
                  <a:cubicBezTo>
                    <a:pt x="922" y="192"/>
                    <a:pt x="922" y="192"/>
                    <a:pt x="922" y="192"/>
                  </a:cubicBezTo>
                  <a:cubicBezTo>
                    <a:pt x="927" y="216"/>
                    <a:pt x="927" y="216"/>
                    <a:pt x="927" y="216"/>
                  </a:cubicBezTo>
                  <a:cubicBezTo>
                    <a:pt x="938" y="234"/>
                    <a:pt x="938" y="234"/>
                    <a:pt x="938" y="234"/>
                  </a:cubicBezTo>
                  <a:cubicBezTo>
                    <a:pt x="946" y="242"/>
                    <a:pt x="946" y="242"/>
                    <a:pt x="946" y="242"/>
                  </a:cubicBezTo>
                  <a:cubicBezTo>
                    <a:pt x="959" y="247"/>
                    <a:pt x="959" y="247"/>
                    <a:pt x="959" y="247"/>
                  </a:cubicBezTo>
                  <a:cubicBezTo>
                    <a:pt x="946" y="262"/>
                    <a:pt x="946" y="262"/>
                    <a:pt x="946" y="262"/>
                  </a:cubicBezTo>
                  <a:cubicBezTo>
                    <a:pt x="922" y="264"/>
                    <a:pt x="922" y="264"/>
                    <a:pt x="922" y="264"/>
                  </a:cubicBezTo>
                  <a:cubicBezTo>
                    <a:pt x="905" y="264"/>
                    <a:pt x="905" y="264"/>
                    <a:pt x="905" y="264"/>
                  </a:cubicBezTo>
                  <a:cubicBezTo>
                    <a:pt x="906" y="243"/>
                    <a:pt x="906" y="243"/>
                    <a:pt x="906" y="243"/>
                  </a:cubicBezTo>
                  <a:cubicBezTo>
                    <a:pt x="921" y="240"/>
                    <a:pt x="921" y="240"/>
                    <a:pt x="921" y="240"/>
                  </a:cubicBezTo>
                  <a:cubicBezTo>
                    <a:pt x="920" y="230"/>
                    <a:pt x="920" y="230"/>
                    <a:pt x="920" y="230"/>
                  </a:cubicBezTo>
                  <a:cubicBezTo>
                    <a:pt x="906" y="221"/>
                    <a:pt x="906" y="221"/>
                    <a:pt x="906" y="221"/>
                  </a:cubicBezTo>
                  <a:cubicBezTo>
                    <a:pt x="896" y="214"/>
                    <a:pt x="896" y="214"/>
                    <a:pt x="896" y="214"/>
                  </a:cubicBezTo>
                  <a:cubicBezTo>
                    <a:pt x="896" y="205"/>
                    <a:pt x="896" y="205"/>
                    <a:pt x="896" y="205"/>
                  </a:cubicBezTo>
                  <a:close/>
                  <a:moveTo>
                    <a:pt x="863" y="243"/>
                  </a:moveTo>
                  <a:cubicBezTo>
                    <a:pt x="875" y="223"/>
                    <a:pt x="875" y="223"/>
                    <a:pt x="875" y="223"/>
                  </a:cubicBezTo>
                  <a:cubicBezTo>
                    <a:pt x="893" y="219"/>
                    <a:pt x="893" y="219"/>
                    <a:pt x="893" y="219"/>
                  </a:cubicBezTo>
                  <a:cubicBezTo>
                    <a:pt x="904" y="225"/>
                    <a:pt x="904" y="225"/>
                    <a:pt x="904" y="225"/>
                  </a:cubicBezTo>
                  <a:cubicBezTo>
                    <a:pt x="902" y="238"/>
                    <a:pt x="902" y="238"/>
                    <a:pt x="902" y="238"/>
                  </a:cubicBezTo>
                  <a:cubicBezTo>
                    <a:pt x="877" y="256"/>
                    <a:pt x="877" y="256"/>
                    <a:pt x="877" y="256"/>
                  </a:cubicBezTo>
                  <a:cubicBezTo>
                    <a:pt x="863" y="256"/>
                    <a:pt x="863" y="256"/>
                    <a:pt x="863" y="256"/>
                  </a:cubicBezTo>
                  <a:cubicBezTo>
                    <a:pt x="863" y="243"/>
                    <a:pt x="863" y="243"/>
                    <a:pt x="863" y="243"/>
                  </a:cubicBezTo>
                  <a:close/>
                  <a:moveTo>
                    <a:pt x="530" y="318"/>
                  </a:moveTo>
                  <a:cubicBezTo>
                    <a:pt x="517" y="320"/>
                    <a:pt x="517" y="320"/>
                    <a:pt x="517" y="320"/>
                  </a:cubicBezTo>
                  <a:cubicBezTo>
                    <a:pt x="517" y="311"/>
                    <a:pt x="517" y="311"/>
                    <a:pt x="517" y="311"/>
                  </a:cubicBezTo>
                  <a:cubicBezTo>
                    <a:pt x="524" y="303"/>
                    <a:pt x="524" y="303"/>
                    <a:pt x="524" y="303"/>
                  </a:cubicBezTo>
                  <a:cubicBezTo>
                    <a:pt x="531" y="309"/>
                    <a:pt x="531" y="309"/>
                    <a:pt x="531" y="309"/>
                  </a:cubicBezTo>
                  <a:cubicBezTo>
                    <a:pt x="530" y="318"/>
                    <a:pt x="530" y="318"/>
                    <a:pt x="530" y="318"/>
                  </a:cubicBezTo>
                  <a:cubicBezTo>
                    <a:pt x="530" y="318"/>
                    <a:pt x="530" y="318"/>
                    <a:pt x="530" y="318"/>
                  </a:cubicBezTo>
                  <a:close/>
                  <a:moveTo>
                    <a:pt x="574" y="303"/>
                  </a:moveTo>
                  <a:cubicBezTo>
                    <a:pt x="566" y="303"/>
                    <a:pt x="566" y="303"/>
                    <a:pt x="566" y="303"/>
                  </a:cubicBezTo>
                  <a:cubicBezTo>
                    <a:pt x="564" y="312"/>
                    <a:pt x="564" y="312"/>
                    <a:pt x="564" y="312"/>
                  </a:cubicBezTo>
                  <a:cubicBezTo>
                    <a:pt x="557" y="316"/>
                    <a:pt x="557" y="316"/>
                    <a:pt x="557" y="316"/>
                  </a:cubicBezTo>
                  <a:cubicBezTo>
                    <a:pt x="546" y="317"/>
                    <a:pt x="546" y="317"/>
                    <a:pt x="546" y="317"/>
                  </a:cubicBezTo>
                  <a:cubicBezTo>
                    <a:pt x="546" y="315"/>
                    <a:pt x="546" y="312"/>
                    <a:pt x="546" y="312"/>
                  </a:cubicBezTo>
                  <a:cubicBezTo>
                    <a:pt x="542" y="312"/>
                    <a:pt x="542" y="312"/>
                    <a:pt x="542" y="312"/>
                  </a:cubicBezTo>
                  <a:cubicBezTo>
                    <a:pt x="542" y="303"/>
                    <a:pt x="542" y="303"/>
                    <a:pt x="542" y="303"/>
                  </a:cubicBezTo>
                  <a:cubicBezTo>
                    <a:pt x="559" y="303"/>
                    <a:pt x="559" y="303"/>
                    <a:pt x="559" y="303"/>
                  </a:cubicBezTo>
                  <a:cubicBezTo>
                    <a:pt x="563" y="294"/>
                    <a:pt x="563" y="294"/>
                    <a:pt x="563" y="294"/>
                  </a:cubicBezTo>
                  <a:cubicBezTo>
                    <a:pt x="570" y="294"/>
                    <a:pt x="570" y="294"/>
                    <a:pt x="570" y="294"/>
                  </a:cubicBezTo>
                  <a:cubicBezTo>
                    <a:pt x="578" y="296"/>
                    <a:pt x="578" y="296"/>
                    <a:pt x="578" y="296"/>
                  </a:cubicBezTo>
                  <a:cubicBezTo>
                    <a:pt x="574" y="303"/>
                    <a:pt x="574" y="303"/>
                    <a:pt x="574" y="303"/>
                  </a:cubicBezTo>
                  <a:cubicBezTo>
                    <a:pt x="574" y="303"/>
                    <a:pt x="574" y="303"/>
                    <a:pt x="574" y="30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0" name="Freeform 29">
            <a:extLst>
              <a:ext uri="{FF2B5EF4-FFF2-40B4-BE49-F238E27FC236}">
                <a16:creationId xmlns:a16="http://schemas.microsoft.com/office/drawing/2014/main" id="{8FA0C82D-2496-4A88-A74E-D71BAAB92114}"/>
              </a:ext>
            </a:extLst>
          </p:cNvPr>
          <p:cNvSpPr>
            <a:spLocks/>
          </p:cNvSpPr>
          <p:nvPr/>
        </p:nvSpPr>
        <p:spPr bwMode="auto">
          <a:xfrm>
            <a:off x="5074665" y="1671296"/>
            <a:ext cx="422495" cy="486656"/>
          </a:xfrm>
          <a:custGeom>
            <a:avLst/>
            <a:gdLst>
              <a:gd name="T0" fmla="*/ 0 w 349"/>
              <a:gd name="T1" fmla="*/ 0 h 402"/>
              <a:gd name="T2" fmla="*/ 0 w 349"/>
              <a:gd name="T3" fmla="*/ 402 h 402"/>
              <a:gd name="T4" fmla="*/ 349 w 349"/>
              <a:gd name="T5" fmla="*/ 201 h 402"/>
              <a:gd name="T6" fmla="*/ 0 w 349"/>
              <a:gd name="T7" fmla="*/ 0 h 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49" h="402">
                <a:moveTo>
                  <a:pt x="0" y="0"/>
                </a:moveTo>
                <a:lnTo>
                  <a:pt x="0" y="402"/>
                </a:lnTo>
                <a:lnTo>
                  <a:pt x="349" y="201"/>
                </a:lnTo>
                <a:lnTo>
                  <a:pt x="0" y="0"/>
                </a:lnTo>
                <a:close/>
              </a:path>
            </a:pathLst>
          </a:custGeom>
          <a:solidFill>
            <a:srgbClr val="0D79AF"/>
          </a:solidFill>
          <a:ln w="7938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Freeform 30">
            <a:extLst>
              <a:ext uri="{FF2B5EF4-FFF2-40B4-BE49-F238E27FC236}">
                <a16:creationId xmlns:a16="http://schemas.microsoft.com/office/drawing/2014/main" id="{1F9860D6-576E-4565-90DF-20FFC76054BA}"/>
              </a:ext>
            </a:extLst>
          </p:cNvPr>
          <p:cNvSpPr>
            <a:spLocks/>
          </p:cNvSpPr>
          <p:nvPr/>
        </p:nvSpPr>
        <p:spPr bwMode="auto">
          <a:xfrm>
            <a:off x="4056562" y="3193002"/>
            <a:ext cx="420074" cy="486656"/>
          </a:xfrm>
          <a:custGeom>
            <a:avLst/>
            <a:gdLst>
              <a:gd name="T0" fmla="*/ 0 w 347"/>
              <a:gd name="T1" fmla="*/ 201 h 402"/>
              <a:gd name="T2" fmla="*/ 347 w 347"/>
              <a:gd name="T3" fmla="*/ 402 h 402"/>
              <a:gd name="T4" fmla="*/ 347 w 347"/>
              <a:gd name="T5" fmla="*/ 0 h 402"/>
              <a:gd name="T6" fmla="*/ 0 w 347"/>
              <a:gd name="T7" fmla="*/ 201 h 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47" h="402">
                <a:moveTo>
                  <a:pt x="0" y="201"/>
                </a:moveTo>
                <a:lnTo>
                  <a:pt x="347" y="402"/>
                </a:lnTo>
                <a:lnTo>
                  <a:pt x="347" y="0"/>
                </a:lnTo>
                <a:lnTo>
                  <a:pt x="0" y="201"/>
                </a:lnTo>
                <a:close/>
              </a:path>
            </a:pathLst>
          </a:custGeom>
          <a:solidFill>
            <a:srgbClr val="29C9B2"/>
          </a:solidFill>
          <a:ln w="7938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22563DCF-C0C6-4AB9-BC9B-FD0D44E9D802}"/>
              </a:ext>
            </a:extLst>
          </p:cNvPr>
          <p:cNvSpPr>
            <a:spLocks/>
          </p:cNvSpPr>
          <p:nvPr/>
        </p:nvSpPr>
        <p:spPr bwMode="auto">
          <a:xfrm>
            <a:off x="5074665" y="4713497"/>
            <a:ext cx="422495" cy="486656"/>
          </a:xfrm>
          <a:custGeom>
            <a:avLst/>
            <a:gdLst>
              <a:gd name="T0" fmla="*/ 0 w 349"/>
              <a:gd name="T1" fmla="*/ 402 h 402"/>
              <a:gd name="T2" fmla="*/ 349 w 349"/>
              <a:gd name="T3" fmla="*/ 201 h 402"/>
              <a:gd name="T4" fmla="*/ 0 w 349"/>
              <a:gd name="T5" fmla="*/ 0 h 402"/>
              <a:gd name="T6" fmla="*/ 0 w 349"/>
              <a:gd name="T7" fmla="*/ 402 h 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49" h="402">
                <a:moveTo>
                  <a:pt x="0" y="402"/>
                </a:moveTo>
                <a:lnTo>
                  <a:pt x="349" y="201"/>
                </a:lnTo>
                <a:lnTo>
                  <a:pt x="0" y="0"/>
                </a:lnTo>
                <a:lnTo>
                  <a:pt x="0" y="402"/>
                </a:lnTo>
                <a:close/>
              </a:path>
            </a:pathLst>
          </a:custGeom>
          <a:solidFill>
            <a:srgbClr val="218A8F"/>
          </a:solidFill>
          <a:ln w="7938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3DDC874A-E1A7-46C8-BB2C-EED56F3487ED}"/>
              </a:ext>
            </a:extLst>
          </p:cNvPr>
          <p:cNvSpPr>
            <a:spLocks/>
          </p:cNvSpPr>
          <p:nvPr/>
        </p:nvSpPr>
        <p:spPr bwMode="auto">
          <a:xfrm>
            <a:off x="6693218" y="4713497"/>
            <a:ext cx="421284" cy="486656"/>
          </a:xfrm>
          <a:custGeom>
            <a:avLst/>
            <a:gdLst>
              <a:gd name="T0" fmla="*/ 348 w 348"/>
              <a:gd name="T1" fmla="*/ 402 h 402"/>
              <a:gd name="T2" fmla="*/ 348 w 348"/>
              <a:gd name="T3" fmla="*/ 0 h 402"/>
              <a:gd name="T4" fmla="*/ 0 w 348"/>
              <a:gd name="T5" fmla="*/ 201 h 402"/>
              <a:gd name="T6" fmla="*/ 348 w 348"/>
              <a:gd name="T7" fmla="*/ 402 h 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48" h="402">
                <a:moveTo>
                  <a:pt x="348" y="402"/>
                </a:moveTo>
                <a:lnTo>
                  <a:pt x="348" y="0"/>
                </a:lnTo>
                <a:lnTo>
                  <a:pt x="0" y="201"/>
                </a:lnTo>
                <a:lnTo>
                  <a:pt x="348" y="402"/>
                </a:lnTo>
                <a:close/>
              </a:path>
            </a:pathLst>
          </a:custGeom>
          <a:solidFill>
            <a:srgbClr val="FA4D00"/>
          </a:solidFill>
          <a:ln w="7938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7303628F-8899-44F7-A1FE-CD942A93CFE7}"/>
              </a:ext>
            </a:extLst>
          </p:cNvPr>
          <p:cNvSpPr>
            <a:spLocks/>
          </p:cNvSpPr>
          <p:nvPr/>
        </p:nvSpPr>
        <p:spPr bwMode="auto">
          <a:xfrm>
            <a:off x="7712531" y="3193002"/>
            <a:ext cx="421284" cy="486656"/>
          </a:xfrm>
          <a:custGeom>
            <a:avLst/>
            <a:gdLst>
              <a:gd name="T0" fmla="*/ 348 w 348"/>
              <a:gd name="T1" fmla="*/ 201 h 402"/>
              <a:gd name="T2" fmla="*/ 0 w 348"/>
              <a:gd name="T3" fmla="*/ 0 h 402"/>
              <a:gd name="T4" fmla="*/ 0 w 348"/>
              <a:gd name="T5" fmla="*/ 402 h 402"/>
              <a:gd name="T6" fmla="*/ 348 w 348"/>
              <a:gd name="T7" fmla="*/ 201 h 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48" h="402">
                <a:moveTo>
                  <a:pt x="348" y="201"/>
                </a:moveTo>
                <a:lnTo>
                  <a:pt x="0" y="0"/>
                </a:lnTo>
                <a:lnTo>
                  <a:pt x="0" y="402"/>
                </a:lnTo>
                <a:lnTo>
                  <a:pt x="348" y="201"/>
                </a:lnTo>
                <a:close/>
              </a:path>
            </a:pathLst>
          </a:custGeom>
          <a:solidFill>
            <a:srgbClr val="CE1058"/>
          </a:solidFill>
          <a:ln w="7938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Freeform 34">
            <a:extLst>
              <a:ext uri="{FF2B5EF4-FFF2-40B4-BE49-F238E27FC236}">
                <a16:creationId xmlns:a16="http://schemas.microsoft.com/office/drawing/2014/main" id="{3BF96130-EE93-4483-AB88-A5B6A3180F37}"/>
              </a:ext>
            </a:extLst>
          </p:cNvPr>
          <p:cNvSpPr>
            <a:spLocks/>
          </p:cNvSpPr>
          <p:nvPr/>
        </p:nvSpPr>
        <p:spPr bwMode="auto">
          <a:xfrm>
            <a:off x="6693218" y="1671296"/>
            <a:ext cx="421284" cy="486656"/>
          </a:xfrm>
          <a:custGeom>
            <a:avLst/>
            <a:gdLst>
              <a:gd name="T0" fmla="*/ 348 w 348"/>
              <a:gd name="T1" fmla="*/ 0 h 402"/>
              <a:gd name="T2" fmla="*/ 0 w 348"/>
              <a:gd name="T3" fmla="*/ 201 h 402"/>
              <a:gd name="T4" fmla="*/ 348 w 348"/>
              <a:gd name="T5" fmla="*/ 402 h 402"/>
              <a:gd name="T6" fmla="*/ 348 w 348"/>
              <a:gd name="T7" fmla="*/ 0 h 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48" h="402">
                <a:moveTo>
                  <a:pt x="348" y="0"/>
                </a:moveTo>
                <a:lnTo>
                  <a:pt x="0" y="201"/>
                </a:lnTo>
                <a:lnTo>
                  <a:pt x="348" y="402"/>
                </a:lnTo>
                <a:lnTo>
                  <a:pt x="348" y="0"/>
                </a:lnTo>
                <a:close/>
              </a:path>
            </a:pathLst>
          </a:custGeom>
          <a:solidFill>
            <a:srgbClr val="2F0E5A"/>
          </a:solidFill>
          <a:ln w="7938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4E23A914-91D9-4F37-9289-D83119CAB2C3}"/>
              </a:ext>
            </a:extLst>
          </p:cNvPr>
          <p:cNvSpPr>
            <a:spLocks/>
          </p:cNvSpPr>
          <p:nvPr/>
        </p:nvSpPr>
        <p:spPr bwMode="auto">
          <a:xfrm>
            <a:off x="4506900" y="4108204"/>
            <a:ext cx="1584657" cy="1154899"/>
          </a:xfrm>
          <a:custGeom>
            <a:avLst/>
            <a:gdLst>
              <a:gd name="T0" fmla="*/ 912 w 912"/>
              <a:gd name="T1" fmla="*/ 395 h 665"/>
              <a:gd name="T2" fmla="*/ 912 w 912"/>
              <a:gd name="T3" fmla="*/ 665 h 665"/>
              <a:gd name="T4" fmla="*/ 0 w 912"/>
              <a:gd name="T5" fmla="*/ 135 h 665"/>
              <a:gd name="T6" fmla="*/ 234 w 912"/>
              <a:gd name="T7" fmla="*/ 0 h 665"/>
              <a:gd name="T8" fmla="*/ 912 w 912"/>
              <a:gd name="T9" fmla="*/ 395 h 6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12" h="665">
                <a:moveTo>
                  <a:pt x="912" y="395"/>
                </a:moveTo>
                <a:cubicBezTo>
                  <a:pt x="912" y="665"/>
                  <a:pt x="912" y="665"/>
                  <a:pt x="912" y="665"/>
                </a:cubicBezTo>
                <a:cubicBezTo>
                  <a:pt x="522" y="664"/>
                  <a:pt x="181" y="451"/>
                  <a:pt x="0" y="135"/>
                </a:cubicBezTo>
                <a:cubicBezTo>
                  <a:pt x="234" y="0"/>
                  <a:pt x="234" y="0"/>
                  <a:pt x="234" y="0"/>
                </a:cubicBezTo>
                <a:cubicBezTo>
                  <a:pt x="369" y="235"/>
                  <a:pt x="622" y="394"/>
                  <a:pt x="912" y="395"/>
                </a:cubicBezTo>
                <a:close/>
              </a:path>
            </a:pathLst>
          </a:custGeom>
          <a:solidFill>
            <a:srgbClr val="2BB0B7"/>
          </a:solidFill>
          <a:ln w="7938" cap="flat">
            <a:noFill/>
            <a:prstDash val="solid"/>
            <a:miter lim="800000"/>
            <a:headEnd/>
            <a:tailEnd/>
          </a:ln>
          <a:effectLst>
            <a:innerShdw blurRad="114300">
              <a:prstClr val="black">
                <a:alpha val="3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Freeform 36">
            <a:extLst>
              <a:ext uri="{FF2B5EF4-FFF2-40B4-BE49-F238E27FC236}">
                <a16:creationId xmlns:a16="http://schemas.microsoft.com/office/drawing/2014/main" id="{FA5FAB4B-1624-4307-ADAD-520091A6072C}"/>
              </a:ext>
            </a:extLst>
          </p:cNvPr>
          <p:cNvSpPr>
            <a:spLocks/>
          </p:cNvSpPr>
          <p:nvPr/>
        </p:nvSpPr>
        <p:spPr bwMode="auto">
          <a:xfrm>
            <a:off x="4265994" y="2517495"/>
            <a:ext cx="653716" cy="1825564"/>
          </a:xfrm>
          <a:custGeom>
            <a:avLst/>
            <a:gdLst>
              <a:gd name="T0" fmla="*/ 270 w 376"/>
              <a:gd name="T1" fmla="*/ 529 h 1051"/>
              <a:gd name="T2" fmla="*/ 372 w 376"/>
              <a:gd name="T3" fmla="*/ 916 h 1051"/>
              <a:gd name="T4" fmla="*/ 138 w 376"/>
              <a:gd name="T5" fmla="*/ 1051 h 1051"/>
              <a:gd name="T6" fmla="*/ 0 w 376"/>
              <a:gd name="T7" fmla="*/ 529 h 1051"/>
              <a:gd name="T8" fmla="*/ 142 w 376"/>
              <a:gd name="T9" fmla="*/ 0 h 1051"/>
              <a:gd name="T10" fmla="*/ 376 w 376"/>
              <a:gd name="T11" fmla="*/ 135 h 1051"/>
              <a:gd name="T12" fmla="*/ 270 w 376"/>
              <a:gd name="T13" fmla="*/ 529 h 10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76" h="1051">
                <a:moveTo>
                  <a:pt x="270" y="529"/>
                </a:moveTo>
                <a:cubicBezTo>
                  <a:pt x="270" y="670"/>
                  <a:pt x="307" y="802"/>
                  <a:pt x="372" y="916"/>
                </a:cubicBezTo>
                <a:cubicBezTo>
                  <a:pt x="138" y="1051"/>
                  <a:pt x="138" y="1051"/>
                  <a:pt x="138" y="1051"/>
                </a:cubicBezTo>
                <a:cubicBezTo>
                  <a:pt x="50" y="897"/>
                  <a:pt x="0" y="719"/>
                  <a:pt x="0" y="529"/>
                </a:cubicBezTo>
                <a:cubicBezTo>
                  <a:pt x="0" y="336"/>
                  <a:pt x="52" y="156"/>
                  <a:pt x="142" y="0"/>
                </a:cubicBezTo>
                <a:cubicBezTo>
                  <a:pt x="376" y="135"/>
                  <a:pt x="376" y="135"/>
                  <a:pt x="376" y="135"/>
                </a:cubicBezTo>
                <a:cubicBezTo>
                  <a:pt x="309" y="251"/>
                  <a:pt x="270" y="385"/>
                  <a:pt x="270" y="529"/>
                </a:cubicBezTo>
                <a:close/>
              </a:path>
            </a:pathLst>
          </a:custGeom>
          <a:solidFill>
            <a:srgbClr val="3DD7C1"/>
          </a:solidFill>
          <a:ln w="7938" cap="flat">
            <a:noFill/>
            <a:prstDash val="solid"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Freeform 37">
            <a:extLst>
              <a:ext uri="{FF2B5EF4-FFF2-40B4-BE49-F238E27FC236}">
                <a16:creationId xmlns:a16="http://schemas.microsoft.com/office/drawing/2014/main" id="{9EE06E51-1AC0-46B9-B116-7F623CC08831}"/>
              </a:ext>
            </a:extLst>
          </p:cNvPr>
          <p:cNvSpPr>
            <a:spLocks/>
          </p:cNvSpPr>
          <p:nvPr/>
        </p:nvSpPr>
        <p:spPr bwMode="auto">
          <a:xfrm>
            <a:off x="4512953" y="1609555"/>
            <a:ext cx="1578604" cy="1142793"/>
          </a:xfrm>
          <a:custGeom>
            <a:avLst/>
            <a:gdLst>
              <a:gd name="T0" fmla="*/ 908 w 908"/>
              <a:gd name="T1" fmla="*/ 0 h 658"/>
              <a:gd name="T2" fmla="*/ 908 w 908"/>
              <a:gd name="T3" fmla="*/ 270 h 658"/>
              <a:gd name="T4" fmla="*/ 234 w 908"/>
              <a:gd name="T5" fmla="*/ 658 h 658"/>
              <a:gd name="T6" fmla="*/ 0 w 908"/>
              <a:gd name="T7" fmla="*/ 523 h 658"/>
              <a:gd name="T8" fmla="*/ 908 w 908"/>
              <a:gd name="T9" fmla="*/ 0 h 6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08" h="658">
                <a:moveTo>
                  <a:pt x="908" y="0"/>
                </a:moveTo>
                <a:cubicBezTo>
                  <a:pt x="908" y="270"/>
                  <a:pt x="908" y="270"/>
                  <a:pt x="908" y="270"/>
                </a:cubicBezTo>
                <a:cubicBezTo>
                  <a:pt x="621" y="271"/>
                  <a:pt x="370" y="426"/>
                  <a:pt x="234" y="658"/>
                </a:cubicBezTo>
                <a:cubicBezTo>
                  <a:pt x="0" y="523"/>
                  <a:pt x="0" y="523"/>
                  <a:pt x="0" y="523"/>
                </a:cubicBezTo>
                <a:cubicBezTo>
                  <a:pt x="182" y="211"/>
                  <a:pt x="521" y="1"/>
                  <a:pt x="908" y="0"/>
                </a:cubicBezTo>
                <a:close/>
              </a:path>
            </a:pathLst>
          </a:custGeom>
          <a:solidFill>
            <a:srgbClr val="0F8CCB"/>
          </a:solidFill>
          <a:ln w="7938" cap="flat">
            <a:noFill/>
            <a:prstDash val="solid"/>
            <a:miter lim="800000"/>
            <a:headEnd/>
            <a:tailEnd/>
          </a:ln>
          <a:effectLst>
            <a:innerShdw blurRad="114300">
              <a:prstClr val="black">
                <a:alpha val="3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Freeform 38">
            <a:extLst>
              <a:ext uri="{FF2B5EF4-FFF2-40B4-BE49-F238E27FC236}">
                <a16:creationId xmlns:a16="http://schemas.microsoft.com/office/drawing/2014/main" id="{DE8A0C15-0895-426A-8099-A361BD8762DB}"/>
              </a:ext>
            </a:extLst>
          </p:cNvPr>
          <p:cNvSpPr>
            <a:spLocks/>
          </p:cNvSpPr>
          <p:nvPr/>
        </p:nvSpPr>
        <p:spPr bwMode="auto">
          <a:xfrm>
            <a:off x="6091557" y="1609555"/>
            <a:ext cx="1583446" cy="1140372"/>
          </a:xfrm>
          <a:custGeom>
            <a:avLst/>
            <a:gdLst>
              <a:gd name="T0" fmla="*/ 911 w 911"/>
              <a:gd name="T1" fmla="*/ 522 h 657"/>
              <a:gd name="T2" fmla="*/ 677 w 911"/>
              <a:gd name="T3" fmla="*/ 657 h 657"/>
              <a:gd name="T4" fmla="*/ 2 w 911"/>
              <a:gd name="T5" fmla="*/ 270 h 657"/>
              <a:gd name="T6" fmla="*/ 0 w 911"/>
              <a:gd name="T7" fmla="*/ 270 h 657"/>
              <a:gd name="T8" fmla="*/ 0 w 911"/>
              <a:gd name="T9" fmla="*/ 0 h 657"/>
              <a:gd name="T10" fmla="*/ 2 w 911"/>
              <a:gd name="T11" fmla="*/ 0 h 657"/>
              <a:gd name="T12" fmla="*/ 911 w 911"/>
              <a:gd name="T13" fmla="*/ 522 h 6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11" h="657">
                <a:moveTo>
                  <a:pt x="911" y="522"/>
                </a:moveTo>
                <a:cubicBezTo>
                  <a:pt x="677" y="657"/>
                  <a:pt x="677" y="657"/>
                  <a:pt x="677" y="657"/>
                </a:cubicBezTo>
                <a:cubicBezTo>
                  <a:pt x="541" y="425"/>
                  <a:pt x="290" y="270"/>
                  <a:pt x="2" y="270"/>
                </a:cubicBezTo>
                <a:cubicBezTo>
                  <a:pt x="0" y="270"/>
                  <a:pt x="0" y="270"/>
                  <a:pt x="0" y="270"/>
                </a:cubicBezTo>
                <a:cubicBezTo>
                  <a:pt x="0" y="0"/>
                  <a:pt x="0" y="0"/>
                  <a:pt x="0" y="0"/>
                </a:cubicBezTo>
                <a:cubicBezTo>
                  <a:pt x="2" y="0"/>
                  <a:pt x="2" y="0"/>
                  <a:pt x="2" y="0"/>
                </a:cubicBezTo>
                <a:cubicBezTo>
                  <a:pt x="390" y="0"/>
                  <a:pt x="728" y="210"/>
                  <a:pt x="911" y="522"/>
                </a:cubicBezTo>
                <a:close/>
              </a:path>
            </a:pathLst>
          </a:custGeom>
          <a:solidFill>
            <a:srgbClr val="38116E"/>
          </a:solidFill>
          <a:ln w="7938" cap="flat">
            <a:noFill/>
            <a:prstDash val="solid"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F47F4898-2BBF-4AD0-8299-56EC8A68E5C1}"/>
              </a:ext>
            </a:extLst>
          </p:cNvPr>
          <p:cNvSpPr>
            <a:spLocks/>
          </p:cNvSpPr>
          <p:nvPr/>
        </p:nvSpPr>
        <p:spPr bwMode="auto">
          <a:xfrm>
            <a:off x="6091557" y="4109415"/>
            <a:ext cx="1589499" cy="1153688"/>
          </a:xfrm>
          <a:custGeom>
            <a:avLst/>
            <a:gdLst>
              <a:gd name="T0" fmla="*/ 915 w 915"/>
              <a:gd name="T1" fmla="*/ 135 h 664"/>
              <a:gd name="T2" fmla="*/ 2 w 915"/>
              <a:gd name="T3" fmla="*/ 664 h 664"/>
              <a:gd name="T4" fmla="*/ 0 w 915"/>
              <a:gd name="T5" fmla="*/ 664 h 664"/>
              <a:gd name="T6" fmla="*/ 0 w 915"/>
              <a:gd name="T7" fmla="*/ 394 h 664"/>
              <a:gd name="T8" fmla="*/ 2 w 915"/>
              <a:gd name="T9" fmla="*/ 394 h 664"/>
              <a:gd name="T10" fmla="*/ 681 w 915"/>
              <a:gd name="T11" fmla="*/ 0 h 664"/>
              <a:gd name="T12" fmla="*/ 915 w 915"/>
              <a:gd name="T13" fmla="*/ 135 h 6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15" h="664">
                <a:moveTo>
                  <a:pt x="915" y="135"/>
                </a:moveTo>
                <a:cubicBezTo>
                  <a:pt x="733" y="451"/>
                  <a:pt x="393" y="664"/>
                  <a:pt x="2" y="664"/>
                </a:cubicBezTo>
                <a:cubicBezTo>
                  <a:pt x="0" y="664"/>
                  <a:pt x="0" y="664"/>
                  <a:pt x="0" y="664"/>
                </a:cubicBezTo>
                <a:cubicBezTo>
                  <a:pt x="0" y="394"/>
                  <a:pt x="0" y="394"/>
                  <a:pt x="0" y="394"/>
                </a:cubicBezTo>
                <a:cubicBezTo>
                  <a:pt x="2" y="394"/>
                  <a:pt x="2" y="394"/>
                  <a:pt x="2" y="394"/>
                </a:cubicBezTo>
                <a:cubicBezTo>
                  <a:pt x="293" y="394"/>
                  <a:pt x="546" y="236"/>
                  <a:pt x="681" y="0"/>
                </a:cubicBezTo>
                <a:lnTo>
                  <a:pt x="915" y="135"/>
                </a:lnTo>
                <a:close/>
              </a:path>
            </a:pathLst>
          </a:custGeom>
          <a:solidFill>
            <a:srgbClr val="FF7437"/>
          </a:solidFill>
          <a:ln w="7938" cap="flat">
            <a:noFill/>
            <a:prstDash val="solid"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Freeform 40">
            <a:extLst>
              <a:ext uri="{FF2B5EF4-FFF2-40B4-BE49-F238E27FC236}">
                <a16:creationId xmlns:a16="http://schemas.microsoft.com/office/drawing/2014/main" id="{65F0FBAE-15B8-4F65-8F77-14709E9E7047}"/>
              </a:ext>
            </a:extLst>
          </p:cNvPr>
          <p:cNvSpPr>
            <a:spLocks/>
          </p:cNvSpPr>
          <p:nvPr/>
        </p:nvSpPr>
        <p:spPr bwMode="auto">
          <a:xfrm>
            <a:off x="7268247" y="2516284"/>
            <a:ext cx="654927" cy="1827984"/>
          </a:xfrm>
          <a:custGeom>
            <a:avLst/>
            <a:gdLst>
              <a:gd name="T0" fmla="*/ 377 w 377"/>
              <a:gd name="T1" fmla="*/ 530 h 1053"/>
              <a:gd name="T2" fmla="*/ 238 w 377"/>
              <a:gd name="T3" fmla="*/ 1053 h 1053"/>
              <a:gd name="T4" fmla="*/ 4 w 377"/>
              <a:gd name="T5" fmla="*/ 918 h 1053"/>
              <a:gd name="T6" fmla="*/ 107 w 377"/>
              <a:gd name="T7" fmla="*/ 530 h 1053"/>
              <a:gd name="T8" fmla="*/ 0 w 377"/>
              <a:gd name="T9" fmla="*/ 135 h 1053"/>
              <a:gd name="T10" fmla="*/ 234 w 377"/>
              <a:gd name="T11" fmla="*/ 0 h 1053"/>
              <a:gd name="T12" fmla="*/ 377 w 377"/>
              <a:gd name="T13" fmla="*/ 530 h 10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77" h="1053">
                <a:moveTo>
                  <a:pt x="377" y="530"/>
                </a:moveTo>
                <a:cubicBezTo>
                  <a:pt x="377" y="720"/>
                  <a:pt x="326" y="899"/>
                  <a:pt x="238" y="1053"/>
                </a:cubicBezTo>
                <a:cubicBezTo>
                  <a:pt x="4" y="918"/>
                  <a:pt x="4" y="918"/>
                  <a:pt x="4" y="918"/>
                </a:cubicBezTo>
                <a:cubicBezTo>
                  <a:pt x="70" y="804"/>
                  <a:pt x="107" y="671"/>
                  <a:pt x="107" y="530"/>
                </a:cubicBezTo>
                <a:cubicBezTo>
                  <a:pt x="107" y="386"/>
                  <a:pt x="68" y="251"/>
                  <a:pt x="0" y="135"/>
                </a:cubicBezTo>
                <a:cubicBezTo>
                  <a:pt x="234" y="0"/>
                  <a:pt x="234" y="0"/>
                  <a:pt x="234" y="0"/>
                </a:cubicBezTo>
                <a:cubicBezTo>
                  <a:pt x="325" y="155"/>
                  <a:pt x="377" y="337"/>
                  <a:pt x="377" y="530"/>
                </a:cubicBezTo>
                <a:close/>
              </a:path>
            </a:pathLst>
          </a:custGeom>
          <a:solidFill>
            <a:srgbClr val="ED1263"/>
          </a:solidFill>
          <a:ln w="7938" cap="flat">
            <a:noFill/>
            <a:prstDash val="solid"/>
            <a:miter lim="800000"/>
            <a:headEnd/>
            <a:tailEnd/>
          </a:ln>
          <a:effectLst>
            <a:innerShdw blurRad="114300">
              <a:prstClr val="black">
                <a:alpha val="3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11CB6823-AD40-4B11-A057-83B1ADCAEB91}"/>
              </a:ext>
            </a:extLst>
          </p:cNvPr>
          <p:cNvGrpSpPr/>
          <p:nvPr/>
        </p:nvGrpSpPr>
        <p:grpSpPr>
          <a:xfrm>
            <a:off x="4284153" y="1943268"/>
            <a:ext cx="3639021" cy="2991232"/>
            <a:chOff x="3826097" y="1557639"/>
            <a:chExt cx="4561049" cy="3749129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8BAFBC58-ED82-4A5A-BB09-676722346EC4}"/>
                </a:ext>
              </a:extLst>
            </p:cNvPr>
            <p:cNvGrpSpPr/>
            <p:nvPr/>
          </p:nvGrpSpPr>
          <p:grpSpPr>
            <a:xfrm>
              <a:off x="4810834" y="1557639"/>
              <a:ext cx="2570332" cy="3749129"/>
              <a:chOff x="4797179" y="1557639"/>
              <a:chExt cx="2570332" cy="3749129"/>
            </a:xfrm>
          </p:grpSpPr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B3833B02-06DA-4582-982E-A83417504785}"/>
                  </a:ext>
                </a:extLst>
              </p:cNvPr>
              <p:cNvSpPr txBox="1"/>
              <p:nvPr/>
            </p:nvSpPr>
            <p:spPr>
              <a:xfrm>
                <a:off x="6830381" y="1557639"/>
                <a:ext cx="53713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/>
                <a:r>
                  <a:rPr lang="id-ID" sz="1600" b="1" dirty="0">
                    <a:solidFill>
                      <a:schemeClr val="bg1">
                        <a:lumMod val="9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01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5EFF0B49-9AB4-4FE9-A4DB-B84CB1E3E530}"/>
                  </a:ext>
                </a:extLst>
              </p:cNvPr>
              <p:cNvSpPr txBox="1"/>
              <p:nvPr/>
            </p:nvSpPr>
            <p:spPr>
              <a:xfrm>
                <a:off x="6830381" y="5029769"/>
                <a:ext cx="53713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/>
                <a:r>
                  <a:rPr lang="id-ID" sz="1600" b="1" dirty="0">
                    <a:solidFill>
                      <a:schemeClr val="bg1">
                        <a:lumMod val="9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03</a:t>
                </a: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1DC7465F-4B9A-4389-874E-C77FD6EC7465}"/>
                  </a:ext>
                </a:extLst>
              </p:cNvPr>
              <p:cNvSpPr txBox="1"/>
              <p:nvPr/>
            </p:nvSpPr>
            <p:spPr>
              <a:xfrm>
                <a:off x="4797179" y="1557639"/>
                <a:ext cx="53713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/>
                <a:r>
                  <a:rPr lang="id-ID" sz="1600" b="1" dirty="0">
                    <a:solidFill>
                      <a:schemeClr val="bg1">
                        <a:lumMod val="9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06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9B6B330-6114-403F-9E00-CC125F4D66BD}"/>
                  </a:ext>
                </a:extLst>
              </p:cNvPr>
              <p:cNvSpPr txBox="1"/>
              <p:nvPr/>
            </p:nvSpPr>
            <p:spPr>
              <a:xfrm>
                <a:off x="4797179" y="5029769"/>
                <a:ext cx="53713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/>
                <a:r>
                  <a:rPr lang="id-ID" sz="1600" b="1" dirty="0">
                    <a:solidFill>
                      <a:schemeClr val="bg1">
                        <a:lumMod val="9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04</a:t>
                </a:r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CD335F01-29F0-4CDB-A5D1-B283983ACB4B}"/>
                </a:ext>
              </a:extLst>
            </p:cNvPr>
            <p:cNvGrpSpPr/>
            <p:nvPr/>
          </p:nvGrpSpPr>
          <p:grpSpPr>
            <a:xfrm>
              <a:off x="3826097" y="3290501"/>
              <a:ext cx="4561049" cy="276999"/>
              <a:chOff x="3826097" y="3290501"/>
              <a:chExt cx="4561049" cy="276999"/>
            </a:xfrm>
          </p:grpSpPr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3A8E51F2-AEFE-4CAB-B2D6-73DE710630FF}"/>
                  </a:ext>
                </a:extLst>
              </p:cNvPr>
              <p:cNvSpPr txBox="1"/>
              <p:nvPr/>
            </p:nvSpPr>
            <p:spPr>
              <a:xfrm>
                <a:off x="7850016" y="3290501"/>
                <a:ext cx="53713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/>
                <a:r>
                  <a:rPr lang="id-ID" sz="1600" b="1" dirty="0">
                    <a:solidFill>
                      <a:schemeClr val="bg1">
                        <a:lumMod val="9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02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348F74B6-8CF9-40F2-A71C-29B75B467648}"/>
                  </a:ext>
                </a:extLst>
              </p:cNvPr>
              <p:cNvSpPr txBox="1"/>
              <p:nvPr/>
            </p:nvSpPr>
            <p:spPr>
              <a:xfrm>
                <a:off x="3826097" y="3290501"/>
                <a:ext cx="53713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/>
                <a:r>
                  <a:rPr lang="id-ID" sz="1600" b="1" dirty="0">
                    <a:solidFill>
                      <a:schemeClr val="bg1">
                        <a:lumMod val="9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05</a:t>
                </a:r>
              </a:p>
            </p:txBody>
          </p: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464A24BB-7324-4ABF-AB3F-9BAE852FAF81}"/>
              </a:ext>
            </a:extLst>
          </p:cNvPr>
          <p:cNvGrpSpPr/>
          <p:nvPr/>
        </p:nvGrpSpPr>
        <p:grpSpPr>
          <a:xfrm>
            <a:off x="8194682" y="1228939"/>
            <a:ext cx="1445530" cy="761232"/>
            <a:chOff x="9046712" y="3159677"/>
            <a:chExt cx="2951470" cy="954107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68FBCF26-B26C-4CFB-BA9C-C6EFD02A4A95}"/>
                </a:ext>
              </a:extLst>
            </p:cNvPr>
            <p:cNvSpPr txBox="1"/>
            <p:nvPr/>
          </p:nvSpPr>
          <p:spPr>
            <a:xfrm>
              <a:off x="9046712" y="3159677"/>
              <a:ext cx="2951469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r>
                <a:rPr lang="en-IN" sz="1600" b="1" dirty="0">
                  <a:latin typeface="Segoe UI" panose="020B0502040204020203" pitchFamily="34" charset="0"/>
                  <a:cs typeface="Segoe UI" panose="020B0502040204020203" pitchFamily="34" charset="0"/>
                </a:rPr>
                <a:t>AI + ML</a:t>
              </a:r>
              <a:endParaRPr lang="id-ID" sz="1600" b="1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41CE996-6A8F-4BF9-9C78-83C6026772F3}"/>
                </a:ext>
              </a:extLst>
            </p:cNvPr>
            <p:cNvSpPr txBox="1"/>
            <p:nvPr/>
          </p:nvSpPr>
          <p:spPr>
            <a:xfrm>
              <a:off x="9046714" y="3559786"/>
              <a:ext cx="2951468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200" dirty="0">
                  <a:cs typeface="Arial" panose="020B0604020202020204" pitchFamily="34" charset="0"/>
                </a:rPr>
                <a:t>Reading the comments of user and analyze their significance </a:t>
              </a:r>
              <a:endParaRPr lang="en-US" sz="2400" dirty="0">
                <a:cs typeface="Arial" panose="020B0604020202020204" pitchFamily="34" charset="0"/>
              </a:endParaRPr>
            </a:p>
          </p:txBody>
        </p:sp>
      </p:grp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A08424D7-A897-4C2C-BA53-718521C52844}"/>
              </a:ext>
            </a:extLst>
          </p:cNvPr>
          <p:cNvSpPr/>
          <p:nvPr/>
        </p:nvSpPr>
        <p:spPr>
          <a:xfrm>
            <a:off x="7350735" y="1286789"/>
            <a:ext cx="324268" cy="645533"/>
          </a:xfrm>
          <a:custGeom>
            <a:avLst/>
            <a:gdLst>
              <a:gd name="connsiteX0" fmla="*/ 590880 w 593629"/>
              <a:gd name="connsiteY0" fmla="*/ 0 h 1181760"/>
              <a:gd name="connsiteX1" fmla="*/ 593629 w 593629"/>
              <a:gd name="connsiteY1" fmla="*/ 277 h 1181760"/>
              <a:gd name="connsiteX2" fmla="*/ 593629 w 593629"/>
              <a:gd name="connsiteY2" fmla="*/ 1181483 h 1181760"/>
              <a:gd name="connsiteX3" fmla="*/ 590880 w 593629"/>
              <a:gd name="connsiteY3" fmla="*/ 1181760 h 1181760"/>
              <a:gd name="connsiteX4" fmla="*/ 0 w 593629"/>
              <a:gd name="connsiteY4" fmla="*/ 590880 h 1181760"/>
              <a:gd name="connsiteX5" fmla="*/ 590880 w 593629"/>
              <a:gd name="connsiteY5" fmla="*/ 0 h 1181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3629" h="1181760">
                <a:moveTo>
                  <a:pt x="590880" y="0"/>
                </a:moveTo>
                <a:lnTo>
                  <a:pt x="593629" y="277"/>
                </a:lnTo>
                <a:lnTo>
                  <a:pt x="593629" y="1181483"/>
                </a:lnTo>
                <a:lnTo>
                  <a:pt x="590880" y="1181760"/>
                </a:lnTo>
                <a:cubicBezTo>
                  <a:pt x="264546" y="1181760"/>
                  <a:pt x="0" y="917214"/>
                  <a:pt x="0" y="590880"/>
                </a:cubicBezTo>
                <a:cubicBezTo>
                  <a:pt x="0" y="264546"/>
                  <a:pt x="264546" y="0"/>
                  <a:pt x="590880" y="0"/>
                </a:cubicBezTo>
                <a:close/>
              </a:path>
            </a:pathLst>
          </a:custGeom>
          <a:solidFill>
            <a:srgbClr val="3811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BD0EE344-4303-4146-8522-45B90B0F2B8B}"/>
              </a:ext>
            </a:extLst>
          </p:cNvPr>
          <p:cNvGrpSpPr/>
          <p:nvPr/>
        </p:nvGrpSpPr>
        <p:grpSpPr>
          <a:xfrm>
            <a:off x="9222469" y="2953947"/>
            <a:ext cx="2171243" cy="862998"/>
            <a:chOff x="9046710" y="3032126"/>
            <a:chExt cx="4433224" cy="1081658"/>
          </a:xfrm>
        </p:grpSpPr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25C31068-2348-4B1D-AC2C-299D2B5B344B}"/>
                </a:ext>
              </a:extLst>
            </p:cNvPr>
            <p:cNvSpPr txBox="1"/>
            <p:nvPr/>
          </p:nvSpPr>
          <p:spPr>
            <a:xfrm>
              <a:off x="9046710" y="3032126"/>
              <a:ext cx="4433224" cy="40455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r>
                <a:rPr lang="en-IN" sz="1600" b="1" dirty="0">
                  <a:latin typeface="Segoe UI" panose="020B0502040204020203" pitchFamily="34" charset="0"/>
                  <a:cs typeface="Segoe UI" panose="020B0502040204020203" pitchFamily="34" charset="0"/>
                </a:rPr>
                <a:t>API to </a:t>
              </a:r>
              <a:r>
                <a:rPr lang="en-IN" sz="1600" b="1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MapMyIndia</a:t>
              </a:r>
              <a:endParaRPr lang="id-ID" sz="1600" b="1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endParaRPr lang="id-ID" sz="1600" b="1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DFF57239-47A3-4671-B9A6-A0789611B7D9}"/>
                </a:ext>
              </a:extLst>
            </p:cNvPr>
            <p:cNvSpPr txBox="1"/>
            <p:nvPr/>
          </p:nvSpPr>
          <p:spPr>
            <a:xfrm>
              <a:off x="9046714" y="3559786"/>
              <a:ext cx="2951468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200" dirty="0">
                  <a:cs typeface="Arial" panose="020B0604020202020204" pitchFamily="34" charset="0"/>
                </a:rPr>
                <a:t>Provide them our API for more deep searching of nearby places and get popular faces </a:t>
              </a:r>
              <a:endParaRPr lang="en-US" sz="2400" dirty="0">
                <a:cs typeface="Arial" panose="020B0604020202020204" pitchFamily="34" charset="0"/>
              </a:endParaRPr>
            </a:p>
          </p:txBody>
        </p:sp>
      </p:grp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944D7810-FDF1-47CF-B877-715A703E6D23}"/>
              </a:ext>
            </a:extLst>
          </p:cNvPr>
          <p:cNvSpPr/>
          <p:nvPr/>
        </p:nvSpPr>
        <p:spPr>
          <a:xfrm>
            <a:off x="8378523" y="3113563"/>
            <a:ext cx="324268" cy="645533"/>
          </a:xfrm>
          <a:custGeom>
            <a:avLst/>
            <a:gdLst>
              <a:gd name="connsiteX0" fmla="*/ 590880 w 593629"/>
              <a:gd name="connsiteY0" fmla="*/ 0 h 1181760"/>
              <a:gd name="connsiteX1" fmla="*/ 593629 w 593629"/>
              <a:gd name="connsiteY1" fmla="*/ 277 h 1181760"/>
              <a:gd name="connsiteX2" fmla="*/ 593629 w 593629"/>
              <a:gd name="connsiteY2" fmla="*/ 1181483 h 1181760"/>
              <a:gd name="connsiteX3" fmla="*/ 590880 w 593629"/>
              <a:gd name="connsiteY3" fmla="*/ 1181760 h 1181760"/>
              <a:gd name="connsiteX4" fmla="*/ 0 w 593629"/>
              <a:gd name="connsiteY4" fmla="*/ 590880 h 1181760"/>
              <a:gd name="connsiteX5" fmla="*/ 590880 w 593629"/>
              <a:gd name="connsiteY5" fmla="*/ 0 h 1181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3629" h="1181760">
                <a:moveTo>
                  <a:pt x="590880" y="0"/>
                </a:moveTo>
                <a:lnTo>
                  <a:pt x="593629" y="277"/>
                </a:lnTo>
                <a:lnTo>
                  <a:pt x="593629" y="1181483"/>
                </a:lnTo>
                <a:lnTo>
                  <a:pt x="590880" y="1181760"/>
                </a:lnTo>
                <a:cubicBezTo>
                  <a:pt x="264546" y="1181760"/>
                  <a:pt x="0" y="917214"/>
                  <a:pt x="0" y="590880"/>
                </a:cubicBezTo>
                <a:cubicBezTo>
                  <a:pt x="0" y="264546"/>
                  <a:pt x="264546" y="0"/>
                  <a:pt x="590880" y="0"/>
                </a:cubicBezTo>
                <a:close/>
              </a:path>
            </a:pathLst>
          </a:custGeom>
          <a:solidFill>
            <a:srgbClr val="ED12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DB948803-2894-442A-84D8-89EDF2FB9ED5}"/>
              </a:ext>
            </a:extLst>
          </p:cNvPr>
          <p:cNvGrpSpPr/>
          <p:nvPr/>
        </p:nvGrpSpPr>
        <p:grpSpPr>
          <a:xfrm>
            <a:off x="8194682" y="4940335"/>
            <a:ext cx="1445530" cy="761232"/>
            <a:chOff x="9046712" y="3159677"/>
            <a:chExt cx="2951470" cy="954107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98E9F852-2787-49D9-A084-B7921E5B92BF}"/>
                </a:ext>
              </a:extLst>
            </p:cNvPr>
            <p:cNvSpPr txBox="1"/>
            <p:nvPr/>
          </p:nvSpPr>
          <p:spPr>
            <a:xfrm>
              <a:off x="9046712" y="3159677"/>
              <a:ext cx="2951469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r>
                <a:rPr lang="en-IN" sz="1600" b="1" dirty="0">
                  <a:latin typeface="Segoe UI" panose="020B0502040204020203" pitchFamily="34" charset="0"/>
                  <a:cs typeface="Segoe UI" panose="020B0502040204020203" pitchFamily="34" charset="0"/>
                </a:rPr>
                <a:t>Pricing Model</a:t>
              </a:r>
              <a:endParaRPr lang="id-ID" sz="1600" b="1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9C82E61C-D6AC-406C-86A1-3A188E26B65E}"/>
                </a:ext>
              </a:extLst>
            </p:cNvPr>
            <p:cNvSpPr txBox="1"/>
            <p:nvPr/>
          </p:nvSpPr>
          <p:spPr>
            <a:xfrm>
              <a:off x="9046714" y="3559786"/>
              <a:ext cx="2951468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200" dirty="0">
                  <a:cs typeface="Arial" panose="020B0604020202020204" pitchFamily="34" charset="0"/>
                </a:rPr>
                <a:t>We will define our pricing schemes, the cuts of content providers, influencers and company</a:t>
              </a:r>
              <a:endParaRPr lang="en-US" sz="2400" dirty="0">
                <a:cs typeface="Arial" panose="020B0604020202020204" pitchFamily="34" charset="0"/>
              </a:endParaRPr>
            </a:p>
          </p:txBody>
        </p:sp>
      </p:grpSp>
      <p:sp>
        <p:nvSpPr>
          <p:cNvPr id="76" name="Freeform: Shape 75">
            <a:extLst>
              <a:ext uri="{FF2B5EF4-FFF2-40B4-BE49-F238E27FC236}">
                <a16:creationId xmlns:a16="http://schemas.microsoft.com/office/drawing/2014/main" id="{F2DE404D-DEE2-4A14-AD08-B31DDAB58B07}"/>
              </a:ext>
            </a:extLst>
          </p:cNvPr>
          <p:cNvSpPr/>
          <p:nvPr/>
        </p:nvSpPr>
        <p:spPr>
          <a:xfrm>
            <a:off x="7350735" y="4998185"/>
            <a:ext cx="324268" cy="645533"/>
          </a:xfrm>
          <a:custGeom>
            <a:avLst/>
            <a:gdLst>
              <a:gd name="connsiteX0" fmla="*/ 590880 w 593629"/>
              <a:gd name="connsiteY0" fmla="*/ 0 h 1181760"/>
              <a:gd name="connsiteX1" fmla="*/ 593629 w 593629"/>
              <a:gd name="connsiteY1" fmla="*/ 277 h 1181760"/>
              <a:gd name="connsiteX2" fmla="*/ 593629 w 593629"/>
              <a:gd name="connsiteY2" fmla="*/ 1181483 h 1181760"/>
              <a:gd name="connsiteX3" fmla="*/ 590880 w 593629"/>
              <a:gd name="connsiteY3" fmla="*/ 1181760 h 1181760"/>
              <a:gd name="connsiteX4" fmla="*/ 0 w 593629"/>
              <a:gd name="connsiteY4" fmla="*/ 590880 h 1181760"/>
              <a:gd name="connsiteX5" fmla="*/ 590880 w 593629"/>
              <a:gd name="connsiteY5" fmla="*/ 0 h 1181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3629" h="1181760">
                <a:moveTo>
                  <a:pt x="590880" y="0"/>
                </a:moveTo>
                <a:lnTo>
                  <a:pt x="593629" y="277"/>
                </a:lnTo>
                <a:lnTo>
                  <a:pt x="593629" y="1181483"/>
                </a:lnTo>
                <a:lnTo>
                  <a:pt x="590880" y="1181760"/>
                </a:lnTo>
                <a:cubicBezTo>
                  <a:pt x="264546" y="1181760"/>
                  <a:pt x="0" y="917214"/>
                  <a:pt x="0" y="590880"/>
                </a:cubicBezTo>
                <a:cubicBezTo>
                  <a:pt x="0" y="264546"/>
                  <a:pt x="264546" y="0"/>
                  <a:pt x="590880" y="0"/>
                </a:cubicBezTo>
                <a:close/>
              </a:path>
            </a:pathLst>
          </a:custGeom>
          <a:solidFill>
            <a:srgbClr val="FF74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162D7E51-7D1E-43EF-8E19-5304165C9A81}"/>
              </a:ext>
            </a:extLst>
          </p:cNvPr>
          <p:cNvGrpSpPr/>
          <p:nvPr/>
        </p:nvGrpSpPr>
        <p:grpSpPr>
          <a:xfrm flipH="1">
            <a:off x="1756229" y="1248268"/>
            <a:ext cx="2233065" cy="741903"/>
            <a:chOff x="9046712" y="3183903"/>
            <a:chExt cx="4559452" cy="929881"/>
          </a:xfrm>
        </p:grpSpPr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5A072A74-C40E-49B8-B1BD-A6166A0265F6}"/>
                </a:ext>
              </a:extLst>
            </p:cNvPr>
            <p:cNvSpPr txBox="1"/>
            <p:nvPr/>
          </p:nvSpPr>
          <p:spPr>
            <a:xfrm>
              <a:off x="9046712" y="3183903"/>
              <a:ext cx="4559452" cy="252773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r"/>
              <a:r>
                <a:rPr lang="en-IN" sz="1600" b="1" dirty="0">
                  <a:latin typeface="Segoe UI" panose="020B0502040204020203" pitchFamily="34" charset="0"/>
                  <a:cs typeface="Segoe UI" panose="020B0502040204020203" pitchFamily="34" charset="0"/>
                </a:rPr>
                <a:t>Feedback &amp; Reviews</a:t>
              </a:r>
              <a:endParaRPr lang="id-ID" sz="1600" b="1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969FB57D-B155-4F66-B272-CCCCFFC51965}"/>
                </a:ext>
              </a:extLst>
            </p:cNvPr>
            <p:cNvSpPr txBox="1"/>
            <p:nvPr/>
          </p:nvSpPr>
          <p:spPr>
            <a:xfrm>
              <a:off x="9046714" y="3559786"/>
              <a:ext cx="2951468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200" dirty="0">
                  <a:cs typeface="Arial" panose="020B0604020202020204" pitchFamily="34" charset="0"/>
                </a:rPr>
                <a:t>Will get end-user reviews and incorporate their feedbacks</a:t>
              </a:r>
              <a:endParaRPr lang="en-US" sz="2400" dirty="0">
                <a:cs typeface="Arial" panose="020B0604020202020204" pitchFamily="34" charset="0"/>
              </a:endParaRPr>
            </a:p>
          </p:txBody>
        </p:sp>
      </p:grp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1BEC2964-36FF-4A29-9A3D-7D0920D84E5F}"/>
              </a:ext>
            </a:extLst>
          </p:cNvPr>
          <p:cNvSpPr/>
          <p:nvPr/>
        </p:nvSpPr>
        <p:spPr>
          <a:xfrm flipH="1">
            <a:off x="4508973" y="1286789"/>
            <a:ext cx="324268" cy="645533"/>
          </a:xfrm>
          <a:custGeom>
            <a:avLst/>
            <a:gdLst>
              <a:gd name="connsiteX0" fmla="*/ 590880 w 593629"/>
              <a:gd name="connsiteY0" fmla="*/ 0 h 1181760"/>
              <a:gd name="connsiteX1" fmla="*/ 593629 w 593629"/>
              <a:gd name="connsiteY1" fmla="*/ 277 h 1181760"/>
              <a:gd name="connsiteX2" fmla="*/ 593629 w 593629"/>
              <a:gd name="connsiteY2" fmla="*/ 1181483 h 1181760"/>
              <a:gd name="connsiteX3" fmla="*/ 590880 w 593629"/>
              <a:gd name="connsiteY3" fmla="*/ 1181760 h 1181760"/>
              <a:gd name="connsiteX4" fmla="*/ 0 w 593629"/>
              <a:gd name="connsiteY4" fmla="*/ 590880 h 1181760"/>
              <a:gd name="connsiteX5" fmla="*/ 590880 w 593629"/>
              <a:gd name="connsiteY5" fmla="*/ 0 h 1181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3629" h="1181760">
                <a:moveTo>
                  <a:pt x="590880" y="0"/>
                </a:moveTo>
                <a:lnTo>
                  <a:pt x="593629" y="277"/>
                </a:lnTo>
                <a:lnTo>
                  <a:pt x="593629" y="1181483"/>
                </a:lnTo>
                <a:lnTo>
                  <a:pt x="590880" y="1181760"/>
                </a:lnTo>
                <a:cubicBezTo>
                  <a:pt x="264546" y="1181760"/>
                  <a:pt x="0" y="917214"/>
                  <a:pt x="0" y="590880"/>
                </a:cubicBezTo>
                <a:cubicBezTo>
                  <a:pt x="0" y="264546"/>
                  <a:pt x="264546" y="0"/>
                  <a:pt x="590880" y="0"/>
                </a:cubicBezTo>
                <a:close/>
              </a:path>
            </a:pathLst>
          </a:custGeom>
          <a:solidFill>
            <a:srgbClr val="0F8C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89C148DD-347F-4BEC-866A-BC8BA94E8BFB}"/>
              </a:ext>
            </a:extLst>
          </p:cNvPr>
          <p:cNvGrpSpPr/>
          <p:nvPr/>
        </p:nvGrpSpPr>
        <p:grpSpPr>
          <a:xfrm flipH="1">
            <a:off x="257088" y="3055713"/>
            <a:ext cx="2704418" cy="761232"/>
            <a:chOff x="9046712" y="3159677"/>
            <a:chExt cx="5521856" cy="954107"/>
          </a:xfrm>
        </p:grpSpPr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F035F568-4E01-4875-A690-21159F2A3F1E}"/>
                </a:ext>
              </a:extLst>
            </p:cNvPr>
            <p:cNvSpPr txBox="1"/>
            <p:nvPr/>
          </p:nvSpPr>
          <p:spPr>
            <a:xfrm>
              <a:off x="9046712" y="3159677"/>
              <a:ext cx="5521856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r"/>
              <a:r>
                <a:rPr lang="en-IN" sz="1600" b="1" dirty="0">
                  <a:latin typeface="Segoe UI" panose="020B0502040204020203" pitchFamily="34" charset="0"/>
                  <a:cs typeface="Segoe UI" panose="020B0502040204020203" pitchFamily="34" charset="0"/>
                </a:rPr>
                <a:t>Third-party integration</a:t>
              </a:r>
              <a:endParaRPr lang="id-ID" sz="1600" b="1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69031E5B-4D2F-4FC1-93CD-2CF96DCCC537}"/>
                </a:ext>
              </a:extLst>
            </p:cNvPr>
            <p:cNvSpPr txBox="1"/>
            <p:nvPr/>
          </p:nvSpPr>
          <p:spPr>
            <a:xfrm>
              <a:off x="9046714" y="3559786"/>
              <a:ext cx="2951468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200" dirty="0">
                  <a:cs typeface="Arial" panose="020B0604020202020204" pitchFamily="34" charset="0"/>
                </a:rPr>
                <a:t>Will have tie-up with content designers for marketing content</a:t>
              </a:r>
              <a:endParaRPr lang="en-US" sz="2400" dirty="0">
                <a:cs typeface="Arial" panose="020B0604020202020204" pitchFamily="34" charset="0"/>
              </a:endParaRPr>
            </a:p>
          </p:txBody>
        </p:sp>
      </p:grpSp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E3AB8C90-2C61-4FD3-8B28-85C8C88086ED}"/>
              </a:ext>
            </a:extLst>
          </p:cNvPr>
          <p:cNvSpPr/>
          <p:nvPr/>
        </p:nvSpPr>
        <p:spPr>
          <a:xfrm flipH="1">
            <a:off x="3481185" y="3113563"/>
            <a:ext cx="324268" cy="645533"/>
          </a:xfrm>
          <a:custGeom>
            <a:avLst/>
            <a:gdLst>
              <a:gd name="connsiteX0" fmla="*/ 590880 w 593629"/>
              <a:gd name="connsiteY0" fmla="*/ 0 h 1181760"/>
              <a:gd name="connsiteX1" fmla="*/ 593629 w 593629"/>
              <a:gd name="connsiteY1" fmla="*/ 277 h 1181760"/>
              <a:gd name="connsiteX2" fmla="*/ 593629 w 593629"/>
              <a:gd name="connsiteY2" fmla="*/ 1181483 h 1181760"/>
              <a:gd name="connsiteX3" fmla="*/ 590880 w 593629"/>
              <a:gd name="connsiteY3" fmla="*/ 1181760 h 1181760"/>
              <a:gd name="connsiteX4" fmla="*/ 0 w 593629"/>
              <a:gd name="connsiteY4" fmla="*/ 590880 h 1181760"/>
              <a:gd name="connsiteX5" fmla="*/ 590880 w 593629"/>
              <a:gd name="connsiteY5" fmla="*/ 0 h 1181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3629" h="1181760">
                <a:moveTo>
                  <a:pt x="590880" y="0"/>
                </a:moveTo>
                <a:lnTo>
                  <a:pt x="593629" y="277"/>
                </a:lnTo>
                <a:lnTo>
                  <a:pt x="593629" y="1181483"/>
                </a:lnTo>
                <a:lnTo>
                  <a:pt x="590880" y="1181760"/>
                </a:lnTo>
                <a:cubicBezTo>
                  <a:pt x="264546" y="1181760"/>
                  <a:pt x="0" y="917214"/>
                  <a:pt x="0" y="590880"/>
                </a:cubicBezTo>
                <a:cubicBezTo>
                  <a:pt x="0" y="264546"/>
                  <a:pt x="264546" y="0"/>
                  <a:pt x="590880" y="0"/>
                </a:cubicBezTo>
                <a:close/>
              </a:path>
            </a:pathLst>
          </a:custGeom>
          <a:solidFill>
            <a:srgbClr val="3DD7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4C60E636-E592-47CC-9C63-5BF4F1DC0D71}"/>
              </a:ext>
            </a:extLst>
          </p:cNvPr>
          <p:cNvGrpSpPr/>
          <p:nvPr/>
        </p:nvGrpSpPr>
        <p:grpSpPr>
          <a:xfrm flipH="1">
            <a:off x="1989406" y="4994204"/>
            <a:ext cx="1999888" cy="707363"/>
            <a:chOff x="9046712" y="3227195"/>
            <a:chExt cx="4083353" cy="886589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46DC5CE8-66BB-40D5-A6AA-56EB75D8B4C0}"/>
                </a:ext>
              </a:extLst>
            </p:cNvPr>
            <p:cNvSpPr txBox="1"/>
            <p:nvPr/>
          </p:nvSpPr>
          <p:spPr>
            <a:xfrm>
              <a:off x="9046712" y="3227195"/>
              <a:ext cx="4083353" cy="20948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r"/>
              <a:r>
                <a:rPr lang="en-IN" sz="1600" b="1" dirty="0">
                  <a:latin typeface="Segoe UI" panose="020B0502040204020203" pitchFamily="34" charset="0"/>
                  <a:cs typeface="Segoe UI" panose="020B0502040204020203" pitchFamily="34" charset="0"/>
                </a:rPr>
                <a:t>Followers count</a:t>
              </a:r>
              <a:endParaRPr lang="id-ID" sz="1600" b="1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05B60839-0159-4BF7-9051-FD1857580BBC}"/>
                </a:ext>
              </a:extLst>
            </p:cNvPr>
            <p:cNvSpPr txBox="1"/>
            <p:nvPr/>
          </p:nvSpPr>
          <p:spPr>
            <a:xfrm>
              <a:off x="9046714" y="3559786"/>
              <a:ext cx="2951468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200" dirty="0">
                  <a:cs typeface="Arial" panose="020B0604020202020204" pitchFamily="34" charset="0"/>
                </a:rPr>
                <a:t>Deep analysis of followers and will </a:t>
              </a:r>
              <a:r>
                <a:rPr lang="en-US" sz="1200" dirty="0" err="1">
                  <a:cs typeface="Arial" panose="020B0604020202020204" pitchFamily="34" charset="0"/>
                </a:rPr>
                <a:t>intergrate</a:t>
              </a:r>
              <a:r>
                <a:rPr lang="en-US" sz="1200" dirty="0">
                  <a:cs typeface="Arial" panose="020B0604020202020204" pitchFamily="34" charset="0"/>
                </a:rPr>
                <a:t> more social handles</a:t>
              </a:r>
              <a:endParaRPr lang="en-US" sz="2400" dirty="0">
                <a:cs typeface="Arial" panose="020B0604020202020204" pitchFamily="34" charset="0"/>
              </a:endParaRPr>
            </a:p>
          </p:txBody>
        </p:sp>
      </p:grpSp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C637613C-E76B-4840-BF86-995174F7BDC1}"/>
              </a:ext>
            </a:extLst>
          </p:cNvPr>
          <p:cNvSpPr/>
          <p:nvPr/>
        </p:nvSpPr>
        <p:spPr>
          <a:xfrm flipH="1">
            <a:off x="4508973" y="4998185"/>
            <a:ext cx="324268" cy="645533"/>
          </a:xfrm>
          <a:custGeom>
            <a:avLst/>
            <a:gdLst>
              <a:gd name="connsiteX0" fmla="*/ 590880 w 593629"/>
              <a:gd name="connsiteY0" fmla="*/ 0 h 1181760"/>
              <a:gd name="connsiteX1" fmla="*/ 593629 w 593629"/>
              <a:gd name="connsiteY1" fmla="*/ 277 h 1181760"/>
              <a:gd name="connsiteX2" fmla="*/ 593629 w 593629"/>
              <a:gd name="connsiteY2" fmla="*/ 1181483 h 1181760"/>
              <a:gd name="connsiteX3" fmla="*/ 590880 w 593629"/>
              <a:gd name="connsiteY3" fmla="*/ 1181760 h 1181760"/>
              <a:gd name="connsiteX4" fmla="*/ 0 w 593629"/>
              <a:gd name="connsiteY4" fmla="*/ 590880 h 1181760"/>
              <a:gd name="connsiteX5" fmla="*/ 590880 w 593629"/>
              <a:gd name="connsiteY5" fmla="*/ 0 h 1181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3629" h="1181760">
                <a:moveTo>
                  <a:pt x="590880" y="0"/>
                </a:moveTo>
                <a:lnTo>
                  <a:pt x="593629" y="277"/>
                </a:lnTo>
                <a:lnTo>
                  <a:pt x="593629" y="1181483"/>
                </a:lnTo>
                <a:lnTo>
                  <a:pt x="590880" y="1181760"/>
                </a:lnTo>
                <a:cubicBezTo>
                  <a:pt x="264546" y="1181760"/>
                  <a:pt x="0" y="917214"/>
                  <a:pt x="0" y="590880"/>
                </a:cubicBezTo>
                <a:cubicBezTo>
                  <a:pt x="0" y="264546"/>
                  <a:pt x="264546" y="0"/>
                  <a:pt x="590880" y="0"/>
                </a:cubicBezTo>
                <a:close/>
              </a:path>
            </a:pathLst>
          </a:custGeom>
          <a:solidFill>
            <a:srgbClr val="2BB0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DE06A546-5BDD-4166-B280-6C01677CBDD0}"/>
              </a:ext>
            </a:extLst>
          </p:cNvPr>
          <p:cNvGrpSpPr/>
          <p:nvPr/>
        </p:nvGrpSpPr>
        <p:grpSpPr>
          <a:xfrm>
            <a:off x="7821483" y="5204425"/>
            <a:ext cx="226719" cy="233051"/>
            <a:chOff x="2016125" y="-1685925"/>
            <a:chExt cx="284163" cy="292100"/>
          </a:xfrm>
          <a:solidFill>
            <a:srgbClr val="FF7437"/>
          </a:solidFill>
        </p:grpSpPr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0FB370AE-C129-44E5-909B-C30835DD82A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27250" y="-1685925"/>
              <a:ext cx="173038" cy="171450"/>
            </a:xfrm>
            <a:custGeom>
              <a:avLst/>
              <a:gdLst>
                <a:gd name="T0" fmla="*/ 55 w 58"/>
                <a:gd name="T1" fmla="*/ 2 h 57"/>
                <a:gd name="T2" fmla="*/ 46 w 58"/>
                <a:gd name="T3" fmla="*/ 3 h 57"/>
                <a:gd name="T4" fmla="*/ 41 w 58"/>
                <a:gd name="T5" fmla="*/ 10 h 57"/>
                <a:gd name="T6" fmla="*/ 26 w 58"/>
                <a:gd name="T7" fmla="*/ 5 h 57"/>
                <a:gd name="T8" fmla="*/ 7 w 58"/>
                <a:gd name="T9" fmla="*/ 14 h 57"/>
                <a:gd name="T10" fmla="*/ 7 w 58"/>
                <a:gd name="T11" fmla="*/ 17 h 57"/>
                <a:gd name="T12" fmla="*/ 0 w 58"/>
                <a:gd name="T13" fmla="*/ 32 h 57"/>
                <a:gd name="T14" fmla="*/ 0 w 58"/>
                <a:gd name="T15" fmla="*/ 33 h 57"/>
                <a:gd name="T16" fmla="*/ 9 w 58"/>
                <a:gd name="T17" fmla="*/ 33 h 57"/>
                <a:gd name="T18" fmla="*/ 15 w 58"/>
                <a:gd name="T19" fmla="*/ 39 h 57"/>
                <a:gd name="T20" fmla="*/ 13 w 58"/>
                <a:gd name="T21" fmla="*/ 53 h 57"/>
                <a:gd name="T22" fmla="*/ 26 w 58"/>
                <a:gd name="T23" fmla="*/ 57 h 57"/>
                <a:gd name="T24" fmla="*/ 52 w 58"/>
                <a:gd name="T25" fmla="*/ 31 h 57"/>
                <a:gd name="T26" fmla="*/ 49 w 58"/>
                <a:gd name="T27" fmla="*/ 19 h 57"/>
                <a:gd name="T28" fmla="*/ 56 w 58"/>
                <a:gd name="T29" fmla="*/ 11 h 57"/>
                <a:gd name="T30" fmla="*/ 55 w 58"/>
                <a:gd name="T31" fmla="*/ 2 h 57"/>
                <a:gd name="T32" fmla="*/ 53 w 58"/>
                <a:gd name="T33" fmla="*/ 8 h 57"/>
                <a:gd name="T34" fmla="*/ 28 w 58"/>
                <a:gd name="T35" fmla="*/ 41 h 57"/>
                <a:gd name="T36" fmla="*/ 27 w 58"/>
                <a:gd name="T37" fmla="*/ 42 h 57"/>
                <a:gd name="T38" fmla="*/ 26 w 58"/>
                <a:gd name="T39" fmla="*/ 42 h 57"/>
                <a:gd name="T40" fmla="*/ 25 w 58"/>
                <a:gd name="T41" fmla="*/ 41 h 57"/>
                <a:gd name="T42" fmla="*/ 14 w 58"/>
                <a:gd name="T43" fmla="*/ 30 h 57"/>
                <a:gd name="T44" fmla="*/ 14 w 58"/>
                <a:gd name="T45" fmla="*/ 28 h 57"/>
                <a:gd name="T46" fmla="*/ 17 w 58"/>
                <a:gd name="T47" fmla="*/ 28 h 57"/>
                <a:gd name="T48" fmla="*/ 26 w 58"/>
                <a:gd name="T49" fmla="*/ 37 h 57"/>
                <a:gd name="T50" fmla="*/ 49 w 58"/>
                <a:gd name="T51" fmla="*/ 6 h 57"/>
                <a:gd name="T52" fmla="*/ 52 w 58"/>
                <a:gd name="T53" fmla="*/ 5 h 57"/>
                <a:gd name="T54" fmla="*/ 53 w 58"/>
                <a:gd name="T55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8" h="57">
                  <a:moveTo>
                    <a:pt x="55" y="2"/>
                  </a:moveTo>
                  <a:cubicBezTo>
                    <a:pt x="52" y="0"/>
                    <a:pt x="48" y="1"/>
                    <a:pt x="46" y="3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37" y="7"/>
                    <a:pt x="32" y="5"/>
                    <a:pt x="26" y="5"/>
                  </a:cubicBezTo>
                  <a:cubicBezTo>
                    <a:pt x="18" y="5"/>
                    <a:pt x="11" y="8"/>
                    <a:pt x="7" y="14"/>
                  </a:cubicBezTo>
                  <a:cubicBezTo>
                    <a:pt x="7" y="15"/>
                    <a:pt x="7" y="16"/>
                    <a:pt x="7" y="17"/>
                  </a:cubicBezTo>
                  <a:cubicBezTo>
                    <a:pt x="7" y="23"/>
                    <a:pt x="4" y="28"/>
                    <a:pt x="0" y="32"/>
                  </a:cubicBezTo>
                  <a:cubicBezTo>
                    <a:pt x="0" y="32"/>
                    <a:pt x="0" y="33"/>
                    <a:pt x="0" y="33"/>
                  </a:cubicBezTo>
                  <a:cubicBezTo>
                    <a:pt x="9" y="33"/>
                    <a:pt x="9" y="33"/>
                    <a:pt x="9" y="33"/>
                  </a:cubicBezTo>
                  <a:cubicBezTo>
                    <a:pt x="12" y="33"/>
                    <a:pt x="15" y="36"/>
                    <a:pt x="15" y="39"/>
                  </a:cubicBezTo>
                  <a:cubicBezTo>
                    <a:pt x="15" y="44"/>
                    <a:pt x="14" y="49"/>
                    <a:pt x="13" y="53"/>
                  </a:cubicBezTo>
                  <a:cubicBezTo>
                    <a:pt x="17" y="56"/>
                    <a:pt x="21" y="57"/>
                    <a:pt x="26" y="57"/>
                  </a:cubicBezTo>
                  <a:cubicBezTo>
                    <a:pt x="40" y="57"/>
                    <a:pt x="52" y="45"/>
                    <a:pt x="52" y="31"/>
                  </a:cubicBezTo>
                  <a:cubicBezTo>
                    <a:pt x="52" y="27"/>
                    <a:pt x="51" y="23"/>
                    <a:pt x="49" y="19"/>
                  </a:cubicBezTo>
                  <a:cubicBezTo>
                    <a:pt x="56" y="11"/>
                    <a:pt x="56" y="11"/>
                    <a:pt x="56" y="11"/>
                  </a:cubicBezTo>
                  <a:cubicBezTo>
                    <a:pt x="58" y="8"/>
                    <a:pt x="57" y="4"/>
                    <a:pt x="55" y="2"/>
                  </a:cubicBezTo>
                  <a:close/>
                  <a:moveTo>
                    <a:pt x="53" y="8"/>
                  </a:moveTo>
                  <a:cubicBezTo>
                    <a:pt x="28" y="41"/>
                    <a:pt x="28" y="41"/>
                    <a:pt x="28" y="41"/>
                  </a:cubicBezTo>
                  <a:cubicBezTo>
                    <a:pt x="28" y="41"/>
                    <a:pt x="27" y="42"/>
                    <a:pt x="27" y="42"/>
                  </a:cubicBezTo>
                  <a:cubicBezTo>
                    <a:pt x="27" y="42"/>
                    <a:pt x="26" y="42"/>
                    <a:pt x="26" y="42"/>
                  </a:cubicBezTo>
                  <a:cubicBezTo>
                    <a:pt x="26" y="42"/>
                    <a:pt x="25" y="41"/>
                    <a:pt x="25" y="41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30"/>
                    <a:pt x="14" y="28"/>
                    <a:pt x="14" y="28"/>
                  </a:cubicBezTo>
                  <a:cubicBezTo>
                    <a:pt x="15" y="27"/>
                    <a:pt x="16" y="27"/>
                    <a:pt x="17" y="28"/>
                  </a:cubicBezTo>
                  <a:cubicBezTo>
                    <a:pt x="26" y="37"/>
                    <a:pt x="26" y="37"/>
                    <a:pt x="26" y="37"/>
                  </a:cubicBezTo>
                  <a:cubicBezTo>
                    <a:pt x="49" y="6"/>
                    <a:pt x="49" y="6"/>
                    <a:pt x="49" y="6"/>
                  </a:cubicBezTo>
                  <a:cubicBezTo>
                    <a:pt x="50" y="5"/>
                    <a:pt x="51" y="5"/>
                    <a:pt x="52" y="5"/>
                  </a:cubicBezTo>
                  <a:cubicBezTo>
                    <a:pt x="53" y="6"/>
                    <a:pt x="53" y="7"/>
                    <a:pt x="53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Oval 6">
              <a:extLst>
                <a:ext uri="{FF2B5EF4-FFF2-40B4-BE49-F238E27FC236}">
                  <a16:creationId xmlns:a16="http://schemas.microsoft.com/office/drawing/2014/main" id="{7D15456D-BA40-446D-9EEF-93ACA72239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9938" y="-1682750"/>
              <a:ext cx="95250" cy="968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7DEC21CB-DA59-4EEA-99EE-B5814B57C01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6125" y="-1574800"/>
              <a:ext cx="142875" cy="180975"/>
            </a:xfrm>
            <a:custGeom>
              <a:avLst/>
              <a:gdLst>
                <a:gd name="T0" fmla="*/ 46 w 48"/>
                <a:gd name="T1" fmla="*/ 0 h 60"/>
                <a:gd name="T2" fmla="*/ 28 w 48"/>
                <a:gd name="T3" fmla="*/ 0 h 60"/>
                <a:gd name="T4" fmla="*/ 30 w 48"/>
                <a:gd name="T5" fmla="*/ 27 h 60"/>
                <a:gd name="T6" fmla="*/ 24 w 48"/>
                <a:gd name="T7" fmla="*/ 33 h 60"/>
                <a:gd name="T8" fmla="*/ 18 w 48"/>
                <a:gd name="T9" fmla="*/ 27 h 60"/>
                <a:gd name="T10" fmla="*/ 20 w 48"/>
                <a:gd name="T11" fmla="*/ 0 h 60"/>
                <a:gd name="T12" fmla="*/ 2 w 48"/>
                <a:gd name="T13" fmla="*/ 0 h 60"/>
                <a:gd name="T14" fmla="*/ 0 w 48"/>
                <a:gd name="T15" fmla="*/ 2 h 60"/>
                <a:gd name="T16" fmla="*/ 14 w 48"/>
                <a:gd name="T17" fmla="*/ 33 h 60"/>
                <a:gd name="T18" fmla="*/ 14 w 48"/>
                <a:gd name="T19" fmla="*/ 58 h 60"/>
                <a:gd name="T20" fmla="*/ 16 w 48"/>
                <a:gd name="T21" fmla="*/ 60 h 60"/>
                <a:gd name="T22" fmla="*/ 32 w 48"/>
                <a:gd name="T23" fmla="*/ 60 h 60"/>
                <a:gd name="T24" fmla="*/ 34 w 48"/>
                <a:gd name="T25" fmla="*/ 58 h 60"/>
                <a:gd name="T26" fmla="*/ 34 w 48"/>
                <a:gd name="T27" fmla="*/ 33 h 60"/>
                <a:gd name="T28" fmla="*/ 48 w 48"/>
                <a:gd name="T29" fmla="*/ 2 h 60"/>
                <a:gd name="T30" fmla="*/ 46 w 48"/>
                <a:gd name="T31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8" h="60">
                  <a:moveTo>
                    <a:pt x="46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16"/>
                    <a:pt x="5" y="27"/>
                    <a:pt x="14" y="33"/>
                  </a:cubicBezTo>
                  <a:cubicBezTo>
                    <a:pt x="14" y="58"/>
                    <a:pt x="14" y="58"/>
                    <a:pt x="14" y="58"/>
                  </a:cubicBezTo>
                  <a:cubicBezTo>
                    <a:pt x="14" y="59"/>
                    <a:pt x="15" y="60"/>
                    <a:pt x="16" y="60"/>
                  </a:cubicBezTo>
                  <a:cubicBezTo>
                    <a:pt x="32" y="60"/>
                    <a:pt x="32" y="60"/>
                    <a:pt x="32" y="60"/>
                  </a:cubicBezTo>
                  <a:cubicBezTo>
                    <a:pt x="33" y="60"/>
                    <a:pt x="34" y="59"/>
                    <a:pt x="34" y="58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43" y="27"/>
                    <a:pt x="48" y="16"/>
                    <a:pt x="48" y="2"/>
                  </a:cubicBezTo>
                  <a:cubicBezTo>
                    <a:pt x="48" y="1"/>
                    <a:pt x="47" y="0"/>
                    <a:pt x="4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3FC33CBB-EFA4-40AC-8D0F-AC9BD47490F9}"/>
              </a:ext>
            </a:extLst>
          </p:cNvPr>
          <p:cNvGrpSpPr/>
          <p:nvPr/>
        </p:nvGrpSpPr>
        <p:grpSpPr>
          <a:xfrm>
            <a:off x="4137040" y="1508406"/>
            <a:ext cx="224186" cy="230518"/>
            <a:chOff x="292100" y="-1104900"/>
            <a:chExt cx="280988" cy="288925"/>
          </a:xfrm>
          <a:solidFill>
            <a:srgbClr val="0F8CCB"/>
          </a:solidFill>
        </p:grpSpPr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B0A34B54-E18C-4D73-B311-F8C578305A0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6725" y="-1081088"/>
              <a:ext cx="82550" cy="107950"/>
            </a:xfrm>
            <a:custGeom>
              <a:avLst/>
              <a:gdLst>
                <a:gd name="T0" fmla="*/ 28 w 28"/>
                <a:gd name="T1" fmla="*/ 14 h 36"/>
                <a:gd name="T2" fmla="*/ 14 w 28"/>
                <a:gd name="T3" fmla="*/ 0 h 36"/>
                <a:gd name="T4" fmla="*/ 0 w 28"/>
                <a:gd name="T5" fmla="*/ 14 h 36"/>
                <a:gd name="T6" fmla="*/ 8 w 28"/>
                <a:gd name="T7" fmla="*/ 27 h 36"/>
                <a:gd name="T8" fmla="*/ 8 w 28"/>
                <a:gd name="T9" fmla="*/ 34 h 36"/>
                <a:gd name="T10" fmla="*/ 10 w 28"/>
                <a:gd name="T11" fmla="*/ 36 h 36"/>
                <a:gd name="T12" fmla="*/ 18 w 28"/>
                <a:gd name="T13" fmla="*/ 36 h 36"/>
                <a:gd name="T14" fmla="*/ 20 w 28"/>
                <a:gd name="T15" fmla="*/ 34 h 36"/>
                <a:gd name="T16" fmla="*/ 20 w 28"/>
                <a:gd name="T17" fmla="*/ 27 h 36"/>
                <a:gd name="T18" fmla="*/ 28 w 28"/>
                <a:gd name="T19" fmla="*/ 14 h 36"/>
                <a:gd name="T20" fmla="*/ 14 w 28"/>
                <a:gd name="T21" fmla="*/ 24 h 36"/>
                <a:gd name="T22" fmla="*/ 4 w 28"/>
                <a:gd name="T23" fmla="*/ 14 h 36"/>
                <a:gd name="T24" fmla="*/ 14 w 28"/>
                <a:gd name="T25" fmla="*/ 4 h 36"/>
                <a:gd name="T26" fmla="*/ 24 w 28"/>
                <a:gd name="T27" fmla="*/ 14 h 36"/>
                <a:gd name="T28" fmla="*/ 14 w 28"/>
                <a:gd name="T29" fmla="*/ 24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" h="36">
                  <a:moveTo>
                    <a:pt x="28" y="14"/>
                  </a:moveTo>
                  <a:cubicBezTo>
                    <a:pt x="28" y="6"/>
                    <a:pt x="22" y="0"/>
                    <a:pt x="14" y="0"/>
                  </a:cubicBezTo>
                  <a:cubicBezTo>
                    <a:pt x="6" y="0"/>
                    <a:pt x="0" y="6"/>
                    <a:pt x="0" y="14"/>
                  </a:cubicBezTo>
                  <a:cubicBezTo>
                    <a:pt x="0" y="20"/>
                    <a:pt x="3" y="24"/>
                    <a:pt x="8" y="27"/>
                  </a:cubicBezTo>
                  <a:cubicBezTo>
                    <a:pt x="8" y="34"/>
                    <a:pt x="8" y="34"/>
                    <a:pt x="8" y="34"/>
                  </a:cubicBezTo>
                  <a:cubicBezTo>
                    <a:pt x="8" y="35"/>
                    <a:pt x="9" y="36"/>
                    <a:pt x="10" y="36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19" y="36"/>
                    <a:pt x="20" y="35"/>
                    <a:pt x="20" y="34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25" y="24"/>
                    <a:pt x="28" y="20"/>
                    <a:pt x="28" y="14"/>
                  </a:cubicBezTo>
                  <a:close/>
                  <a:moveTo>
                    <a:pt x="14" y="24"/>
                  </a:moveTo>
                  <a:cubicBezTo>
                    <a:pt x="9" y="24"/>
                    <a:pt x="4" y="20"/>
                    <a:pt x="4" y="14"/>
                  </a:cubicBezTo>
                  <a:cubicBezTo>
                    <a:pt x="4" y="8"/>
                    <a:pt x="9" y="4"/>
                    <a:pt x="14" y="4"/>
                  </a:cubicBezTo>
                  <a:cubicBezTo>
                    <a:pt x="20" y="4"/>
                    <a:pt x="24" y="8"/>
                    <a:pt x="24" y="14"/>
                  </a:cubicBezTo>
                  <a:cubicBezTo>
                    <a:pt x="24" y="20"/>
                    <a:pt x="20" y="24"/>
                    <a:pt x="14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Rectangle 9">
              <a:extLst>
                <a:ext uri="{FF2B5EF4-FFF2-40B4-BE49-F238E27FC236}">
                  <a16:creationId xmlns:a16="http://schemas.microsoft.com/office/drawing/2014/main" id="{ED69FF32-7094-4C8E-A9D5-7B135066AE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650" y="-1104900"/>
              <a:ext cx="12700" cy="127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CB084147-C1D8-4D57-ABB4-D02B0A7A9BB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1338" y="-1089025"/>
              <a:ext cx="17463" cy="17463"/>
            </a:xfrm>
            <a:custGeom>
              <a:avLst/>
              <a:gdLst>
                <a:gd name="T0" fmla="*/ 5 w 11"/>
                <a:gd name="T1" fmla="*/ 11 h 11"/>
                <a:gd name="T2" fmla="*/ 0 w 11"/>
                <a:gd name="T3" fmla="*/ 5 h 11"/>
                <a:gd name="T4" fmla="*/ 5 w 11"/>
                <a:gd name="T5" fmla="*/ 0 h 11"/>
                <a:gd name="T6" fmla="*/ 11 w 11"/>
                <a:gd name="T7" fmla="*/ 5 h 11"/>
                <a:gd name="T8" fmla="*/ 5 w 11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1">
                  <a:moveTo>
                    <a:pt x="5" y="11"/>
                  </a:moveTo>
                  <a:lnTo>
                    <a:pt x="0" y="5"/>
                  </a:lnTo>
                  <a:lnTo>
                    <a:pt x="5" y="0"/>
                  </a:lnTo>
                  <a:lnTo>
                    <a:pt x="11" y="5"/>
                  </a:lnTo>
                  <a:lnTo>
                    <a:pt x="5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Rectangle 11">
              <a:extLst>
                <a:ext uri="{FF2B5EF4-FFF2-40B4-BE49-F238E27FC236}">
                  <a16:creationId xmlns:a16="http://schemas.microsoft.com/office/drawing/2014/main" id="{71D90E31-A736-491A-B5A9-D4DFADAB3C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1975" y="-1044575"/>
              <a:ext cx="11113" cy="127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D3705BDA-7CDA-485C-A71E-C9B2EF715233}"/>
                </a:ext>
              </a:extLst>
            </p:cNvPr>
            <p:cNvSpPr>
              <a:spLocks/>
            </p:cNvSpPr>
            <p:nvPr/>
          </p:nvSpPr>
          <p:spPr bwMode="auto">
            <a:xfrm>
              <a:off x="541338" y="-1004888"/>
              <a:ext cx="17463" cy="17463"/>
            </a:xfrm>
            <a:custGeom>
              <a:avLst/>
              <a:gdLst>
                <a:gd name="T0" fmla="*/ 5 w 11"/>
                <a:gd name="T1" fmla="*/ 11 h 11"/>
                <a:gd name="T2" fmla="*/ 0 w 11"/>
                <a:gd name="T3" fmla="*/ 5 h 11"/>
                <a:gd name="T4" fmla="*/ 5 w 11"/>
                <a:gd name="T5" fmla="*/ 0 h 11"/>
                <a:gd name="T6" fmla="*/ 11 w 11"/>
                <a:gd name="T7" fmla="*/ 5 h 11"/>
                <a:gd name="T8" fmla="*/ 5 w 11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1">
                  <a:moveTo>
                    <a:pt x="5" y="11"/>
                  </a:moveTo>
                  <a:lnTo>
                    <a:pt x="0" y="5"/>
                  </a:lnTo>
                  <a:lnTo>
                    <a:pt x="5" y="0"/>
                  </a:lnTo>
                  <a:lnTo>
                    <a:pt x="11" y="5"/>
                  </a:lnTo>
                  <a:lnTo>
                    <a:pt x="5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3">
              <a:extLst>
                <a:ext uri="{FF2B5EF4-FFF2-40B4-BE49-F238E27FC236}">
                  <a16:creationId xmlns:a16="http://schemas.microsoft.com/office/drawing/2014/main" id="{0887B1BB-0DE3-4003-A6A9-9013A1390CA7}"/>
                </a:ext>
              </a:extLst>
            </p:cNvPr>
            <p:cNvSpPr>
              <a:spLocks/>
            </p:cNvSpPr>
            <p:nvPr/>
          </p:nvSpPr>
          <p:spPr bwMode="auto">
            <a:xfrm>
              <a:off x="457200" y="-1004888"/>
              <a:ext cx="17463" cy="17463"/>
            </a:xfrm>
            <a:custGeom>
              <a:avLst/>
              <a:gdLst>
                <a:gd name="T0" fmla="*/ 6 w 11"/>
                <a:gd name="T1" fmla="*/ 11 h 11"/>
                <a:gd name="T2" fmla="*/ 0 w 11"/>
                <a:gd name="T3" fmla="*/ 5 h 11"/>
                <a:gd name="T4" fmla="*/ 6 w 11"/>
                <a:gd name="T5" fmla="*/ 0 h 11"/>
                <a:gd name="T6" fmla="*/ 11 w 11"/>
                <a:gd name="T7" fmla="*/ 5 h 11"/>
                <a:gd name="T8" fmla="*/ 6 w 11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1">
                  <a:moveTo>
                    <a:pt x="6" y="11"/>
                  </a:moveTo>
                  <a:lnTo>
                    <a:pt x="0" y="5"/>
                  </a:lnTo>
                  <a:lnTo>
                    <a:pt x="6" y="0"/>
                  </a:lnTo>
                  <a:lnTo>
                    <a:pt x="11" y="5"/>
                  </a:lnTo>
                  <a:lnTo>
                    <a:pt x="6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Rectangle 14">
              <a:extLst>
                <a:ext uri="{FF2B5EF4-FFF2-40B4-BE49-F238E27FC236}">
                  <a16:creationId xmlns:a16="http://schemas.microsoft.com/office/drawing/2014/main" id="{28031892-571E-4E14-902E-128EDDB55B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325" y="-1044575"/>
              <a:ext cx="12700" cy="127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5">
              <a:extLst>
                <a:ext uri="{FF2B5EF4-FFF2-40B4-BE49-F238E27FC236}">
                  <a16:creationId xmlns:a16="http://schemas.microsoft.com/office/drawing/2014/main" id="{B5AFFE04-F1AF-4A29-84DB-021CA25F384A}"/>
                </a:ext>
              </a:extLst>
            </p:cNvPr>
            <p:cNvSpPr>
              <a:spLocks/>
            </p:cNvSpPr>
            <p:nvPr/>
          </p:nvSpPr>
          <p:spPr bwMode="auto">
            <a:xfrm>
              <a:off x="457200" y="-1089025"/>
              <a:ext cx="17463" cy="17463"/>
            </a:xfrm>
            <a:custGeom>
              <a:avLst/>
              <a:gdLst>
                <a:gd name="T0" fmla="*/ 6 w 11"/>
                <a:gd name="T1" fmla="*/ 11 h 11"/>
                <a:gd name="T2" fmla="*/ 0 w 11"/>
                <a:gd name="T3" fmla="*/ 5 h 11"/>
                <a:gd name="T4" fmla="*/ 6 w 11"/>
                <a:gd name="T5" fmla="*/ 0 h 11"/>
                <a:gd name="T6" fmla="*/ 11 w 11"/>
                <a:gd name="T7" fmla="*/ 5 h 11"/>
                <a:gd name="T8" fmla="*/ 6 w 11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1">
                  <a:moveTo>
                    <a:pt x="6" y="11"/>
                  </a:moveTo>
                  <a:lnTo>
                    <a:pt x="0" y="5"/>
                  </a:lnTo>
                  <a:lnTo>
                    <a:pt x="6" y="0"/>
                  </a:lnTo>
                  <a:lnTo>
                    <a:pt x="11" y="5"/>
                  </a:lnTo>
                  <a:lnTo>
                    <a:pt x="6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Oval 16">
              <a:extLst>
                <a:ext uri="{FF2B5EF4-FFF2-40B4-BE49-F238E27FC236}">
                  <a16:creationId xmlns:a16="http://schemas.microsoft.com/office/drawing/2014/main" id="{81AA3EC4-F5F2-4ED0-B292-F8DD7F6846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913" y="-1104900"/>
              <a:ext cx="96838" cy="968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17">
              <a:extLst>
                <a:ext uri="{FF2B5EF4-FFF2-40B4-BE49-F238E27FC236}">
                  <a16:creationId xmlns:a16="http://schemas.microsoft.com/office/drawing/2014/main" id="{2880FED5-9C5F-4E3F-BFF9-1DA2F64DBD31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100" y="-996950"/>
              <a:ext cx="144463" cy="180975"/>
            </a:xfrm>
            <a:custGeom>
              <a:avLst/>
              <a:gdLst>
                <a:gd name="T0" fmla="*/ 46 w 48"/>
                <a:gd name="T1" fmla="*/ 0 h 60"/>
                <a:gd name="T2" fmla="*/ 28 w 48"/>
                <a:gd name="T3" fmla="*/ 0 h 60"/>
                <a:gd name="T4" fmla="*/ 30 w 48"/>
                <a:gd name="T5" fmla="*/ 27 h 60"/>
                <a:gd name="T6" fmla="*/ 24 w 48"/>
                <a:gd name="T7" fmla="*/ 33 h 60"/>
                <a:gd name="T8" fmla="*/ 18 w 48"/>
                <a:gd name="T9" fmla="*/ 27 h 60"/>
                <a:gd name="T10" fmla="*/ 20 w 48"/>
                <a:gd name="T11" fmla="*/ 0 h 60"/>
                <a:gd name="T12" fmla="*/ 2 w 48"/>
                <a:gd name="T13" fmla="*/ 0 h 60"/>
                <a:gd name="T14" fmla="*/ 0 w 48"/>
                <a:gd name="T15" fmla="*/ 2 h 60"/>
                <a:gd name="T16" fmla="*/ 14 w 48"/>
                <a:gd name="T17" fmla="*/ 33 h 60"/>
                <a:gd name="T18" fmla="*/ 14 w 48"/>
                <a:gd name="T19" fmla="*/ 58 h 60"/>
                <a:gd name="T20" fmla="*/ 16 w 48"/>
                <a:gd name="T21" fmla="*/ 60 h 60"/>
                <a:gd name="T22" fmla="*/ 32 w 48"/>
                <a:gd name="T23" fmla="*/ 60 h 60"/>
                <a:gd name="T24" fmla="*/ 34 w 48"/>
                <a:gd name="T25" fmla="*/ 58 h 60"/>
                <a:gd name="T26" fmla="*/ 34 w 48"/>
                <a:gd name="T27" fmla="*/ 33 h 60"/>
                <a:gd name="T28" fmla="*/ 48 w 48"/>
                <a:gd name="T29" fmla="*/ 2 h 60"/>
                <a:gd name="T30" fmla="*/ 46 w 48"/>
                <a:gd name="T31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8" h="60">
                  <a:moveTo>
                    <a:pt x="46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16"/>
                    <a:pt x="5" y="27"/>
                    <a:pt x="14" y="33"/>
                  </a:cubicBezTo>
                  <a:cubicBezTo>
                    <a:pt x="14" y="58"/>
                    <a:pt x="14" y="58"/>
                    <a:pt x="14" y="58"/>
                  </a:cubicBezTo>
                  <a:cubicBezTo>
                    <a:pt x="14" y="59"/>
                    <a:pt x="15" y="60"/>
                    <a:pt x="16" y="60"/>
                  </a:cubicBezTo>
                  <a:cubicBezTo>
                    <a:pt x="32" y="60"/>
                    <a:pt x="32" y="60"/>
                    <a:pt x="32" y="60"/>
                  </a:cubicBezTo>
                  <a:cubicBezTo>
                    <a:pt x="33" y="60"/>
                    <a:pt x="34" y="59"/>
                    <a:pt x="34" y="58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43" y="27"/>
                    <a:pt x="48" y="16"/>
                    <a:pt x="48" y="2"/>
                  </a:cubicBezTo>
                  <a:cubicBezTo>
                    <a:pt x="48" y="1"/>
                    <a:pt x="47" y="0"/>
                    <a:pt x="4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8FC142BB-3515-4A6E-A0F1-08506E4E6D2A}"/>
              </a:ext>
            </a:extLst>
          </p:cNvPr>
          <p:cNvGrpSpPr/>
          <p:nvPr/>
        </p:nvGrpSpPr>
        <p:grpSpPr>
          <a:xfrm>
            <a:off x="3109253" y="3321070"/>
            <a:ext cx="224186" cy="230518"/>
            <a:chOff x="866775" y="-1104900"/>
            <a:chExt cx="280988" cy="288925"/>
          </a:xfrm>
          <a:solidFill>
            <a:srgbClr val="3DD7C1"/>
          </a:solidFill>
        </p:grpSpPr>
        <p:sp>
          <p:nvSpPr>
            <p:cNvPr id="92" name="Freeform 18">
              <a:extLst>
                <a:ext uri="{FF2B5EF4-FFF2-40B4-BE49-F238E27FC236}">
                  <a16:creationId xmlns:a16="http://schemas.microsoft.com/office/drawing/2014/main" id="{FFD8BCE7-FE3A-483E-A65D-B5F8C2678B3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04888" y="-960438"/>
              <a:ext cx="142875" cy="144463"/>
            </a:xfrm>
            <a:custGeom>
              <a:avLst/>
              <a:gdLst>
                <a:gd name="T0" fmla="*/ 47 w 48"/>
                <a:gd name="T1" fmla="*/ 28 h 48"/>
                <a:gd name="T2" fmla="*/ 44 w 48"/>
                <a:gd name="T3" fmla="*/ 26 h 48"/>
                <a:gd name="T4" fmla="*/ 44 w 48"/>
                <a:gd name="T5" fmla="*/ 24 h 48"/>
                <a:gd name="T6" fmla="*/ 44 w 48"/>
                <a:gd name="T7" fmla="*/ 22 h 48"/>
                <a:gd name="T8" fmla="*/ 47 w 48"/>
                <a:gd name="T9" fmla="*/ 20 h 48"/>
                <a:gd name="T10" fmla="*/ 48 w 48"/>
                <a:gd name="T11" fmla="*/ 17 h 48"/>
                <a:gd name="T12" fmla="*/ 42 w 48"/>
                <a:gd name="T13" fmla="*/ 7 h 48"/>
                <a:gd name="T14" fmla="*/ 41 w 48"/>
                <a:gd name="T15" fmla="*/ 6 h 48"/>
                <a:gd name="T16" fmla="*/ 39 w 48"/>
                <a:gd name="T17" fmla="*/ 6 h 48"/>
                <a:gd name="T18" fmla="*/ 36 w 48"/>
                <a:gd name="T19" fmla="*/ 8 h 48"/>
                <a:gd name="T20" fmla="*/ 32 w 48"/>
                <a:gd name="T21" fmla="*/ 6 h 48"/>
                <a:gd name="T22" fmla="*/ 32 w 48"/>
                <a:gd name="T23" fmla="*/ 2 h 48"/>
                <a:gd name="T24" fmla="*/ 30 w 48"/>
                <a:gd name="T25" fmla="*/ 0 h 48"/>
                <a:gd name="T26" fmla="*/ 18 w 48"/>
                <a:gd name="T27" fmla="*/ 0 h 48"/>
                <a:gd name="T28" fmla="*/ 16 w 48"/>
                <a:gd name="T29" fmla="*/ 2 h 48"/>
                <a:gd name="T30" fmla="*/ 16 w 48"/>
                <a:gd name="T31" fmla="*/ 6 h 48"/>
                <a:gd name="T32" fmla="*/ 12 w 48"/>
                <a:gd name="T33" fmla="*/ 8 h 48"/>
                <a:gd name="T34" fmla="*/ 9 w 48"/>
                <a:gd name="T35" fmla="*/ 6 h 48"/>
                <a:gd name="T36" fmla="*/ 6 w 48"/>
                <a:gd name="T37" fmla="*/ 7 h 48"/>
                <a:gd name="T38" fmla="*/ 0 w 48"/>
                <a:gd name="T39" fmla="*/ 17 h 48"/>
                <a:gd name="T40" fmla="*/ 0 w 48"/>
                <a:gd name="T41" fmla="*/ 19 h 48"/>
                <a:gd name="T42" fmla="*/ 1 w 48"/>
                <a:gd name="T43" fmla="*/ 20 h 48"/>
                <a:gd name="T44" fmla="*/ 4 w 48"/>
                <a:gd name="T45" fmla="*/ 22 h 48"/>
                <a:gd name="T46" fmla="*/ 4 w 48"/>
                <a:gd name="T47" fmla="*/ 24 h 48"/>
                <a:gd name="T48" fmla="*/ 4 w 48"/>
                <a:gd name="T49" fmla="*/ 26 h 48"/>
                <a:gd name="T50" fmla="*/ 1 w 48"/>
                <a:gd name="T51" fmla="*/ 28 h 48"/>
                <a:gd name="T52" fmla="*/ 0 w 48"/>
                <a:gd name="T53" fmla="*/ 29 h 48"/>
                <a:gd name="T54" fmla="*/ 0 w 48"/>
                <a:gd name="T55" fmla="*/ 31 h 48"/>
                <a:gd name="T56" fmla="*/ 6 w 48"/>
                <a:gd name="T57" fmla="*/ 41 h 48"/>
                <a:gd name="T58" fmla="*/ 9 w 48"/>
                <a:gd name="T59" fmla="*/ 42 h 48"/>
                <a:gd name="T60" fmla="*/ 12 w 48"/>
                <a:gd name="T61" fmla="*/ 40 h 48"/>
                <a:gd name="T62" fmla="*/ 16 w 48"/>
                <a:gd name="T63" fmla="*/ 42 h 48"/>
                <a:gd name="T64" fmla="*/ 16 w 48"/>
                <a:gd name="T65" fmla="*/ 46 h 48"/>
                <a:gd name="T66" fmla="*/ 18 w 48"/>
                <a:gd name="T67" fmla="*/ 48 h 48"/>
                <a:gd name="T68" fmla="*/ 30 w 48"/>
                <a:gd name="T69" fmla="*/ 48 h 48"/>
                <a:gd name="T70" fmla="*/ 32 w 48"/>
                <a:gd name="T71" fmla="*/ 46 h 48"/>
                <a:gd name="T72" fmla="*/ 32 w 48"/>
                <a:gd name="T73" fmla="*/ 42 h 48"/>
                <a:gd name="T74" fmla="*/ 36 w 48"/>
                <a:gd name="T75" fmla="*/ 40 h 48"/>
                <a:gd name="T76" fmla="*/ 39 w 48"/>
                <a:gd name="T77" fmla="*/ 42 h 48"/>
                <a:gd name="T78" fmla="*/ 41 w 48"/>
                <a:gd name="T79" fmla="*/ 42 h 48"/>
                <a:gd name="T80" fmla="*/ 42 w 48"/>
                <a:gd name="T81" fmla="*/ 41 h 48"/>
                <a:gd name="T82" fmla="*/ 48 w 48"/>
                <a:gd name="T83" fmla="*/ 31 h 48"/>
                <a:gd name="T84" fmla="*/ 47 w 48"/>
                <a:gd name="T85" fmla="*/ 28 h 48"/>
                <a:gd name="T86" fmla="*/ 24 w 48"/>
                <a:gd name="T87" fmla="*/ 32 h 48"/>
                <a:gd name="T88" fmla="*/ 16 w 48"/>
                <a:gd name="T89" fmla="*/ 24 h 48"/>
                <a:gd name="T90" fmla="*/ 24 w 48"/>
                <a:gd name="T91" fmla="*/ 16 h 48"/>
                <a:gd name="T92" fmla="*/ 32 w 48"/>
                <a:gd name="T93" fmla="*/ 24 h 48"/>
                <a:gd name="T94" fmla="*/ 24 w 48"/>
                <a:gd name="T95" fmla="*/ 3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8" h="48">
                  <a:moveTo>
                    <a:pt x="47" y="28"/>
                  </a:moveTo>
                  <a:cubicBezTo>
                    <a:pt x="44" y="26"/>
                    <a:pt x="44" y="26"/>
                    <a:pt x="44" y="26"/>
                  </a:cubicBezTo>
                  <a:cubicBezTo>
                    <a:pt x="44" y="25"/>
                    <a:pt x="44" y="25"/>
                    <a:pt x="44" y="24"/>
                  </a:cubicBezTo>
                  <a:cubicBezTo>
                    <a:pt x="44" y="23"/>
                    <a:pt x="44" y="23"/>
                    <a:pt x="44" y="22"/>
                  </a:cubicBezTo>
                  <a:cubicBezTo>
                    <a:pt x="47" y="20"/>
                    <a:pt x="47" y="20"/>
                    <a:pt x="47" y="20"/>
                  </a:cubicBezTo>
                  <a:cubicBezTo>
                    <a:pt x="48" y="19"/>
                    <a:pt x="48" y="18"/>
                    <a:pt x="48" y="17"/>
                  </a:cubicBezTo>
                  <a:cubicBezTo>
                    <a:pt x="42" y="7"/>
                    <a:pt x="42" y="7"/>
                    <a:pt x="42" y="7"/>
                  </a:cubicBezTo>
                  <a:cubicBezTo>
                    <a:pt x="42" y="6"/>
                    <a:pt x="41" y="6"/>
                    <a:pt x="41" y="6"/>
                  </a:cubicBezTo>
                  <a:cubicBezTo>
                    <a:pt x="40" y="6"/>
                    <a:pt x="40" y="6"/>
                    <a:pt x="39" y="6"/>
                  </a:cubicBezTo>
                  <a:cubicBezTo>
                    <a:pt x="36" y="8"/>
                    <a:pt x="36" y="8"/>
                    <a:pt x="36" y="8"/>
                  </a:cubicBezTo>
                  <a:cubicBezTo>
                    <a:pt x="35" y="7"/>
                    <a:pt x="33" y="6"/>
                    <a:pt x="32" y="6"/>
                  </a:cubicBezTo>
                  <a:cubicBezTo>
                    <a:pt x="32" y="2"/>
                    <a:pt x="32" y="2"/>
                    <a:pt x="32" y="2"/>
                  </a:cubicBezTo>
                  <a:cubicBezTo>
                    <a:pt x="32" y="1"/>
                    <a:pt x="31" y="0"/>
                    <a:pt x="30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7" y="0"/>
                    <a:pt x="16" y="1"/>
                    <a:pt x="16" y="2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5" y="6"/>
                    <a:pt x="13" y="7"/>
                    <a:pt x="12" y="8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8" y="6"/>
                    <a:pt x="7" y="6"/>
                    <a:pt x="6" y="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8"/>
                    <a:pt x="0" y="18"/>
                    <a:pt x="0" y="19"/>
                  </a:cubicBezTo>
                  <a:cubicBezTo>
                    <a:pt x="0" y="19"/>
                    <a:pt x="0" y="20"/>
                    <a:pt x="1" y="20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4" y="23"/>
                    <a:pt x="4" y="23"/>
                    <a:pt x="4" y="24"/>
                  </a:cubicBezTo>
                  <a:cubicBezTo>
                    <a:pt x="4" y="25"/>
                    <a:pt x="4" y="25"/>
                    <a:pt x="4" y="26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0" y="28"/>
                    <a:pt x="0" y="29"/>
                    <a:pt x="0" y="29"/>
                  </a:cubicBezTo>
                  <a:cubicBezTo>
                    <a:pt x="0" y="30"/>
                    <a:pt x="0" y="30"/>
                    <a:pt x="0" y="31"/>
                  </a:cubicBezTo>
                  <a:cubicBezTo>
                    <a:pt x="6" y="41"/>
                    <a:pt x="6" y="41"/>
                    <a:pt x="6" y="41"/>
                  </a:cubicBezTo>
                  <a:cubicBezTo>
                    <a:pt x="7" y="42"/>
                    <a:pt x="8" y="42"/>
                    <a:pt x="9" y="42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3" y="41"/>
                    <a:pt x="15" y="42"/>
                    <a:pt x="16" y="42"/>
                  </a:cubicBezTo>
                  <a:cubicBezTo>
                    <a:pt x="16" y="46"/>
                    <a:pt x="16" y="46"/>
                    <a:pt x="16" y="46"/>
                  </a:cubicBezTo>
                  <a:cubicBezTo>
                    <a:pt x="16" y="47"/>
                    <a:pt x="17" y="48"/>
                    <a:pt x="18" y="48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31" y="48"/>
                    <a:pt x="32" y="47"/>
                    <a:pt x="32" y="46"/>
                  </a:cubicBezTo>
                  <a:cubicBezTo>
                    <a:pt x="32" y="42"/>
                    <a:pt x="32" y="42"/>
                    <a:pt x="32" y="42"/>
                  </a:cubicBezTo>
                  <a:cubicBezTo>
                    <a:pt x="33" y="42"/>
                    <a:pt x="35" y="41"/>
                    <a:pt x="36" y="40"/>
                  </a:cubicBezTo>
                  <a:cubicBezTo>
                    <a:pt x="39" y="42"/>
                    <a:pt x="39" y="42"/>
                    <a:pt x="39" y="42"/>
                  </a:cubicBezTo>
                  <a:cubicBezTo>
                    <a:pt x="40" y="42"/>
                    <a:pt x="40" y="42"/>
                    <a:pt x="41" y="42"/>
                  </a:cubicBezTo>
                  <a:cubicBezTo>
                    <a:pt x="41" y="42"/>
                    <a:pt x="42" y="42"/>
                    <a:pt x="42" y="41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48" y="30"/>
                    <a:pt x="48" y="29"/>
                    <a:pt x="47" y="28"/>
                  </a:cubicBezTo>
                  <a:close/>
                  <a:moveTo>
                    <a:pt x="24" y="32"/>
                  </a:moveTo>
                  <a:cubicBezTo>
                    <a:pt x="20" y="32"/>
                    <a:pt x="16" y="28"/>
                    <a:pt x="16" y="24"/>
                  </a:cubicBezTo>
                  <a:cubicBezTo>
                    <a:pt x="16" y="20"/>
                    <a:pt x="20" y="16"/>
                    <a:pt x="24" y="16"/>
                  </a:cubicBezTo>
                  <a:cubicBezTo>
                    <a:pt x="28" y="16"/>
                    <a:pt x="32" y="20"/>
                    <a:pt x="32" y="24"/>
                  </a:cubicBezTo>
                  <a:cubicBezTo>
                    <a:pt x="32" y="28"/>
                    <a:pt x="28" y="32"/>
                    <a:pt x="24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Oval 19">
              <a:extLst>
                <a:ext uri="{FF2B5EF4-FFF2-40B4-BE49-F238E27FC236}">
                  <a16:creationId xmlns:a16="http://schemas.microsoft.com/office/drawing/2014/main" id="{6A7B2EE2-7E4B-4CFC-89C5-DA4DDAF65E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0588" y="-1104900"/>
              <a:ext cx="96838" cy="968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20">
              <a:extLst>
                <a:ext uri="{FF2B5EF4-FFF2-40B4-BE49-F238E27FC236}">
                  <a16:creationId xmlns:a16="http://schemas.microsoft.com/office/drawing/2014/main" id="{C126067B-2C2D-4A51-B48A-891654D92C34}"/>
                </a:ext>
              </a:extLst>
            </p:cNvPr>
            <p:cNvSpPr>
              <a:spLocks/>
            </p:cNvSpPr>
            <p:nvPr/>
          </p:nvSpPr>
          <p:spPr bwMode="auto">
            <a:xfrm>
              <a:off x="866775" y="-996950"/>
              <a:ext cx="144463" cy="180975"/>
            </a:xfrm>
            <a:custGeom>
              <a:avLst/>
              <a:gdLst>
                <a:gd name="T0" fmla="*/ 46 w 48"/>
                <a:gd name="T1" fmla="*/ 0 h 60"/>
                <a:gd name="T2" fmla="*/ 28 w 48"/>
                <a:gd name="T3" fmla="*/ 0 h 60"/>
                <a:gd name="T4" fmla="*/ 30 w 48"/>
                <a:gd name="T5" fmla="*/ 27 h 60"/>
                <a:gd name="T6" fmla="*/ 24 w 48"/>
                <a:gd name="T7" fmla="*/ 33 h 60"/>
                <a:gd name="T8" fmla="*/ 18 w 48"/>
                <a:gd name="T9" fmla="*/ 27 h 60"/>
                <a:gd name="T10" fmla="*/ 20 w 48"/>
                <a:gd name="T11" fmla="*/ 0 h 60"/>
                <a:gd name="T12" fmla="*/ 2 w 48"/>
                <a:gd name="T13" fmla="*/ 0 h 60"/>
                <a:gd name="T14" fmla="*/ 0 w 48"/>
                <a:gd name="T15" fmla="*/ 2 h 60"/>
                <a:gd name="T16" fmla="*/ 14 w 48"/>
                <a:gd name="T17" fmla="*/ 33 h 60"/>
                <a:gd name="T18" fmla="*/ 14 w 48"/>
                <a:gd name="T19" fmla="*/ 58 h 60"/>
                <a:gd name="T20" fmla="*/ 16 w 48"/>
                <a:gd name="T21" fmla="*/ 60 h 60"/>
                <a:gd name="T22" fmla="*/ 32 w 48"/>
                <a:gd name="T23" fmla="*/ 60 h 60"/>
                <a:gd name="T24" fmla="*/ 34 w 48"/>
                <a:gd name="T25" fmla="*/ 58 h 60"/>
                <a:gd name="T26" fmla="*/ 34 w 48"/>
                <a:gd name="T27" fmla="*/ 33 h 60"/>
                <a:gd name="T28" fmla="*/ 48 w 48"/>
                <a:gd name="T29" fmla="*/ 2 h 60"/>
                <a:gd name="T30" fmla="*/ 46 w 48"/>
                <a:gd name="T31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8" h="60">
                  <a:moveTo>
                    <a:pt x="46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16"/>
                    <a:pt x="5" y="27"/>
                    <a:pt x="14" y="33"/>
                  </a:cubicBezTo>
                  <a:cubicBezTo>
                    <a:pt x="14" y="58"/>
                    <a:pt x="14" y="58"/>
                    <a:pt x="14" y="58"/>
                  </a:cubicBezTo>
                  <a:cubicBezTo>
                    <a:pt x="14" y="59"/>
                    <a:pt x="15" y="60"/>
                    <a:pt x="16" y="60"/>
                  </a:cubicBezTo>
                  <a:cubicBezTo>
                    <a:pt x="32" y="60"/>
                    <a:pt x="32" y="60"/>
                    <a:pt x="32" y="60"/>
                  </a:cubicBezTo>
                  <a:cubicBezTo>
                    <a:pt x="33" y="60"/>
                    <a:pt x="34" y="59"/>
                    <a:pt x="34" y="58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43" y="27"/>
                    <a:pt x="48" y="16"/>
                    <a:pt x="48" y="2"/>
                  </a:cubicBezTo>
                  <a:cubicBezTo>
                    <a:pt x="48" y="1"/>
                    <a:pt x="47" y="0"/>
                    <a:pt x="4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919B2CF9-8724-4D65-9814-6DB40B1387D5}"/>
              </a:ext>
            </a:extLst>
          </p:cNvPr>
          <p:cNvGrpSpPr/>
          <p:nvPr/>
        </p:nvGrpSpPr>
        <p:grpSpPr>
          <a:xfrm>
            <a:off x="4137040" y="5205692"/>
            <a:ext cx="224186" cy="230518"/>
            <a:chOff x="1441450" y="-1104900"/>
            <a:chExt cx="280988" cy="288925"/>
          </a:xfrm>
          <a:solidFill>
            <a:srgbClr val="2BB0B7"/>
          </a:solidFill>
        </p:grpSpPr>
        <p:sp>
          <p:nvSpPr>
            <p:cNvPr id="95" name="Freeform 21">
              <a:extLst>
                <a:ext uri="{FF2B5EF4-FFF2-40B4-BE49-F238E27FC236}">
                  <a16:creationId xmlns:a16="http://schemas.microsoft.com/office/drawing/2014/main" id="{0FCEC0BD-60E0-4F23-AEFC-6F2D3CF1144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79563" y="-960438"/>
              <a:ext cx="142875" cy="144463"/>
            </a:xfrm>
            <a:custGeom>
              <a:avLst/>
              <a:gdLst>
                <a:gd name="T0" fmla="*/ 24 w 48"/>
                <a:gd name="T1" fmla="*/ 0 h 48"/>
                <a:gd name="T2" fmla="*/ 0 w 48"/>
                <a:gd name="T3" fmla="*/ 24 h 48"/>
                <a:gd name="T4" fmla="*/ 24 w 48"/>
                <a:gd name="T5" fmla="*/ 48 h 48"/>
                <a:gd name="T6" fmla="*/ 48 w 48"/>
                <a:gd name="T7" fmla="*/ 24 h 48"/>
                <a:gd name="T8" fmla="*/ 24 w 48"/>
                <a:gd name="T9" fmla="*/ 0 h 48"/>
                <a:gd name="T10" fmla="*/ 24 w 48"/>
                <a:gd name="T11" fmla="*/ 38 h 48"/>
                <a:gd name="T12" fmla="*/ 22 w 48"/>
                <a:gd name="T13" fmla="*/ 35 h 48"/>
                <a:gd name="T14" fmla="*/ 24 w 48"/>
                <a:gd name="T15" fmla="*/ 33 h 48"/>
                <a:gd name="T16" fmla="*/ 26 w 48"/>
                <a:gd name="T17" fmla="*/ 35 h 48"/>
                <a:gd name="T18" fmla="*/ 24 w 48"/>
                <a:gd name="T19" fmla="*/ 38 h 48"/>
                <a:gd name="T20" fmla="*/ 26 w 48"/>
                <a:gd name="T21" fmla="*/ 25 h 48"/>
                <a:gd name="T22" fmla="*/ 26 w 48"/>
                <a:gd name="T23" fmla="*/ 30 h 48"/>
                <a:gd name="T24" fmla="*/ 24 w 48"/>
                <a:gd name="T25" fmla="*/ 32 h 48"/>
                <a:gd name="T26" fmla="*/ 22 w 48"/>
                <a:gd name="T27" fmla="*/ 30 h 48"/>
                <a:gd name="T28" fmla="*/ 22 w 48"/>
                <a:gd name="T29" fmla="*/ 24 h 48"/>
                <a:gd name="T30" fmla="*/ 24 w 48"/>
                <a:gd name="T31" fmla="*/ 22 h 48"/>
                <a:gd name="T32" fmla="*/ 28 w 48"/>
                <a:gd name="T33" fmla="*/ 17 h 48"/>
                <a:gd name="T34" fmla="*/ 24 w 48"/>
                <a:gd name="T35" fmla="*/ 13 h 48"/>
                <a:gd name="T36" fmla="*/ 20 w 48"/>
                <a:gd name="T37" fmla="*/ 17 h 48"/>
                <a:gd name="T38" fmla="*/ 18 w 48"/>
                <a:gd name="T39" fmla="*/ 19 h 48"/>
                <a:gd name="T40" fmla="*/ 16 w 48"/>
                <a:gd name="T41" fmla="*/ 17 h 48"/>
                <a:gd name="T42" fmla="*/ 24 w 48"/>
                <a:gd name="T43" fmla="*/ 9 h 48"/>
                <a:gd name="T44" fmla="*/ 32 w 48"/>
                <a:gd name="T45" fmla="*/ 17 h 48"/>
                <a:gd name="T46" fmla="*/ 26 w 48"/>
                <a:gd name="T47" fmla="*/ 25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8" h="48">
                  <a:moveTo>
                    <a:pt x="24" y="0"/>
                  </a:moveTo>
                  <a:cubicBezTo>
                    <a:pt x="11" y="0"/>
                    <a:pt x="0" y="11"/>
                    <a:pt x="0" y="24"/>
                  </a:cubicBezTo>
                  <a:cubicBezTo>
                    <a:pt x="0" y="37"/>
                    <a:pt x="11" y="48"/>
                    <a:pt x="24" y="48"/>
                  </a:cubicBezTo>
                  <a:cubicBezTo>
                    <a:pt x="37" y="48"/>
                    <a:pt x="48" y="37"/>
                    <a:pt x="48" y="24"/>
                  </a:cubicBezTo>
                  <a:cubicBezTo>
                    <a:pt x="48" y="11"/>
                    <a:pt x="37" y="0"/>
                    <a:pt x="24" y="0"/>
                  </a:cubicBezTo>
                  <a:close/>
                  <a:moveTo>
                    <a:pt x="24" y="38"/>
                  </a:moveTo>
                  <a:cubicBezTo>
                    <a:pt x="23" y="38"/>
                    <a:pt x="22" y="37"/>
                    <a:pt x="22" y="35"/>
                  </a:cubicBezTo>
                  <a:cubicBezTo>
                    <a:pt x="22" y="34"/>
                    <a:pt x="23" y="33"/>
                    <a:pt x="24" y="33"/>
                  </a:cubicBezTo>
                  <a:cubicBezTo>
                    <a:pt x="25" y="33"/>
                    <a:pt x="26" y="34"/>
                    <a:pt x="26" y="35"/>
                  </a:cubicBezTo>
                  <a:cubicBezTo>
                    <a:pt x="26" y="37"/>
                    <a:pt x="25" y="38"/>
                    <a:pt x="24" y="38"/>
                  </a:cubicBezTo>
                  <a:close/>
                  <a:moveTo>
                    <a:pt x="26" y="25"/>
                  </a:moveTo>
                  <a:cubicBezTo>
                    <a:pt x="26" y="30"/>
                    <a:pt x="26" y="30"/>
                    <a:pt x="26" y="30"/>
                  </a:cubicBezTo>
                  <a:cubicBezTo>
                    <a:pt x="26" y="31"/>
                    <a:pt x="25" y="32"/>
                    <a:pt x="24" y="32"/>
                  </a:cubicBezTo>
                  <a:cubicBezTo>
                    <a:pt x="23" y="32"/>
                    <a:pt x="22" y="31"/>
                    <a:pt x="22" y="30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22" y="22"/>
                    <a:pt x="23" y="22"/>
                    <a:pt x="24" y="22"/>
                  </a:cubicBezTo>
                  <a:cubicBezTo>
                    <a:pt x="26" y="22"/>
                    <a:pt x="28" y="20"/>
                    <a:pt x="28" y="17"/>
                  </a:cubicBezTo>
                  <a:cubicBezTo>
                    <a:pt x="28" y="15"/>
                    <a:pt x="26" y="13"/>
                    <a:pt x="24" y="13"/>
                  </a:cubicBezTo>
                  <a:cubicBezTo>
                    <a:pt x="22" y="13"/>
                    <a:pt x="20" y="15"/>
                    <a:pt x="20" y="17"/>
                  </a:cubicBezTo>
                  <a:cubicBezTo>
                    <a:pt x="20" y="18"/>
                    <a:pt x="19" y="19"/>
                    <a:pt x="18" y="19"/>
                  </a:cubicBezTo>
                  <a:cubicBezTo>
                    <a:pt x="16" y="19"/>
                    <a:pt x="16" y="18"/>
                    <a:pt x="16" y="17"/>
                  </a:cubicBezTo>
                  <a:cubicBezTo>
                    <a:pt x="16" y="12"/>
                    <a:pt x="19" y="9"/>
                    <a:pt x="24" y="9"/>
                  </a:cubicBezTo>
                  <a:cubicBezTo>
                    <a:pt x="29" y="9"/>
                    <a:pt x="32" y="12"/>
                    <a:pt x="32" y="17"/>
                  </a:cubicBezTo>
                  <a:cubicBezTo>
                    <a:pt x="32" y="21"/>
                    <a:pt x="30" y="24"/>
                    <a:pt x="26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Oval 22">
              <a:extLst>
                <a:ext uri="{FF2B5EF4-FFF2-40B4-BE49-F238E27FC236}">
                  <a16:creationId xmlns:a16="http://schemas.microsoft.com/office/drawing/2014/main" id="{6ECB0C19-297C-4949-9158-BFFED3EB49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5263" y="-1104900"/>
              <a:ext cx="95250" cy="968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23">
              <a:extLst>
                <a:ext uri="{FF2B5EF4-FFF2-40B4-BE49-F238E27FC236}">
                  <a16:creationId xmlns:a16="http://schemas.microsoft.com/office/drawing/2014/main" id="{4F9BAC9A-8494-40FE-B997-3F935BFFA316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1450" y="-996950"/>
              <a:ext cx="142875" cy="180975"/>
            </a:xfrm>
            <a:custGeom>
              <a:avLst/>
              <a:gdLst>
                <a:gd name="T0" fmla="*/ 46 w 48"/>
                <a:gd name="T1" fmla="*/ 0 h 60"/>
                <a:gd name="T2" fmla="*/ 28 w 48"/>
                <a:gd name="T3" fmla="*/ 0 h 60"/>
                <a:gd name="T4" fmla="*/ 30 w 48"/>
                <a:gd name="T5" fmla="*/ 27 h 60"/>
                <a:gd name="T6" fmla="*/ 24 w 48"/>
                <a:gd name="T7" fmla="*/ 33 h 60"/>
                <a:gd name="T8" fmla="*/ 18 w 48"/>
                <a:gd name="T9" fmla="*/ 27 h 60"/>
                <a:gd name="T10" fmla="*/ 20 w 48"/>
                <a:gd name="T11" fmla="*/ 0 h 60"/>
                <a:gd name="T12" fmla="*/ 2 w 48"/>
                <a:gd name="T13" fmla="*/ 0 h 60"/>
                <a:gd name="T14" fmla="*/ 0 w 48"/>
                <a:gd name="T15" fmla="*/ 2 h 60"/>
                <a:gd name="T16" fmla="*/ 14 w 48"/>
                <a:gd name="T17" fmla="*/ 33 h 60"/>
                <a:gd name="T18" fmla="*/ 14 w 48"/>
                <a:gd name="T19" fmla="*/ 58 h 60"/>
                <a:gd name="T20" fmla="*/ 16 w 48"/>
                <a:gd name="T21" fmla="*/ 60 h 60"/>
                <a:gd name="T22" fmla="*/ 32 w 48"/>
                <a:gd name="T23" fmla="*/ 60 h 60"/>
                <a:gd name="T24" fmla="*/ 34 w 48"/>
                <a:gd name="T25" fmla="*/ 58 h 60"/>
                <a:gd name="T26" fmla="*/ 34 w 48"/>
                <a:gd name="T27" fmla="*/ 33 h 60"/>
                <a:gd name="T28" fmla="*/ 48 w 48"/>
                <a:gd name="T29" fmla="*/ 2 h 60"/>
                <a:gd name="T30" fmla="*/ 46 w 48"/>
                <a:gd name="T31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8" h="60">
                  <a:moveTo>
                    <a:pt x="46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16"/>
                    <a:pt x="5" y="27"/>
                    <a:pt x="14" y="33"/>
                  </a:cubicBezTo>
                  <a:cubicBezTo>
                    <a:pt x="14" y="58"/>
                    <a:pt x="14" y="58"/>
                    <a:pt x="14" y="58"/>
                  </a:cubicBezTo>
                  <a:cubicBezTo>
                    <a:pt x="14" y="59"/>
                    <a:pt x="15" y="60"/>
                    <a:pt x="16" y="60"/>
                  </a:cubicBezTo>
                  <a:cubicBezTo>
                    <a:pt x="32" y="60"/>
                    <a:pt x="32" y="60"/>
                    <a:pt x="32" y="60"/>
                  </a:cubicBezTo>
                  <a:cubicBezTo>
                    <a:pt x="33" y="60"/>
                    <a:pt x="34" y="59"/>
                    <a:pt x="34" y="58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43" y="27"/>
                    <a:pt x="48" y="16"/>
                    <a:pt x="48" y="2"/>
                  </a:cubicBezTo>
                  <a:cubicBezTo>
                    <a:pt x="48" y="1"/>
                    <a:pt x="47" y="0"/>
                    <a:pt x="4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56145DBA-F32B-49BA-B1E5-E07346A7507B}"/>
              </a:ext>
            </a:extLst>
          </p:cNvPr>
          <p:cNvGrpSpPr/>
          <p:nvPr/>
        </p:nvGrpSpPr>
        <p:grpSpPr>
          <a:xfrm>
            <a:off x="8850537" y="3321070"/>
            <a:ext cx="224186" cy="230518"/>
            <a:chOff x="2590800" y="-1682750"/>
            <a:chExt cx="280988" cy="288925"/>
          </a:xfrm>
          <a:solidFill>
            <a:srgbClr val="ED1263"/>
          </a:solidFill>
        </p:grpSpPr>
        <p:sp>
          <p:nvSpPr>
            <p:cNvPr id="98" name="Oval 24">
              <a:extLst>
                <a:ext uri="{FF2B5EF4-FFF2-40B4-BE49-F238E27FC236}">
                  <a16:creationId xmlns:a16="http://schemas.microsoft.com/office/drawing/2014/main" id="{82D1CEC7-BE03-4229-94FE-BE6D3A1361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4613" y="-1682750"/>
              <a:ext cx="95250" cy="968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25">
              <a:extLst>
                <a:ext uri="{FF2B5EF4-FFF2-40B4-BE49-F238E27FC236}">
                  <a16:creationId xmlns:a16="http://schemas.microsoft.com/office/drawing/2014/main" id="{171D3EF7-6504-4A6C-AEA8-688179A60F18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0800" y="-1574800"/>
              <a:ext cx="142875" cy="180975"/>
            </a:xfrm>
            <a:custGeom>
              <a:avLst/>
              <a:gdLst>
                <a:gd name="T0" fmla="*/ 46 w 48"/>
                <a:gd name="T1" fmla="*/ 0 h 60"/>
                <a:gd name="T2" fmla="*/ 28 w 48"/>
                <a:gd name="T3" fmla="*/ 0 h 60"/>
                <a:gd name="T4" fmla="*/ 30 w 48"/>
                <a:gd name="T5" fmla="*/ 27 h 60"/>
                <a:gd name="T6" fmla="*/ 24 w 48"/>
                <a:gd name="T7" fmla="*/ 33 h 60"/>
                <a:gd name="T8" fmla="*/ 18 w 48"/>
                <a:gd name="T9" fmla="*/ 27 h 60"/>
                <a:gd name="T10" fmla="*/ 20 w 48"/>
                <a:gd name="T11" fmla="*/ 0 h 60"/>
                <a:gd name="T12" fmla="*/ 2 w 48"/>
                <a:gd name="T13" fmla="*/ 0 h 60"/>
                <a:gd name="T14" fmla="*/ 0 w 48"/>
                <a:gd name="T15" fmla="*/ 2 h 60"/>
                <a:gd name="T16" fmla="*/ 14 w 48"/>
                <a:gd name="T17" fmla="*/ 33 h 60"/>
                <a:gd name="T18" fmla="*/ 14 w 48"/>
                <a:gd name="T19" fmla="*/ 58 h 60"/>
                <a:gd name="T20" fmla="*/ 16 w 48"/>
                <a:gd name="T21" fmla="*/ 60 h 60"/>
                <a:gd name="T22" fmla="*/ 32 w 48"/>
                <a:gd name="T23" fmla="*/ 60 h 60"/>
                <a:gd name="T24" fmla="*/ 34 w 48"/>
                <a:gd name="T25" fmla="*/ 58 h 60"/>
                <a:gd name="T26" fmla="*/ 34 w 48"/>
                <a:gd name="T27" fmla="*/ 33 h 60"/>
                <a:gd name="T28" fmla="*/ 48 w 48"/>
                <a:gd name="T29" fmla="*/ 2 h 60"/>
                <a:gd name="T30" fmla="*/ 46 w 48"/>
                <a:gd name="T31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8" h="60">
                  <a:moveTo>
                    <a:pt x="46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16"/>
                    <a:pt x="5" y="27"/>
                    <a:pt x="14" y="33"/>
                  </a:cubicBezTo>
                  <a:cubicBezTo>
                    <a:pt x="14" y="58"/>
                    <a:pt x="14" y="58"/>
                    <a:pt x="14" y="58"/>
                  </a:cubicBezTo>
                  <a:cubicBezTo>
                    <a:pt x="14" y="59"/>
                    <a:pt x="15" y="60"/>
                    <a:pt x="16" y="60"/>
                  </a:cubicBezTo>
                  <a:cubicBezTo>
                    <a:pt x="32" y="60"/>
                    <a:pt x="32" y="60"/>
                    <a:pt x="32" y="60"/>
                  </a:cubicBezTo>
                  <a:cubicBezTo>
                    <a:pt x="33" y="60"/>
                    <a:pt x="34" y="59"/>
                    <a:pt x="34" y="58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43" y="27"/>
                    <a:pt x="48" y="16"/>
                    <a:pt x="48" y="2"/>
                  </a:cubicBezTo>
                  <a:cubicBezTo>
                    <a:pt x="48" y="1"/>
                    <a:pt x="47" y="0"/>
                    <a:pt x="4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26">
              <a:extLst>
                <a:ext uri="{FF2B5EF4-FFF2-40B4-BE49-F238E27FC236}">
                  <a16:creationId xmlns:a16="http://schemas.microsoft.com/office/drawing/2014/main" id="{FCC72F04-8B49-4F3A-B48F-009E173B89C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98750" y="-1658938"/>
              <a:ext cx="173038" cy="204788"/>
            </a:xfrm>
            <a:custGeom>
              <a:avLst/>
              <a:gdLst>
                <a:gd name="T0" fmla="*/ 24 w 58"/>
                <a:gd name="T1" fmla="*/ 0 h 68"/>
                <a:gd name="T2" fmla="*/ 8 w 58"/>
                <a:gd name="T3" fmla="*/ 4 h 68"/>
                <a:gd name="T4" fmla="*/ 8 w 58"/>
                <a:gd name="T5" fmla="*/ 8 h 68"/>
                <a:gd name="T6" fmla="*/ 0 w 58"/>
                <a:gd name="T7" fmla="*/ 24 h 68"/>
                <a:gd name="T8" fmla="*/ 10 w 58"/>
                <a:gd name="T9" fmla="*/ 24 h 68"/>
                <a:gd name="T10" fmla="*/ 16 w 58"/>
                <a:gd name="T11" fmla="*/ 30 h 68"/>
                <a:gd name="T12" fmla="*/ 4 w 58"/>
                <a:gd name="T13" fmla="*/ 61 h 68"/>
                <a:gd name="T14" fmla="*/ 24 w 58"/>
                <a:gd name="T15" fmla="*/ 68 h 68"/>
                <a:gd name="T16" fmla="*/ 58 w 58"/>
                <a:gd name="T17" fmla="*/ 34 h 68"/>
                <a:gd name="T18" fmla="*/ 24 w 58"/>
                <a:gd name="T19" fmla="*/ 0 h 68"/>
                <a:gd name="T20" fmla="*/ 44 w 58"/>
                <a:gd name="T21" fmla="*/ 36 h 68"/>
                <a:gd name="T22" fmla="*/ 24 w 58"/>
                <a:gd name="T23" fmla="*/ 36 h 68"/>
                <a:gd name="T24" fmla="*/ 22 w 58"/>
                <a:gd name="T25" fmla="*/ 34 h 68"/>
                <a:gd name="T26" fmla="*/ 22 w 58"/>
                <a:gd name="T27" fmla="*/ 12 h 68"/>
                <a:gd name="T28" fmla="*/ 24 w 58"/>
                <a:gd name="T29" fmla="*/ 10 h 68"/>
                <a:gd name="T30" fmla="*/ 26 w 58"/>
                <a:gd name="T31" fmla="*/ 12 h 68"/>
                <a:gd name="T32" fmla="*/ 26 w 58"/>
                <a:gd name="T33" fmla="*/ 32 h 68"/>
                <a:gd name="T34" fmla="*/ 44 w 58"/>
                <a:gd name="T35" fmla="*/ 32 h 68"/>
                <a:gd name="T36" fmla="*/ 46 w 58"/>
                <a:gd name="T37" fmla="*/ 34 h 68"/>
                <a:gd name="T38" fmla="*/ 44 w 58"/>
                <a:gd name="T39" fmla="*/ 36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8" h="68">
                  <a:moveTo>
                    <a:pt x="24" y="0"/>
                  </a:moveTo>
                  <a:cubicBezTo>
                    <a:pt x="18" y="0"/>
                    <a:pt x="12" y="2"/>
                    <a:pt x="8" y="4"/>
                  </a:cubicBezTo>
                  <a:cubicBezTo>
                    <a:pt x="8" y="5"/>
                    <a:pt x="8" y="7"/>
                    <a:pt x="8" y="8"/>
                  </a:cubicBezTo>
                  <a:cubicBezTo>
                    <a:pt x="8" y="15"/>
                    <a:pt x="5" y="20"/>
                    <a:pt x="0" y="24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3" y="24"/>
                    <a:pt x="16" y="27"/>
                    <a:pt x="16" y="30"/>
                  </a:cubicBezTo>
                  <a:cubicBezTo>
                    <a:pt x="16" y="43"/>
                    <a:pt x="12" y="55"/>
                    <a:pt x="4" y="61"/>
                  </a:cubicBezTo>
                  <a:cubicBezTo>
                    <a:pt x="10" y="66"/>
                    <a:pt x="17" y="68"/>
                    <a:pt x="24" y="68"/>
                  </a:cubicBezTo>
                  <a:cubicBezTo>
                    <a:pt x="43" y="68"/>
                    <a:pt x="58" y="53"/>
                    <a:pt x="58" y="34"/>
                  </a:cubicBezTo>
                  <a:cubicBezTo>
                    <a:pt x="58" y="15"/>
                    <a:pt x="43" y="0"/>
                    <a:pt x="24" y="0"/>
                  </a:cubicBezTo>
                  <a:close/>
                  <a:moveTo>
                    <a:pt x="44" y="36"/>
                  </a:moveTo>
                  <a:cubicBezTo>
                    <a:pt x="24" y="36"/>
                    <a:pt x="24" y="36"/>
                    <a:pt x="24" y="36"/>
                  </a:cubicBezTo>
                  <a:cubicBezTo>
                    <a:pt x="23" y="36"/>
                    <a:pt x="22" y="35"/>
                    <a:pt x="22" y="34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2" y="11"/>
                    <a:pt x="23" y="10"/>
                    <a:pt x="24" y="10"/>
                  </a:cubicBezTo>
                  <a:cubicBezTo>
                    <a:pt x="25" y="10"/>
                    <a:pt x="26" y="11"/>
                    <a:pt x="26" y="12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44" y="32"/>
                    <a:pt x="44" y="32"/>
                    <a:pt x="44" y="32"/>
                  </a:cubicBezTo>
                  <a:cubicBezTo>
                    <a:pt x="45" y="32"/>
                    <a:pt x="46" y="33"/>
                    <a:pt x="46" y="34"/>
                  </a:cubicBezTo>
                  <a:cubicBezTo>
                    <a:pt x="46" y="35"/>
                    <a:pt x="45" y="36"/>
                    <a:pt x="44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FD7DF932-642F-4EAB-9356-831AB688CC72}"/>
              </a:ext>
            </a:extLst>
          </p:cNvPr>
          <p:cNvGrpSpPr/>
          <p:nvPr/>
        </p:nvGrpSpPr>
        <p:grpSpPr>
          <a:xfrm>
            <a:off x="7822749" y="1494296"/>
            <a:ext cx="224186" cy="230518"/>
            <a:chOff x="2016125" y="-1104900"/>
            <a:chExt cx="280988" cy="288925"/>
          </a:xfrm>
          <a:solidFill>
            <a:srgbClr val="38116E"/>
          </a:solidFill>
        </p:grpSpPr>
        <p:sp>
          <p:nvSpPr>
            <p:cNvPr id="101" name="Oval 27">
              <a:extLst>
                <a:ext uri="{FF2B5EF4-FFF2-40B4-BE49-F238E27FC236}">
                  <a16:creationId xmlns:a16="http://schemas.microsoft.com/office/drawing/2014/main" id="{D60DEB1F-62B9-4738-BA24-C0568C7F73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9938" y="-1104900"/>
              <a:ext cx="95250" cy="968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28">
              <a:extLst>
                <a:ext uri="{FF2B5EF4-FFF2-40B4-BE49-F238E27FC236}">
                  <a16:creationId xmlns:a16="http://schemas.microsoft.com/office/drawing/2014/main" id="{4B9ECB41-19D6-43A2-A930-4F31A00926A4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6125" y="-996950"/>
              <a:ext cx="142875" cy="180975"/>
            </a:xfrm>
            <a:custGeom>
              <a:avLst/>
              <a:gdLst>
                <a:gd name="T0" fmla="*/ 46 w 48"/>
                <a:gd name="T1" fmla="*/ 0 h 60"/>
                <a:gd name="T2" fmla="*/ 28 w 48"/>
                <a:gd name="T3" fmla="*/ 0 h 60"/>
                <a:gd name="T4" fmla="*/ 30 w 48"/>
                <a:gd name="T5" fmla="*/ 27 h 60"/>
                <a:gd name="T6" fmla="*/ 24 w 48"/>
                <a:gd name="T7" fmla="*/ 33 h 60"/>
                <a:gd name="T8" fmla="*/ 18 w 48"/>
                <a:gd name="T9" fmla="*/ 27 h 60"/>
                <a:gd name="T10" fmla="*/ 20 w 48"/>
                <a:gd name="T11" fmla="*/ 0 h 60"/>
                <a:gd name="T12" fmla="*/ 2 w 48"/>
                <a:gd name="T13" fmla="*/ 0 h 60"/>
                <a:gd name="T14" fmla="*/ 0 w 48"/>
                <a:gd name="T15" fmla="*/ 2 h 60"/>
                <a:gd name="T16" fmla="*/ 14 w 48"/>
                <a:gd name="T17" fmla="*/ 33 h 60"/>
                <a:gd name="T18" fmla="*/ 14 w 48"/>
                <a:gd name="T19" fmla="*/ 58 h 60"/>
                <a:gd name="T20" fmla="*/ 16 w 48"/>
                <a:gd name="T21" fmla="*/ 60 h 60"/>
                <a:gd name="T22" fmla="*/ 32 w 48"/>
                <a:gd name="T23" fmla="*/ 60 h 60"/>
                <a:gd name="T24" fmla="*/ 34 w 48"/>
                <a:gd name="T25" fmla="*/ 58 h 60"/>
                <a:gd name="T26" fmla="*/ 34 w 48"/>
                <a:gd name="T27" fmla="*/ 33 h 60"/>
                <a:gd name="T28" fmla="*/ 48 w 48"/>
                <a:gd name="T29" fmla="*/ 2 h 60"/>
                <a:gd name="T30" fmla="*/ 46 w 48"/>
                <a:gd name="T31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8" h="60">
                  <a:moveTo>
                    <a:pt x="46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16"/>
                    <a:pt x="5" y="27"/>
                    <a:pt x="14" y="33"/>
                  </a:cubicBezTo>
                  <a:cubicBezTo>
                    <a:pt x="14" y="58"/>
                    <a:pt x="14" y="58"/>
                    <a:pt x="14" y="58"/>
                  </a:cubicBezTo>
                  <a:cubicBezTo>
                    <a:pt x="14" y="59"/>
                    <a:pt x="15" y="60"/>
                    <a:pt x="16" y="60"/>
                  </a:cubicBezTo>
                  <a:cubicBezTo>
                    <a:pt x="32" y="60"/>
                    <a:pt x="32" y="60"/>
                    <a:pt x="32" y="60"/>
                  </a:cubicBezTo>
                  <a:cubicBezTo>
                    <a:pt x="33" y="60"/>
                    <a:pt x="34" y="59"/>
                    <a:pt x="34" y="58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43" y="27"/>
                    <a:pt x="48" y="16"/>
                    <a:pt x="48" y="2"/>
                  </a:cubicBezTo>
                  <a:cubicBezTo>
                    <a:pt x="48" y="1"/>
                    <a:pt x="47" y="0"/>
                    <a:pt x="4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29">
              <a:extLst>
                <a:ext uri="{FF2B5EF4-FFF2-40B4-BE49-F238E27FC236}">
                  <a16:creationId xmlns:a16="http://schemas.microsoft.com/office/drawing/2014/main" id="{F6581182-17D3-4BEB-9BC3-0775529D60D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41538" y="-1077913"/>
              <a:ext cx="128588" cy="127000"/>
            </a:xfrm>
            <a:custGeom>
              <a:avLst/>
              <a:gdLst>
                <a:gd name="T0" fmla="*/ 36 w 43"/>
                <a:gd name="T1" fmla="*/ 27 h 42"/>
                <a:gd name="T2" fmla="*/ 30 w 43"/>
                <a:gd name="T3" fmla="*/ 21 h 42"/>
                <a:gd name="T4" fmla="*/ 36 w 43"/>
                <a:gd name="T5" fmla="*/ 15 h 42"/>
                <a:gd name="T6" fmla="*/ 43 w 43"/>
                <a:gd name="T7" fmla="*/ 15 h 42"/>
                <a:gd name="T8" fmla="*/ 28 w 43"/>
                <a:gd name="T9" fmla="*/ 0 h 42"/>
                <a:gd name="T10" fmla="*/ 28 w 43"/>
                <a:gd name="T11" fmla="*/ 7 h 42"/>
                <a:gd name="T12" fmla="*/ 22 w 43"/>
                <a:gd name="T13" fmla="*/ 13 h 42"/>
                <a:gd name="T14" fmla="*/ 16 w 43"/>
                <a:gd name="T15" fmla="*/ 7 h 42"/>
                <a:gd name="T16" fmla="*/ 16 w 43"/>
                <a:gd name="T17" fmla="*/ 0 h 42"/>
                <a:gd name="T18" fmla="*/ 0 w 43"/>
                <a:gd name="T19" fmla="*/ 21 h 42"/>
                <a:gd name="T20" fmla="*/ 0 w 43"/>
                <a:gd name="T21" fmla="*/ 23 h 42"/>
                <a:gd name="T22" fmla="*/ 4 w 43"/>
                <a:gd name="T23" fmla="*/ 23 h 42"/>
                <a:gd name="T24" fmla="*/ 10 w 43"/>
                <a:gd name="T25" fmla="*/ 29 h 42"/>
                <a:gd name="T26" fmla="*/ 9 w 43"/>
                <a:gd name="T27" fmla="*/ 39 h 42"/>
                <a:gd name="T28" fmla="*/ 16 w 43"/>
                <a:gd name="T29" fmla="*/ 42 h 42"/>
                <a:gd name="T30" fmla="*/ 16 w 43"/>
                <a:gd name="T31" fmla="*/ 35 h 42"/>
                <a:gd name="T32" fmla="*/ 22 w 43"/>
                <a:gd name="T33" fmla="*/ 29 h 42"/>
                <a:gd name="T34" fmla="*/ 28 w 43"/>
                <a:gd name="T35" fmla="*/ 35 h 42"/>
                <a:gd name="T36" fmla="*/ 28 w 43"/>
                <a:gd name="T37" fmla="*/ 42 h 42"/>
                <a:gd name="T38" fmla="*/ 43 w 43"/>
                <a:gd name="T39" fmla="*/ 27 h 42"/>
                <a:gd name="T40" fmla="*/ 36 w 43"/>
                <a:gd name="T41" fmla="*/ 27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3" h="42">
                  <a:moveTo>
                    <a:pt x="36" y="27"/>
                  </a:moveTo>
                  <a:cubicBezTo>
                    <a:pt x="33" y="27"/>
                    <a:pt x="30" y="24"/>
                    <a:pt x="30" y="21"/>
                  </a:cubicBezTo>
                  <a:cubicBezTo>
                    <a:pt x="30" y="18"/>
                    <a:pt x="33" y="15"/>
                    <a:pt x="36" y="15"/>
                  </a:cubicBezTo>
                  <a:cubicBezTo>
                    <a:pt x="43" y="15"/>
                    <a:pt x="43" y="15"/>
                    <a:pt x="43" y="15"/>
                  </a:cubicBezTo>
                  <a:cubicBezTo>
                    <a:pt x="41" y="8"/>
                    <a:pt x="35" y="2"/>
                    <a:pt x="28" y="0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28" y="10"/>
                    <a:pt x="25" y="13"/>
                    <a:pt x="22" y="13"/>
                  </a:cubicBezTo>
                  <a:cubicBezTo>
                    <a:pt x="19" y="13"/>
                    <a:pt x="16" y="10"/>
                    <a:pt x="16" y="7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2"/>
                    <a:pt x="0" y="11"/>
                    <a:pt x="0" y="21"/>
                  </a:cubicBezTo>
                  <a:cubicBezTo>
                    <a:pt x="0" y="22"/>
                    <a:pt x="0" y="22"/>
                    <a:pt x="0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7" y="23"/>
                    <a:pt x="10" y="26"/>
                    <a:pt x="10" y="29"/>
                  </a:cubicBezTo>
                  <a:cubicBezTo>
                    <a:pt x="10" y="32"/>
                    <a:pt x="10" y="36"/>
                    <a:pt x="9" y="39"/>
                  </a:cubicBezTo>
                  <a:cubicBezTo>
                    <a:pt x="11" y="40"/>
                    <a:pt x="14" y="41"/>
                    <a:pt x="16" y="42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2"/>
                    <a:pt x="19" y="29"/>
                    <a:pt x="22" y="29"/>
                  </a:cubicBezTo>
                  <a:cubicBezTo>
                    <a:pt x="25" y="29"/>
                    <a:pt x="28" y="32"/>
                    <a:pt x="28" y="35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35" y="40"/>
                    <a:pt x="41" y="34"/>
                    <a:pt x="43" y="27"/>
                  </a:cubicBezTo>
                  <a:lnTo>
                    <a:pt x="36" y="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30">
              <a:extLst>
                <a:ext uri="{FF2B5EF4-FFF2-40B4-BE49-F238E27FC236}">
                  <a16:creationId xmlns:a16="http://schemas.microsoft.com/office/drawing/2014/main" id="{F29FD9D0-2FB6-4A6D-844D-D61598B9A6A9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1863" y="-1104900"/>
              <a:ext cx="11113" cy="53975"/>
            </a:xfrm>
            <a:custGeom>
              <a:avLst/>
              <a:gdLst>
                <a:gd name="T0" fmla="*/ 2 w 4"/>
                <a:gd name="T1" fmla="*/ 18 h 18"/>
                <a:gd name="T2" fmla="*/ 0 w 4"/>
                <a:gd name="T3" fmla="*/ 16 h 18"/>
                <a:gd name="T4" fmla="*/ 0 w 4"/>
                <a:gd name="T5" fmla="*/ 2 h 18"/>
                <a:gd name="T6" fmla="*/ 2 w 4"/>
                <a:gd name="T7" fmla="*/ 0 h 18"/>
                <a:gd name="T8" fmla="*/ 4 w 4"/>
                <a:gd name="T9" fmla="*/ 2 h 18"/>
                <a:gd name="T10" fmla="*/ 4 w 4"/>
                <a:gd name="T11" fmla="*/ 16 h 18"/>
                <a:gd name="T12" fmla="*/ 2 w 4"/>
                <a:gd name="T13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18">
                  <a:moveTo>
                    <a:pt x="2" y="18"/>
                  </a:moveTo>
                  <a:cubicBezTo>
                    <a:pt x="1" y="18"/>
                    <a:pt x="0" y="17"/>
                    <a:pt x="0" y="16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" y="0"/>
                    <a:pt x="4" y="1"/>
                    <a:pt x="4" y="2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4" y="17"/>
                    <a:pt x="3" y="18"/>
                    <a:pt x="2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31">
              <a:extLst>
                <a:ext uri="{FF2B5EF4-FFF2-40B4-BE49-F238E27FC236}">
                  <a16:creationId xmlns:a16="http://schemas.microsoft.com/office/drawing/2014/main" id="{BD6C3958-B2E1-4B80-A926-EC22EF93F3CE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1863" y="-977900"/>
              <a:ext cx="11113" cy="53975"/>
            </a:xfrm>
            <a:custGeom>
              <a:avLst/>
              <a:gdLst>
                <a:gd name="T0" fmla="*/ 2 w 4"/>
                <a:gd name="T1" fmla="*/ 18 h 18"/>
                <a:gd name="T2" fmla="*/ 0 w 4"/>
                <a:gd name="T3" fmla="*/ 16 h 18"/>
                <a:gd name="T4" fmla="*/ 0 w 4"/>
                <a:gd name="T5" fmla="*/ 2 h 18"/>
                <a:gd name="T6" fmla="*/ 2 w 4"/>
                <a:gd name="T7" fmla="*/ 0 h 18"/>
                <a:gd name="T8" fmla="*/ 4 w 4"/>
                <a:gd name="T9" fmla="*/ 2 h 18"/>
                <a:gd name="T10" fmla="*/ 4 w 4"/>
                <a:gd name="T11" fmla="*/ 16 h 18"/>
                <a:gd name="T12" fmla="*/ 2 w 4"/>
                <a:gd name="T13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18">
                  <a:moveTo>
                    <a:pt x="2" y="18"/>
                  </a:moveTo>
                  <a:cubicBezTo>
                    <a:pt x="1" y="18"/>
                    <a:pt x="0" y="17"/>
                    <a:pt x="0" y="16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" y="0"/>
                    <a:pt x="4" y="1"/>
                    <a:pt x="4" y="2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4" y="17"/>
                    <a:pt x="3" y="18"/>
                    <a:pt x="2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32">
              <a:extLst>
                <a:ext uri="{FF2B5EF4-FFF2-40B4-BE49-F238E27FC236}">
                  <a16:creationId xmlns:a16="http://schemas.microsoft.com/office/drawing/2014/main" id="{7B0A034B-BBBE-498E-8007-0A34F72D642B}"/>
                </a:ext>
              </a:extLst>
            </p:cNvPr>
            <p:cNvSpPr>
              <a:spLocks/>
            </p:cNvSpPr>
            <p:nvPr/>
          </p:nvSpPr>
          <p:spPr bwMode="auto">
            <a:xfrm>
              <a:off x="2243138" y="-1020763"/>
              <a:ext cx="53975" cy="12700"/>
            </a:xfrm>
            <a:custGeom>
              <a:avLst/>
              <a:gdLst>
                <a:gd name="T0" fmla="*/ 16 w 18"/>
                <a:gd name="T1" fmla="*/ 4 h 4"/>
                <a:gd name="T2" fmla="*/ 2 w 18"/>
                <a:gd name="T3" fmla="*/ 4 h 4"/>
                <a:gd name="T4" fmla="*/ 0 w 18"/>
                <a:gd name="T5" fmla="*/ 2 h 4"/>
                <a:gd name="T6" fmla="*/ 2 w 18"/>
                <a:gd name="T7" fmla="*/ 0 h 4"/>
                <a:gd name="T8" fmla="*/ 16 w 18"/>
                <a:gd name="T9" fmla="*/ 0 h 4"/>
                <a:gd name="T10" fmla="*/ 18 w 18"/>
                <a:gd name="T11" fmla="*/ 2 h 4"/>
                <a:gd name="T12" fmla="*/ 16 w 18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4">
                  <a:moveTo>
                    <a:pt x="16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8" y="1"/>
                    <a:pt x="18" y="2"/>
                  </a:cubicBezTo>
                  <a:cubicBezTo>
                    <a:pt x="18" y="3"/>
                    <a:pt x="17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6CA3B4A9-DD2E-4EA2-B632-D0BE7FC651EE}"/>
              </a:ext>
            </a:extLst>
          </p:cNvPr>
          <p:cNvCxnSpPr>
            <a:stCxn id="33" idx="0"/>
            <a:endCxn id="76" idx="4"/>
          </p:cNvCxnSpPr>
          <p:nvPr/>
        </p:nvCxnSpPr>
        <p:spPr>
          <a:xfrm>
            <a:off x="7114503" y="5200154"/>
            <a:ext cx="236232" cy="12079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B6108009-7C08-4935-B004-6C611C502770}"/>
              </a:ext>
            </a:extLst>
          </p:cNvPr>
          <p:cNvCxnSpPr>
            <a:stCxn id="34" idx="0"/>
            <a:endCxn id="68" idx="4"/>
          </p:cNvCxnSpPr>
          <p:nvPr/>
        </p:nvCxnSpPr>
        <p:spPr>
          <a:xfrm flipV="1">
            <a:off x="8133816" y="3436329"/>
            <a:ext cx="244707" cy="1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EF315F3E-29D1-4248-A49F-48650254E95A}"/>
              </a:ext>
            </a:extLst>
          </p:cNvPr>
          <p:cNvCxnSpPr>
            <a:stCxn id="35" idx="0"/>
            <a:endCxn id="54" idx="4"/>
          </p:cNvCxnSpPr>
          <p:nvPr/>
        </p:nvCxnSpPr>
        <p:spPr>
          <a:xfrm flipV="1">
            <a:off x="7114503" y="1609555"/>
            <a:ext cx="236232" cy="61741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C02518EB-F766-46AE-85CC-E1A6F003C10C}"/>
              </a:ext>
            </a:extLst>
          </p:cNvPr>
          <p:cNvCxnSpPr>
            <a:stCxn id="79" idx="4"/>
          </p:cNvCxnSpPr>
          <p:nvPr/>
        </p:nvCxnSpPr>
        <p:spPr>
          <a:xfrm>
            <a:off x="4833241" y="1609555"/>
            <a:ext cx="236582" cy="57173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A0C8F67C-A8AA-434C-B477-D8870F745F47}"/>
              </a:ext>
            </a:extLst>
          </p:cNvPr>
          <p:cNvCxnSpPr>
            <a:stCxn id="81" idx="4"/>
            <a:endCxn id="31" idx="0"/>
          </p:cNvCxnSpPr>
          <p:nvPr/>
        </p:nvCxnSpPr>
        <p:spPr>
          <a:xfrm>
            <a:off x="3805453" y="3436329"/>
            <a:ext cx="251109" cy="1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C72C012C-651B-4679-B7B3-AD11136EE211}"/>
              </a:ext>
            </a:extLst>
          </p:cNvPr>
          <p:cNvCxnSpPr>
            <a:stCxn id="83" idx="4"/>
          </p:cNvCxnSpPr>
          <p:nvPr/>
        </p:nvCxnSpPr>
        <p:spPr>
          <a:xfrm flipV="1">
            <a:off x="4833241" y="5168244"/>
            <a:ext cx="241425" cy="152707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1F3980E6-696B-4B84-A5F0-AE0734F857E5}"/>
              </a:ext>
            </a:extLst>
          </p:cNvPr>
          <p:cNvSpPr txBox="1"/>
          <p:nvPr/>
        </p:nvSpPr>
        <p:spPr>
          <a:xfrm>
            <a:off x="5301039" y="3244334"/>
            <a:ext cx="1589922" cy="369332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ctr"/>
            <a:r>
              <a:rPr lang="en-IN" sz="2400" b="1" dirty="0"/>
              <a:t>Future plans</a:t>
            </a:r>
            <a:endParaRPr lang="en-US" sz="2400" b="1" dirty="0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7A2F8DC7-5C42-4208-ABDC-B5C25C54A72D}"/>
              </a:ext>
            </a:extLst>
          </p:cNvPr>
          <p:cNvSpPr txBox="1"/>
          <p:nvPr/>
        </p:nvSpPr>
        <p:spPr>
          <a:xfrm>
            <a:off x="5037121" y="484729"/>
            <a:ext cx="2117759" cy="49244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ctr"/>
            <a:r>
              <a:rPr lang="en-IN" sz="3200" b="1" dirty="0"/>
              <a:t>Future plans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947927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500"/>
                            </p:stCondLst>
                            <p:childTnLst>
                              <p:par>
                                <p:cTn id="4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104E8C8-A0E0-4AA7-A76D-B96C7CC285D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CEB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7D2A3B5-B3FE-4E97-B8E8-B2DFE85787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2151287"/>
            <a:ext cx="1371600" cy="16256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0C5BB32-7B70-4C14-B4B0-7CB7CB8B970E}"/>
              </a:ext>
            </a:extLst>
          </p:cNvPr>
          <p:cNvSpPr txBox="1"/>
          <p:nvPr/>
        </p:nvSpPr>
        <p:spPr>
          <a:xfrm>
            <a:off x="4214191" y="3776887"/>
            <a:ext cx="37636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b="1" spc="300" dirty="0">
                <a:latin typeface="Avenir Book" panose="02000503020000020003" pitchFamily="2" charset="0"/>
              </a:rPr>
              <a:t>#</a:t>
            </a:r>
            <a:r>
              <a:rPr lang="en-IN" sz="4800" b="1" spc="300" dirty="0" err="1">
                <a:latin typeface="Avenir Book" panose="02000503020000020003" pitchFamily="2" charset="0"/>
              </a:rPr>
              <a:t>socialGo</a:t>
            </a:r>
            <a:endParaRPr lang="en-IN" sz="4800" b="1" spc="300" dirty="0">
              <a:latin typeface="Avenir Book" panose="02000503020000020003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CC15A6-11F8-4377-813D-C2C809BC6B7B}"/>
              </a:ext>
            </a:extLst>
          </p:cNvPr>
          <p:cNvSpPr txBox="1"/>
          <p:nvPr/>
        </p:nvSpPr>
        <p:spPr>
          <a:xfrm>
            <a:off x="3551583" y="4607884"/>
            <a:ext cx="5287618" cy="95410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IN" sz="2800" dirty="0">
                <a:latin typeface="Gabriola" panose="04040605051002020D02" pitchFamily="82" charset="0"/>
              </a:rPr>
              <a:t>“</a:t>
            </a:r>
            <a:r>
              <a:rPr lang="en-US" sz="2800" dirty="0">
                <a:latin typeface="Gabriola" panose="04040605051002020D02" pitchFamily="82" charset="0"/>
              </a:rPr>
              <a:t>You just have to pay attention to what people need and what has not been done</a:t>
            </a:r>
            <a:r>
              <a:rPr lang="en-IN" sz="2800" dirty="0">
                <a:latin typeface="Gabriola" panose="04040605051002020D02" pitchFamily="82" charset="0"/>
              </a:rPr>
              <a:t>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DDE874-2C32-4EED-828A-8D33CF545D60}"/>
              </a:ext>
            </a:extLst>
          </p:cNvPr>
          <p:cNvSpPr txBox="1"/>
          <p:nvPr/>
        </p:nvSpPr>
        <p:spPr>
          <a:xfrm>
            <a:off x="9246704" y="6218566"/>
            <a:ext cx="37636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spc="300" dirty="0">
                <a:latin typeface="Avenir Book" panose="02000503020000020003" pitchFamily="2" charset="0"/>
              </a:rPr>
              <a:t>#thanks</a:t>
            </a:r>
          </a:p>
        </p:txBody>
      </p:sp>
    </p:spTree>
    <p:extLst>
      <p:ext uri="{BB962C8B-B14F-4D97-AF65-F5344CB8AC3E}">
        <p14:creationId xmlns:p14="http://schemas.microsoft.com/office/powerpoint/2010/main" val="1886290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4CF66-8093-8346-8073-C793FE775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8496" y="516227"/>
            <a:ext cx="10495011" cy="646331"/>
          </a:xfrm>
        </p:spPr>
        <p:txBody>
          <a:bodyPr/>
          <a:lstStyle/>
          <a:p>
            <a:r>
              <a:rPr lang="en-US" dirty="0"/>
              <a:t>WHAT’S</a:t>
            </a:r>
            <a:r>
              <a:rPr lang="en-US" dirty="0">
                <a:solidFill>
                  <a:srgbClr val="953ABB"/>
                </a:solidFill>
              </a:rPr>
              <a:t> NOT GOING WELL IN STARTUPs?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B95D1B-B80B-0149-98D9-B71C352FB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CF862A3-A2ED-9C43-842F-CF8B0B9C8540}" type="slidenum">
              <a:rPr lang="en-US" smtClean="0"/>
              <a:pPr/>
              <a:t>2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D2178DE-1844-6A44-AAE0-AA8221F105DF}"/>
              </a:ext>
            </a:extLst>
          </p:cNvPr>
          <p:cNvCxnSpPr>
            <a:cxnSpLocks/>
          </p:cNvCxnSpPr>
          <p:nvPr/>
        </p:nvCxnSpPr>
        <p:spPr>
          <a:xfrm>
            <a:off x="5739713" y="1433199"/>
            <a:ext cx="712577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1"/>
                </a:gs>
                <a:gs pos="100000">
                  <a:schemeClr val="accent3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EC0EAA84-AF98-904F-9839-4717CCB5CDAA}"/>
              </a:ext>
            </a:extLst>
          </p:cNvPr>
          <p:cNvSpPr/>
          <p:nvPr/>
        </p:nvSpPr>
        <p:spPr>
          <a:xfrm>
            <a:off x="4219505" y="2187728"/>
            <a:ext cx="3710992" cy="3710989"/>
          </a:xfrm>
          <a:prstGeom prst="ellipse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2400"/>
          </a:p>
        </p:txBody>
      </p:sp>
      <p:sp>
        <p:nvSpPr>
          <p:cNvPr id="9" name="Right Triangle 8">
            <a:extLst>
              <a:ext uri="{FF2B5EF4-FFF2-40B4-BE49-F238E27FC236}">
                <a16:creationId xmlns:a16="http://schemas.microsoft.com/office/drawing/2014/main" id="{34288B9F-E921-5847-9872-E758605FCC60}"/>
              </a:ext>
            </a:extLst>
          </p:cNvPr>
          <p:cNvSpPr/>
          <p:nvPr/>
        </p:nvSpPr>
        <p:spPr>
          <a:xfrm flipH="1">
            <a:off x="4438997" y="3149642"/>
            <a:ext cx="440867" cy="213240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240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6D59D4A4-AEC2-154E-ABCE-8BFAACC12812}"/>
              </a:ext>
            </a:extLst>
          </p:cNvPr>
          <p:cNvSpPr/>
          <p:nvPr/>
        </p:nvSpPr>
        <p:spPr>
          <a:xfrm flipH="1" flipV="1">
            <a:off x="4438997" y="4723562"/>
            <a:ext cx="440867" cy="213240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2400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1A1229E3-B301-B84A-9BCB-6935A91C0333}"/>
              </a:ext>
            </a:extLst>
          </p:cNvPr>
          <p:cNvSpPr/>
          <p:nvPr/>
        </p:nvSpPr>
        <p:spPr>
          <a:xfrm>
            <a:off x="7312133" y="3149642"/>
            <a:ext cx="440867" cy="213240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2400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005CA7F6-32D2-C442-9CCD-D2BFB88444BB}"/>
              </a:ext>
            </a:extLst>
          </p:cNvPr>
          <p:cNvSpPr/>
          <p:nvPr/>
        </p:nvSpPr>
        <p:spPr>
          <a:xfrm flipV="1">
            <a:off x="7312133" y="4723562"/>
            <a:ext cx="440867" cy="213240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2400"/>
          </a:p>
        </p:txBody>
      </p:sp>
      <p:sp>
        <p:nvSpPr>
          <p:cNvPr id="19" name="Arc 18">
            <a:extLst>
              <a:ext uri="{FF2B5EF4-FFF2-40B4-BE49-F238E27FC236}">
                <a16:creationId xmlns:a16="http://schemas.microsoft.com/office/drawing/2014/main" id="{FA205FE2-4B71-8649-A4B4-9487FBB051DB}"/>
              </a:ext>
            </a:extLst>
          </p:cNvPr>
          <p:cNvSpPr/>
          <p:nvPr/>
        </p:nvSpPr>
        <p:spPr>
          <a:xfrm>
            <a:off x="4548151" y="2064817"/>
            <a:ext cx="3771544" cy="4019788"/>
          </a:xfrm>
          <a:prstGeom prst="arc">
            <a:avLst>
              <a:gd name="adj1" fmla="val 17799376"/>
              <a:gd name="adj2" fmla="val 3726741"/>
            </a:avLst>
          </a:prstGeom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B86F0677-4815-0149-A9B1-4382A59F6E91}"/>
              </a:ext>
            </a:extLst>
          </p:cNvPr>
          <p:cNvSpPr/>
          <p:nvPr/>
        </p:nvSpPr>
        <p:spPr>
          <a:xfrm flipH="1">
            <a:off x="3872305" y="2064817"/>
            <a:ext cx="3771544" cy="4019788"/>
          </a:xfrm>
          <a:prstGeom prst="arc">
            <a:avLst>
              <a:gd name="adj1" fmla="val 17799376"/>
              <a:gd name="adj2" fmla="val 3726741"/>
            </a:avLst>
          </a:prstGeom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18F2EF9-866D-4748-AEDF-B010D5813C00}"/>
              </a:ext>
            </a:extLst>
          </p:cNvPr>
          <p:cNvSpPr/>
          <p:nvPr/>
        </p:nvSpPr>
        <p:spPr>
          <a:xfrm>
            <a:off x="4047812" y="4973929"/>
            <a:ext cx="144000" cy="144000"/>
          </a:xfrm>
          <a:prstGeom prst="ellipse">
            <a:avLst/>
          </a:prstGeom>
          <a:solidFill>
            <a:srgbClr val="C43B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240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B6D5928-2FA8-B942-833A-00FD145F37A0}"/>
              </a:ext>
            </a:extLst>
          </p:cNvPr>
          <p:cNvSpPr/>
          <p:nvPr/>
        </p:nvSpPr>
        <p:spPr>
          <a:xfrm>
            <a:off x="4082980" y="2968516"/>
            <a:ext cx="144000" cy="144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240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F6A0DA9-6A92-8C40-8112-494519537425}"/>
              </a:ext>
            </a:extLst>
          </p:cNvPr>
          <p:cNvSpPr/>
          <p:nvPr/>
        </p:nvSpPr>
        <p:spPr>
          <a:xfrm>
            <a:off x="3809515" y="3971222"/>
            <a:ext cx="144000" cy="144000"/>
          </a:xfrm>
          <a:prstGeom prst="ellipse">
            <a:avLst/>
          </a:prstGeom>
          <a:solidFill>
            <a:srgbClr val="D13B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240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1640600-98E0-B448-A392-BACB8B07D8EF}"/>
              </a:ext>
            </a:extLst>
          </p:cNvPr>
          <p:cNvSpPr/>
          <p:nvPr/>
        </p:nvSpPr>
        <p:spPr>
          <a:xfrm flipH="1">
            <a:off x="8025802" y="4973929"/>
            <a:ext cx="144000" cy="144000"/>
          </a:xfrm>
          <a:prstGeom prst="ellipse">
            <a:avLst/>
          </a:prstGeom>
          <a:solidFill>
            <a:srgbClr val="953A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240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60C7E6C-15B2-A346-B0C7-103738C083CA}"/>
              </a:ext>
            </a:extLst>
          </p:cNvPr>
          <p:cNvSpPr/>
          <p:nvPr/>
        </p:nvSpPr>
        <p:spPr>
          <a:xfrm flipH="1">
            <a:off x="7990634" y="2968516"/>
            <a:ext cx="144000" cy="1440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240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5D9442E-EF57-8743-9FB3-1318499AC6BF}"/>
              </a:ext>
            </a:extLst>
          </p:cNvPr>
          <p:cNvSpPr/>
          <p:nvPr/>
        </p:nvSpPr>
        <p:spPr>
          <a:xfrm flipH="1">
            <a:off x="8253689" y="3971222"/>
            <a:ext cx="144000" cy="144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240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6059FBD-2A24-B14F-B8C9-DB8C9F050079}"/>
              </a:ext>
            </a:extLst>
          </p:cNvPr>
          <p:cNvSpPr txBox="1"/>
          <p:nvPr/>
        </p:nvSpPr>
        <p:spPr>
          <a:xfrm>
            <a:off x="1492809" y="2881500"/>
            <a:ext cx="2039452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1400" dirty="0">
                <a:solidFill>
                  <a:schemeClr val="tx2"/>
                </a:solidFill>
                <a:latin typeface="Helvetica Light" panose="020B0403020202020204" pitchFamily="34" charset="0"/>
              </a:rPr>
              <a:t>Poor Marketing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025546A-145B-3646-A0EA-E6AEC6BA8900}"/>
              </a:ext>
            </a:extLst>
          </p:cNvPr>
          <p:cNvCxnSpPr>
            <a:cxnSpLocks/>
          </p:cNvCxnSpPr>
          <p:nvPr/>
        </p:nvCxnSpPr>
        <p:spPr>
          <a:xfrm>
            <a:off x="670984" y="3541869"/>
            <a:ext cx="286127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B0E78B8-82DF-3E45-90DB-A04E4E30942A}"/>
              </a:ext>
            </a:extLst>
          </p:cNvPr>
          <p:cNvCxnSpPr>
            <a:cxnSpLocks/>
          </p:cNvCxnSpPr>
          <p:nvPr/>
        </p:nvCxnSpPr>
        <p:spPr>
          <a:xfrm>
            <a:off x="670984" y="4544576"/>
            <a:ext cx="286127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9EE8DA0-27F9-EC48-99A2-C450EDBF632C}"/>
              </a:ext>
            </a:extLst>
          </p:cNvPr>
          <p:cNvCxnSpPr>
            <a:cxnSpLocks/>
          </p:cNvCxnSpPr>
          <p:nvPr/>
        </p:nvCxnSpPr>
        <p:spPr>
          <a:xfrm>
            <a:off x="8635664" y="3541869"/>
            <a:ext cx="286127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F0407E7-EA4B-AC43-8811-B021492CE05F}"/>
              </a:ext>
            </a:extLst>
          </p:cNvPr>
          <p:cNvCxnSpPr>
            <a:cxnSpLocks/>
          </p:cNvCxnSpPr>
          <p:nvPr/>
        </p:nvCxnSpPr>
        <p:spPr>
          <a:xfrm>
            <a:off x="8635664" y="4544576"/>
            <a:ext cx="286127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FD067FDA-C599-F144-97C7-7883A5BF7B12}"/>
              </a:ext>
            </a:extLst>
          </p:cNvPr>
          <p:cNvSpPr txBox="1"/>
          <p:nvPr/>
        </p:nvSpPr>
        <p:spPr>
          <a:xfrm>
            <a:off x="1492811" y="3963041"/>
            <a:ext cx="2092848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1400" dirty="0">
                <a:solidFill>
                  <a:schemeClr val="tx2"/>
                </a:solidFill>
                <a:latin typeface="Helvetica Light" panose="020B0403020202020204" pitchFamily="34" charset="0"/>
              </a:rPr>
              <a:t>Pricing/Cost issues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355B42A-C079-DA44-88CE-A974BFDE637B}"/>
              </a:ext>
            </a:extLst>
          </p:cNvPr>
          <p:cNvSpPr txBox="1"/>
          <p:nvPr/>
        </p:nvSpPr>
        <p:spPr>
          <a:xfrm>
            <a:off x="1492810" y="4977141"/>
            <a:ext cx="2477007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1400" dirty="0">
                <a:solidFill>
                  <a:schemeClr val="tx2"/>
                </a:solidFill>
                <a:latin typeface="Helvetica Light" panose="020B0403020202020204" pitchFamily="34" charset="0"/>
              </a:rPr>
              <a:t>Failed geographical expansion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1857522-F105-7E4A-A0EA-E0CE4D56831B}"/>
              </a:ext>
            </a:extLst>
          </p:cNvPr>
          <p:cNvSpPr txBox="1"/>
          <p:nvPr/>
        </p:nvSpPr>
        <p:spPr>
          <a:xfrm>
            <a:off x="7923022" y="2881500"/>
            <a:ext cx="2830088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n-US" sz="1400" dirty="0">
                <a:solidFill>
                  <a:schemeClr val="tx2"/>
                </a:solidFill>
                <a:latin typeface="Helvetica Light" panose="020B0403020202020204" pitchFamily="34" charset="0"/>
              </a:rPr>
              <a:t>No  financing/Investor interested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D7A8326-C56F-8D4F-A65A-B550E912C1F3}"/>
              </a:ext>
            </a:extLst>
          </p:cNvPr>
          <p:cNvSpPr txBox="1"/>
          <p:nvPr/>
        </p:nvSpPr>
        <p:spPr>
          <a:xfrm>
            <a:off x="8660262" y="3963041"/>
            <a:ext cx="2092848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n-US" sz="1400" dirty="0">
                <a:solidFill>
                  <a:schemeClr val="tx2"/>
                </a:solidFill>
                <a:latin typeface="Helvetica Light" panose="020B0403020202020204" pitchFamily="34" charset="0"/>
              </a:rPr>
              <a:t>Didn’t use network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AE56908-34E6-EC49-ABE9-C52B39BD9B31}"/>
              </a:ext>
            </a:extLst>
          </p:cNvPr>
          <p:cNvSpPr txBox="1"/>
          <p:nvPr/>
        </p:nvSpPr>
        <p:spPr>
          <a:xfrm>
            <a:off x="8660262" y="4977141"/>
            <a:ext cx="2092848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n-US" sz="1400" dirty="0">
                <a:solidFill>
                  <a:schemeClr val="tx2"/>
                </a:solidFill>
                <a:latin typeface="Helvetica Light" panose="020B0403020202020204" pitchFamily="34" charset="0"/>
              </a:rPr>
              <a:t>No advertising content</a:t>
            </a: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8B957A25-58B9-4F14-A739-0C4CB843F1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72" t="31508" r="49011" b="217"/>
          <a:stretch/>
        </p:blipFill>
        <p:spPr>
          <a:xfrm>
            <a:off x="4527157" y="2495378"/>
            <a:ext cx="3095688" cy="3095688"/>
          </a:xfrm>
          <a:custGeom>
            <a:avLst/>
            <a:gdLst>
              <a:gd name="connsiteX0" fmla="*/ 1654922 w 3309844"/>
              <a:gd name="connsiteY0" fmla="*/ 0 h 3309844"/>
              <a:gd name="connsiteX1" fmla="*/ 3309844 w 3309844"/>
              <a:gd name="connsiteY1" fmla="*/ 1654922 h 3309844"/>
              <a:gd name="connsiteX2" fmla="*/ 1654922 w 3309844"/>
              <a:gd name="connsiteY2" fmla="*/ 3309844 h 3309844"/>
              <a:gd name="connsiteX3" fmla="*/ 0 w 3309844"/>
              <a:gd name="connsiteY3" fmla="*/ 1654922 h 3309844"/>
              <a:gd name="connsiteX4" fmla="*/ 1654922 w 3309844"/>
              <a:gd name="connsiteY4" fmla="*/ 0 h 3309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09844" h="3309844">
                <a:moveTo>
                  <a:pt x="1654922" y="0"/>
                </a:moveTo>
                <a:cubicBezTo>
                  <a:pt x="2568910" y="0"/>
                  <a:pt x="3309844" y="740934"/>
                  <a:pt x="3309844" y="1654922"/>
                </a:cubicBezTo>
                <a:cubicBezTo>
                  <a:pt x="3309844" y="2568910"/>
                  <a:pt x="2568910" y="3309844"/>
                  <a:pt x="1654922" y="3309844"/>
                </a:cubicBezTo>
                <a:cubicBezTo>
                  <a:pt x="740934" y="3309844"/>
                  <a:pt x="0" y="2568910"/>
                  <a:pt x="0" y="1654922"/>
                </a:cubicBezTo>
                <a:cubicBezTo>
                  <a:pt x="0" y="740934"/>
                  <a:pt x="740934" y="0"/>
                  <a:pt x="1654922" y="0"/>
                </a:cubicBezTo>
                <a:close/>
              </a:path>
            </a:pathLst>
          </a:cu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1F8C57F7-A542-E84A-9385-C98F34DF6B69}"/>
              </a:ext>
            </a:extLst>
          </p:cNvPr>
          <p:cNvSpPr/>
          <p:nvPr/>
        </p:nvSpPr>
        <p:spPr>
          <a:xfrm>
            <a:off x="4438999" y="3362882"/>
            <a:ext cx="3314004" cy="1360680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91000"/>
                </a:schemeClr>
              </a:gs>
              <a:gs pos="100000">
                <a:schemeClr val="accent3">
                  <a:alpha val="94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194"/>
            <a:endParaRPr lang="en-ID">
              <a:solidFill>
                <a:schemeClr val="accent4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EC37250-5DB2-2E44-91C1-458E953D38E6}"/>
              </a:ext>
            </a:extLst>
          </p:cNvPr>
          <p:cNvSpPr txBox="1"/>
          <p:nvPr/>
        </p:nvSpPr>
        <p:spPr>
          <a:xfrm>
            <a:off x="4683093" y="3805612"/>
            <a:ext cx="28258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609585">
              <a:defRPr/>
            </a:pPr>
            <a:r>
              <a:rPr lang="en-US" sz="24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Why startup fails?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5058BA14-01BF-4734-A060-9A489C168F61}"/>
              </a:ext>
            </a:extLst>
          </p:cNvPr>
          <p:cNvGrpSpPr/>
          <p:nvPr/>
        </p:nvGrpSpPr>
        <p:grpSpPr>
          <a:xfrm>
            <a:off x="670984" y="2728273"/>
            <a:ext cx="480484" cy="480484"/>
            <a:chOff x="4132263" y="3608388"/>
            <a:chExt cx="360363" cy="360363"/>
          </a:xfrm>
          <a:solidFill>
            <a:schemeClr val="accent1"/>
          </a:solidFill>
        </p:grpSpPr>
        <p:sp>
          <p:nvSpPr>
            <p:cNvPr id="60" name="Freeform 31">
              <a:extLst>
                <a:ext uri="{FF2B5EF4-FFF2-40B4-BE49-F238E27FC236}">
                  <a16:creationId xmlns:a16="http://schemas.microsoft.com/office/drawing/2014/main" id="{E542F099-3782-41CD-9023-4CBCB51FB6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32263" y="3608388"/>
              <a:ext cx="360363" cy="360363"/>
            </a:xfrm>
            <a:custGeom>
              <a:avLst/>
              <a:gdLst>
                <a:gd name="T0" fmla="*/ 1332 w 1360"/>
                <a:gd name="T1" fmla="*/ 1360 h 1360"/>
                <a:gd name="T2" fmla="*/ 30 w 1360"/>
                <a:gd name="T3" fmla="*/ 1360 h 1360"/>
                <a:gd name="T4" fmla="*/ 30 w 1360"/>
                <a:gd name="T5" fmla="*/ 1360 h 1360"/>
                <a:gd name="T6" fmla="*/ 24 w 1360"/>
                <a:gd name="T7" fmla="*/ 1360 h 1360"/>
                <a:gd name="T8" fmla="*/ 19 w 1360"/>
                <a:gd name="T9" fmla="*/ 1358 h 1360"/>
                <a:gd name="T10" fmla="*/ 13 w 1360"/>
                <a:gd name="T11" fmla="*/ 1355 h 1360"/>
                <a:gd name="T12" fmla="*/ 9 w 1360"/>
                <a:gd name="T13" fmla="*/ 1352 h 1360"/>
                <a:gd name="T14" fmla="*/ 5 w 1360"/>
                <a:gd name="T15" fmla="*/ 1348 h 1360"/>
                <a:gd name="T16" fmla="*/ 3 w 1360"/>
                <a:gd name="T17" fmla="*/ 1343 h 1360"/>
                <a:gd name="T18" fmla="*/ 1 w 1360"/>
                <a:gd name="T19" fmla="*/ 1338 h 1360"/>
                <a:gd name="T20" fmla="*/ 0 w 1360"/>
                <a:gd name="T21" fmla="*/ 1332 h 1360"/>
                <a:gd name="T22" fmla="*/ 0 w 1360"/>
                <a:gd name="T23" fmla="*/ 28 h 1360"/>
                <a:gd name="T24" fmla="*/ 0 w 1360"/>
                <a:gd name="T25" fmla="*/ 28 h 1360"/>
                <a:gd name="T26" fmla="*/ 1 w 1360"/>
                <a:gd name="T27" fmla="*/ 23 h 1360"/>
                <a:gd name="T28" fmla="*/ 3 w 1360"/>
                <a:gd name="T29" fmla="*/ 17 h 1360"/>
                <a:gd name="T30" fmla="*/ 5 w 1360"/>
                <a:gd name="T31" fmla="*/ 13 h 1360"/>
                <a:gd name="T32" fmla="*/ 9 w 1360"/>
                <a:gd name="T33" fmla="*/ 9 h 1360"/>
                <a:gd name="T34" fmla="*/ 13 w 1360"/>
                <a:gd name="T35" fmla="*/ 5 h 1360"/>
                <a:gd name="T36" fmla="*/ 19 w 1360"/>
                <a:gd name="T37" fmla="*/ 2 h 1360"/>
                <a:gd name="T38" fmla="*/ 24 w 1360"/>
                <a:gd name="T39" fmla="*/ 1 h 1360"/>
                <a:gd name="T40" fmla="*/ 30 w 1360"/>
                <a:gd name="T41" fmla="*/ 0 h 1360"/>
                <a:gd name="T42" fmla="*/ 1332 w 1360"/>
                <a:gd name="T43" fmla="*/ 0 h 1360"/>
                <a:gd name="T44" fmla="*/ 1332 w 1360"/>
                <a:gd name="T45" fmla="*/ 0 h 1360"/>
                <a:gd name="T46" fmla="*/ 1338 w 1360"/>
                <a:gd name="T47" fmla="*/ 1 h 1360"/>
                <a:gd name="T48" fmla="*/ 1343 w 1360"/>
                <a:gd name="T49" fmla="*/ 2 h 1360"/>
                <a:gd name="T50" fmla="*/ 1348 w 1360"/>
                <a:gd name="T51" fmla="*/ 5 h 1360"/>
                <a:gd name="T52" fmla="*/ 1352 w 1360"/>
                <a:gd name="T53" fmla="*/ 9 h 1360"/>
                <a:gd name="T54" fmla="*/ 1355 w 1360"/>
                <a:gd name="T55" fmla="*/ 13 h 1360"/>
                <a:gd name="T56" fmla="*/ 1358 w 1360"/>
                <a:gd name="T57" fmla="*/ 17 h 1360"/>
                <a:gd name="T58" fmla="*/ 1360 w 1360"/>
                <a:gd name="T59" fmla="*/ 23 h 1360"/>
                <a:gd name="T60" fmla="*/ 1360 w 1360"/>
                <a:gd name="T61" fmla="*/ 28 h 1360"/>
                <a:gd name="T62" fmla="*/ 1360 w 1360"/>
                <a:gd name="T63" fmla="*/ 1332 h 1360"/>
                <a:gd name="T64" fmla="*/ 1360 w 1360"/>
                <a:gd name="T65" fmla="*/ 1332 h 1360"/>
                <a:gd name="T66" fmla="*/ 1360 w 1360"/>
                <a:gd name="T67" fmla="*/ 1338 h 1360"/>
                <a:gd name="T68" fmla="*/ 1358 w 1360"/>
                <a:gd name="T69" fmla="*/ 1343 h 1360"/>
                <a:gd name="T70" fmla="*/ 1355 w 1360"/>
                <a:gd name="T71" fmla="*/ 1348 h 1360"/>
                <a:gd name="T72" fmla="*/ 1352 w 1360"/>
                <a:gd name="T73" fmla="*/ 1352 h 1360"/>
                <a:gd name="T74" fmla="*/ 1348 w 1360"/>
                <a:gd name="T75" fmla="*/ 1355 h 1360"/>
                <a:gd name="T76" fmla="*/ 1343 w 1360"/>
                <a:gd name="T77" fmla="*/ 1358 h 1360"/>
                <a:gd name="T78" fmla="*/ 1338 w 1360"/>
                <a:gd name="T79" fmla="*/ 1360 h 1360"/>
                <a:gd name="T80" fmla="*/ 1332 w 1360"/>
                <a:gd name="T81" fmla="*/ 1360 h 1360"/>
                <a:gd name="T82" fmla="*/ 1332 w 1360"/>
                <a:gd name="T83" fmla="*/ 1360 h 1360"/>
                <a:gd name="T84" fmla="*/ 58 w 1360"/>
                <a:gd name="T85" fmla="*/ 1304 h 1360"/>
                <a:gd name="T86" fmla="*/ 1304 w 1360"/>
                <a:gd name="T87" fmla="*/ 1304 h 1360"/>
                <a:gd name="T88" fmla="*/ 1304 w 1360"/>
                <a:gd name="T89" fmla="*/ 57 h 1360"/>
                <a:gd name="T90" fmla="*/ 58 w 1360"/>
                <a:gd name="T91" fmla="*/ 57 h 1360"/>
                <a:gd name="T92" fmla="*/ 58 w 1360"/>
                <a:gd name="T93" fmla="*/ 1304 h 1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360" h="1360">
                  <a:moveTo>
                    <a:pt x="1332" y="1360"/>
                  </a:moveTo>
                  <a:lnTo>
                    <a:pt x="30" y="1360"/>
                  </a:lnTo>
                  <a:lnTo>
                    <a:pt x="30" y="1360"/>
                  </a:lnTo>
                  <a:lnTo>
                    <a:pt x="24" y="1360"/>
                  </a:lnTo>
                  <a:lnTo>
                    <a:pt x="19" y="1358"/>
                  </a:lnTo>
                  <a:lnTo>
                    <a:pt x="13" y="1355"/>
                  </a:lnTo>
                  <a:lnTo>
                    <a:pt x="9" y="1352"/>
                  </a:lnTo>
                  <a:lnTo>
                    <a:pt x="5" y="1348"/>
                  </a:lnTo>
                  <a:lnTo>
                    <a:pt x="3" y="1343"/>
                  </a:lnTo>
                  <a:lnTo>
                    <a:pt x="1" y="1338"/>
                  </a:lnTo>
                  <a:lnTo>
                    <a:pt x="0" y="1332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1" y="23"/>
                  </a:lnTo>
                  <a:lnTo>
                    <a:pt x="3" y="17"/>
                  </a:lnTo>
                  <a:lnTo>
                    <a:pt x="5" y="13"/>
                  </a:lnTo>
                  <a:lnTo>
                    <a:pt x="9" y="9"/>
                  </a:lnTo>
                  <a:lnTo>
                    <a:pt x="13" y="5"/>
                  </a:lnTo>
                  <a:lnTo>
                    <a:pt x="19" y="2"/>
                  </a:lnTo>
                  <a:lnTo>
                    <a:pt x="24" y="1"/>
                  </a:lnTo>
                  <a:lnTo>
                    <a:pt x="30" y="0"/>
                  </a:lnTo>
                  <a:lnTo>
                    <a:pt x="1332" y="0"/>
                  </a:lnTo>
                  <a:lnTo>
                    <a:pt x="1332" y="0"/>
                  </a:lnTo>
                  <a:lnTo>
                    <a:pt x="1338" y="1"/>
                  </a:lnTo>
                  <a:lnTo>
                    <a:pt x="1343" y="2"/>
                  </a:lnTo>
                  <a:lnTo>
                    <a:pt x="1348" y="5"/>
                  </a:lnTo>
                  <a:lnTo>
                    <a:pt x="1352" y="9"/>
                  </a:lnTo>
                  <a:lnTo>
                    <a:pt x="1355" y="13"/>
                  </a:lnTo>
                  <a:lnTo>
                    <a:pt x="1358" y="17"/>
                  </a:lnTo>
                  <a:lnTo>
                    <a:pt x="1360" y="23"/>
                  </a:lnTo>
                  <a:lnTo>
                    <a:pt x="1360" y="28"/>
                  </a:lnTo>
                  <a:lnTo>
                    <a:pt x="1360" y="1332"/>
                  </a:lnTo>
                  <a:lnTo>
                    <a:pt x="1360" y="1332"/>
                  </a:lnTo>
                  <a:lnTo>
                    <a:pt x="1360" y="1338"/>
                  </a:lnTo>
                  <a:lnTo>
                    <a:pt x="1358" y="1343"/>
                  </a:lnTo>
                  <a:lnTo>
                    <a:pt x="1355" y="1348"/>
                  </a:lnTo>
                  <a:lnTo>
                    <a:pt x="1352" y="1352"/>
                  </a:lnTo>
                  <a:lnTo>
                    <a:pt x="1348" y="1355"/>
                  </a:lnTo>
                  <a:lnTo>
                    <a:pt x="1343" y="1358"/>
                  </a:lnTo>
                  <a:lnTo>
                    <a:pt x="1338" y="1360"/>
                  </a:lnTo>
                  <a:lnTo>
                    <a:pt x="1332" y="1360"/>
                  </a:lnTo>
                  <a:lnTo>
                    <a:pt x="1332" y="1360"/>
                  </a:lnTo>
                  <a:close/>
                  <a:moveTo>
                    <a:pt x="58" y="1304"/>
                  </a:moveTo>
                  <a:lnTo>
                    <a:pt x="1304" y="1304"/>
                  </a:lnTo>
                  <a:lnTo>
                    <a:pt x="1304" y="57"/>
                  </a:lnTo>
                  <a:lnTo>
                    <a:pt x="58" y="57"/>
                  </a:lnTo>
                  <a:lnTo>
                    <a:pt x="58" y="13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61" name="Freeform 32">
              <a:extLst>
                <a:ext uri="{FF2B5EF4-FFF2-40B4-BE49-F238E27FC236}">
                  <a16:creationId xmlns:a16="http://schemas.microsoft.com/office/drawing/2014/main" id="{E4B91EDB-69D7-4A45-B6ED-44276830D51C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8301" y="3668713"/>
              <a:ext cx="119063" cy="90488"/>
            </a:xfrm>
            <a:custGeom>
              <a:avLst/>
              <a:gdLst>
                <a:gd name="T0" fmla="*/ 142 w 453"/>
                <a:gd name="T1" fmla="*/ 340 h 340"/>
                <a:gd name="T2" fmla="*/ 142 w 453"/>
                <a:gd name="T3" fmla="*/ 340 h 340"/>
                <a:gd name="T4" fmla="*/ 137 w 453"/>
                <a:gd name="T5" fmla="*/ 339 h 340"/>
                <a:gd name="T6" fmla="*/ 132 w 453"/>
                <a:gd name="T7" fmla="*/ 338 h 340"/>
                <a:gd name="T8" fmla="*/ 127 w 453"/>
                <a:gd name="T9" fmla="*/ 335 h 340"/>
                <a:gd name="T10" fmla="*/ 122 w 453"/>
                <a:gd name="T11" fmla="*/ 332 h 340"/>
                <a:gd name="T12" fmla="*/ 9 w 453"/>
                <a:gd name="T13" fmla="*/ 218 h 340"/>
                <a:gd name="T14" fmla="*/ 9 w 453"/>
                <a:gd name="T15" fmla="*/ 218 h 340"/>
                <a:gd name="T16" fmla="*/ 5 w 453"/>
                <a:gd name="T17" fmla="*/ 214 h 340"/>
                <a:gd name="T18" fmla="*/ 3 w 453"/>
                <a:gd name="T19" fmla="*/ 209 h 340"/>
                <a:gd name="T20" fmla="*/ 1 w 453"/>
                <a:gd name="T21" fmla="*/ 203 h 340"/>
                <a:gd name="T22" fmla="*/ 0 w 453"/>
                <a:gd name="T23" fmla="*/ 198 h 340"/>
                <a:gd name="T24" fmla="*/ 1 w 453"/>
                <a:gd name="T25" fmla="*/ 193 h 340"/>
                <a:gd name="T26" fmla="*/ 3 w 453"/>
                <a:gd name="T27" fmla="*/ 187 h 340"/>
                <a:gd name="T28" fmla="*/ 5 w 453"/>
                <a:gd name="T29" fmla="*/ 183 h 340"/>
                <a:gd name="T30" fmla="*/ 9 w 453"/>
                <a:gd name="T31" fmla="*/ 178 h 340"/>
                <a:gd name="T32" fmla="*/ 9 w 453"/>
                <a:gd name="T33" fmla="*/ 178 h 340"/>
                <a:gd name="T34" fmla="*/ 13 w 453"/>
                <a:gd name="T35" fmla="*/ 174 h 340"/>
                <a:gd name="T36" fmla="*/ 18 w 453"/>
                <a:gd name="T37" fmla="*/ 172 h 340"/>
                <a:gd name="T38" fmla="*/ 23 w 453"/>
                <a:gd name="T39" fmla="*/ 170 h 340"/>
                <a:gd name="T40" fmla="*/ 29 w 453"/>
                <a:gd name="T41" fmla="*/ 170 h 340"/>
                <a:gd name="T42" fmla="*/ 34 w 453"/>
                <a:gd name="T43" fmla="*/ 170 h 340"/>
                <a:gd name="T44" fmla="*/ 39 w 453"/>
                <a:gd name="T45" fmla="*/ 172 h 340"/>
                <a:gd name="T46" fmla="*/ 44 w 453"/>
                <a:gd name="T47" fmla="*/ 174 h 340"/>
                <a:gd name="T48" fmla="*/ 49 w 453"/>
                <a:gd name="T49" fmla="*/ 178 h 340"/>
                <a:gd name="T50" fmla="*/ 142 w 453"/>
                <a:gd name="T51" fmla="*/ 271 h 340"/>
                <a:gd name="T52" fmla="*/ 405 w 453"/>
                <a:gd name="T53" fmla="*/ 8 h 340"/>
                <a:gd name="T54" fmla="*/ 405 w 453"/>
                <a:gd name="T55" fmla="*/ 8 h 340"/>
                <a:gd name="T56" fmla="*/ 410 w 453"/>
                <a:gd name="T57" fmla="*/ 4 h 340"/>
                <a:gd name="T58" fmla="*/ 415 w 453"/>
                <a:gd name="T59" fmla="*/ 2 h 340"/>
                <a:gd name="T60" fmla="*/ 420 w 453"/>
                <a:gd name="T61" fmla="*/ 0 h 340"/>
                <a:gd name="T62" fmla="*/ 425 w 453"/>
                <a:gd name="T63" fmla="*/ 0 h 340"/>
                <a:gd name="T64" fmla="*/ 431 w 453"/>
                <a:gd name="T65" fmla="*/ 0 h 340"/>
                <a:gd name="T66" fmla="*/ 436 w 453"/>
                <a:gd name="T67" fmla="*/ 2 h 340"/>
                <a:gd name="T68" fmla="*/ 441 w 453"/>
                <a:gd name="T69" fmla="*/ 4 h 340"/>
                <a:gd name="T70" fmla="*/ 445 w 453"/>
                <a:gd name="T71" fmla="*/ 8 h 340"/>
                <a:gd name="T72" fmla="*/ 445 w 453"/>
                <a:gd name="T73" fmla="*/ 8 h 340"/>
                <a:gd name="T74" fmla="*/ 449 w 453"/>
                <a:gd name="T75" fmla="*/ 12 h 340"/>
                <a:gd name="T76" fmla="*/ 451 w 453"/>
                <a:gd name="T77" fmla="*/ 17 h 340"/>
                <a:gd name="T78" fmla="*/ 453 w 453"/>
                <a:gd name="T79" fmla="*/ 23 h 340"/>
                <a:gd name="T80" fmla="*/ 453 w 453"/>
                <a:gd name="T81" fmla="*/ 28 h 340"/>
                <a:gd name="T82" fmla="*/ 453 w 453"/>
                <a:gd name="T83" fmla="*/ 33 h 340"/>
                <a:gd name="T84" fmla="*/ 451 w 453"/>
                <a:gd name="T85" fmla="*/ 39 h 340"/>
                <a:gd name="T86" fmla="*/ 449 w 453"/>
                <a:gd name="T87" fmla="*/ 43 h 340"/>
                <a:gd name="T88" fmla="*/ 445 w 453"/>
                <a:gd name="T89" fmla="*/ 48 h 340"/>
                <a:gd name="T90" fmla="*/ 162 w 453"/>
                <a:gd name="T91" fmla="*/ 332 h 340"/>
                <a:gd name="T92" fmla="*/ 162 w 453"/>
                <a:gd name="T93" fmla="*/ 332 h 340"/>
                <a:gd name="T94" fmla="*/ 158 w 453"/>
                <a:gd name="T95" fmla="*/ 335 h 340"/>
                <a:gd name="T96" fmla="*/ 153 w 453"/>
                <a:gd name="T97" fmla="*/ 338 h 340"/>
                <a:gd name="T98" fmla="*/ 148 w 453"/>
                <a:gd name="T99" fmla="*/ 339 h 340"/>
                <a:gd name="T100" fmla="*/ 142 w 453"/>
                <a:gd name="T101" fmla="*/ 340 h 340"/>
                <a:gd name="T102" fmla="*/ 142 w 453"/>
                <a:gd name="T103" fmla="*/ 340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53" h="340">
                  <a:moveTo>
                    <a:pt x="142" y="340"/>
                  </a:moveTo>
                  <a:lnTo>
                    <a:pt x="142" y="340"/>
                  </a:lnTo>
                  <a:lnTo>
                    <a:pt x="137" y="339"/>
                  </a:lnTo>
                  <a:lnTo>
                    <a:pt x="132" y="338"/>
                  </a:lnTo>
                  <a:lnTo>
                    <a:pt x="127" y="335"/>
                  </a:lnTo>
                  <a:lnTo>
                    <a:pt x="122" y="332"/>
                  </a:lnTo>
                  <a:lnTo>
                    <a:pt x="9" y="218"/>
                  </a:lnTo>
                  <a:lnTo>
                    <a:pt x="9" y="218"/>
                  </a:lnTo>
                  <a:lnTo>
                    <a:pt x="5" y="214"/>
                  </a:lnTo>
                  <a:lnTo>
                    <a:pt x="3" y="209"/>
                  </a:lnTo>
                  <a:lnTo>
                    <a:pt x="1" y="203"/>
                  </a:lnTo>
                  <a:lnTo>
                    <a:pt x="0" y="198"/>
                  </a:lnTo>
                  <a:lnTo>
                    <a:pt x="1" y="193"/>
                  </a:lnTo>
                  <a:lnTo>
                    <a:pt x="3" y="187"/>
                  </a:lnTo>
                  <a:lnTo>
                    <a:pt x="5" y="183"/>
                  </a:lnTo>
                  <a:lnTo>
                    <a:pt x="9" y="178"/>
                  </a:lnTo>
                  <a:lnTo>
                    <a:pt x="9" y="178"/>
                  </a:lnTo>
                  <a:lnTo>
                    <a:pt x="13" y="174"/>
                  </a:lnTo>
                  <a:lnTo>
                    <a:pt x="18" y="172"/>
                  </a:lnTo>
                  <a:lnTo>
                    <a:pt x="23" y="170"/>
                  </a:lnTo>
                  <a:lnTo>
                    <a:pt x="29" y="170"/>
                  </a:lnTo>
                  <a:lnTo>
                    <a:pt x="34" y="170"/>
                  </a:lnTo>
                  <a:lnTo>
                    <a:pt x="39" y="172"/>
                  </a:lnTo>
                  <a:lnTo>
                    <a:pt x="44" y="174"/>
                  </a:lnTo>
                  <a:lnTo>
                    <a:pt x="49" y="178"/>
                  </a:lnTo>
                  <a:lnTo>
                    <a:pt x="142" y="271"/>
                  </a:lnTo>
                  <a:lnTo>
                    <a:pt x="405" y="8"/>
                  </a:lnTo>
                  <a:lnTo>
                    <a:pt x="405" y="8"/>
                  </a:lnTo>
                  <a:lnTo>
                    <a:pt x="410" y="4"/>
                  </a:lnTo>
                  <a:lnTo>
                    <a:pt x="415" y="2"/>
                  </a:lnTo>
                  <a:lnTo>
                    <a:pt x="420" y="0"/>
                  </a:lnTo>
                  <a:lnTo>
                    <a:pt x="425" y="0"/>
                  </a:lnTo>
                  <a:lnTo>
                    <a:pt x="431" y="0"/>
                  </a:lnTo>
                  <a:lnTo>
                    <a:pt x="436" y="2"/>
                  </a:lnTo>
                  <a:lnTo>
                    <a:pt x="441" y="4"/>
                  </a:lnTo>
                  <a:lnTo>
                    <a:pt x="445" y="8"/>
                  </a:lnTo>
                  <a:lnTo>
                    <a:pt x="445" y="8"/>
                  </a:lnTo>
                  <a:lnTo>
                    <a:pt x="449" y="12"/>
                  </a:lnTo>
                  <a:lnTo>
                    <a:pt x="451" y="17"/>
                  </a:lnTo>
                  <a:lnTo>
                    <a:pt x="453" y="23"/>
                  </a:lnTo>
                  <a:lnTo>
                    <a:pt x="453" y="28"/>
                  </a:lnTo>
                  <a:lnTo>
                    <a:pt x="453" y="33"/>
                  </a:lnTo>
                  <a:lnTo>
                    <a:pt x="451" y="39"/>
                  </a:lnTo>
                  <a:lnTo>
                    <a:pt x="449" y="43"/>
                  </a:lnTo>
                  <a:lnTo>
                    <a:pt x="445" y="48"/>
                  </a:lnTo>
                  <a:lnTo>
                    <a:pt x="162" y="332"/>
                  </a:lnTo>
                  <a:lnTo>
                    <a:pt x="162" y="332"/>
                  </a:lnTo>
                  <a:lnTo>
                    <a:pt x="158" y="335"/>
                  </a:lnTo>
                  <a:lnTo>
                    <a:pt x="153" y="338"/>
                  </a:lnTo>
                  <a:lnTo>
                    <a:pt x="148" y="339"/>
                  </a:lnTo>
                  <a:lnTo>
                    <a:pt x="142" y="340"/>
                  </a:lnTo>
                  <a:lnTo>
                    <a:pt x="142" y="3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62" name="Freeform 33">
              <a:extLst>
                <a:ext uri="{FF2B5EF4-FFF2-40B4-BE49-F238E27FC236}">
                  <a16:creationId xmlns:a16="http://schemas.microsoft.com/office/drawing/2014/main" id="{6F406075-0537-4B08-9073-E3CB1E1CE49F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8301" y="3803650"/>
              <a:ext cx="119063" cy="90488"/>
            </a:xfrm>
            <a:custGeom>
              <a:avLst/>
              <a:gdLst>
                <a:gd name="T0" fmla="*/ 142 w 453"/>
                <a:gd name="T1" fmla="*/ 339 h 339"/>
                <a:gd name="T2" fmla="*/ 142 w 453"/>
                <a:gd name="T3" fmla="*/ 339 h 339"/>
                <a:gd name="T4" fmla="*/ 137 w 453"/>
                <a:gd name="T5" fmla="*/ 339 h 339"/>
                <a:gd name="T6" fmla="*/ 132 w 453"/>
                <a:gd name="T7" fmla="*/ 337 h 339"/>
                <a:gd name="T8" fmla="*/ 127 w 453"/>
                <a:gd name="T9" fmla="*/ 335 h 339"/>
                <a:gd name="T10" fmla="*/ 122 w 453"/>
                <a:gd name="T11" fmla="*/ 331 h 339"/>
                <a:gd name="T12" fmla="*/ 9 w 453"/>
                <a:gd name="T13" fmla="*/ 218 h 339"/>
                <a:gd name="T14" fmla="*/ 9 w 453"/>
                <a:gd name="T15" fmla="*/ 218 h 339"/>
                <a:gd name="T16" fmla="*/ 5 w 453"/>
                <a:gd name="T17" fmla="*/ 214 h 339"/>
                <a:gd name="T18" fmla="*/ 3 w 453"/>
                <a:gd name="T19" fmla="*/ 209 h 339"/>
                <a:gd name="T20" fmla="*/ 1 w 453"/>
                <a:gd name="T21" fmla="*/ 204 h 339"/>
                <a:gd name="T22" fmla="*/ 0 w 453"/>
                <a:gd name="T23" fmla="*/ 198 h 339"/>
                <a:gd name="T24" fmla="*/ 1 w 453"/>
                <a:gd name="T25" fmla="*/ 193 h 339"/>
                <a:gd name="T26" fmla="*/ 3 w 453"/>
                <a:gd name="T27" fmla="*/ 188 h 339"/>
                <a:gd name="T28" fmla="*/ 5 w 453"/>
                <a:gd name="T29" fmla="*/ 183 h 339"/>
                <a:gd name="T30" fmla="*/ 9 w 453"/>
                <a:gd name="T31" fmla="*/ 178 h 339"/>
                <a:gd name="T32" fmla="*/ 9 w 453"/>
                <a:gd name="T33" fmla="*/ 178 h 339"/>
                <a:gd name="T34" fmla="*/ 13 w 453"/>
                <a:gd name="T35" fmla="*/ 175 h 339"/>
                <a:gd name="T36" fmla="*/ 18 w 453"/>
                <a:gd name="T37" fmla="*/ 172 h 339"/>
                <a:gd name="T38" fmla="*/ 23 w 453"/>
                <a:gd name="T39" fmla="*/ 171 h 339"/>
                <a:gd name="T40" fmla="*/ 29 w 453"/>
                <a:gd name="T41" fmla="*/ 170 h 339"/>
                <a:gd name="T42" fmla="*/ 34 w 453"/>
                <a:gd name="T43" fmla="*/ 171 h 339"/>
                <a:gd name="T44" fmla="*/ 39 w 453"/>
                <a:gd name="T45" fmla="*/ 172 h 339"/>
                <a:gd name="T46" fmla="*/ 44 w 453"/>
                <a:gd name="T47" fmla="*/ 175 h 339"/>
                <a:gd name="T48" fmla="*/ 49 w 453"/>
                <a:gd name="T49" fmla="*/ 178 h 339"/>
                <a:gd name="T50" fmla="*/ 142 w 453"/>
                <a:gd name="T51" fmla="*/ 271 h 339"/>
                <a:gd name="T52" fmla="*/ 405 w 453"/>
                <a:gd name="T53" fmla="*/ 8 h 339"/>
                <a:gd name="T54" fmla="*/ 405 w 453"/>
                <a:gd name="T55" fmla="*/ 8 h 339"/>
                <a:gd name="T56" fmla="*/ 410 w 453"/>
                <a:gd name="T57" fmla="*/ 5 h 339"/>
                <a:gd name="T58" fmla="*/ 415 w 453"/>
                <a:gd name="T59" fmla="*/ 2 h 339"/>
                <a:gd name="T60" fmla="*/ 420 w 453"/>
                <a:gd name="T61" fmla="*/ 1 h 339"/>
                <a:gd name="T62" fmla="*/ 425 w 453"/>
                <a:gd name="T63" fmla="*/ 0 h 339"/>
                <a:gd name="T64" fmla="*/ 431 w 453"/>
                <a:gd name="T65" fmla="*/ 1 h 339"/>
                <a:gd name="T66" fmla="*/ 436 w 453"/>
                <a:gd name="T67" fmla="*/ 2 h 339"/>
                <a:gd name="T68" fmla="*/ 441 w 453"/>
                <a:gd name="T69" fmla="*/ 5 h 339"/>
                <a:gd name="T70" fmla="*/ 445 w 453"/>
                <a:gd name="T71" fmla="*/ 8 h 339"/>
                <a:gd name="T72" fmla="*/ 445 w 453"/>
                <a:gd name="T73" fmla="*/ 8 h 339"/>
                <a:gd name="T74" fmla="*/ 449 w 453"/>
                <a:gd name="T75" fmla="*/ 13 h 339"/>
                <a:gd name="T76" fmla="*/ 451 w 453"/>
                <a:gd name="T77" fmla="*/ 18 h 339"/>
                <a:gd name="T78" fmla="*/ 453 w 453"/>
                <a:gd name="T79" fmla="*/ 23 h 339"/>
                <a:gd name="T80" fmla="*/ 453 w 453"/>
                <a:gd name="T81" fmla="*/ 28 h 339"/>
                <a:gd name="T82" fmla="*/ 453 w 453"/>
                <a:gd name="T83" fmla="*/ 34 h 339"/>
                <a:gd name="T84" fmla="*/ 451 w 453"/>
                <a:gd name="T85" fmla="*/ 39 h 339"/>
                <a:gd name="T86" fmla="*/ 449 w 453"/>
                <a:gd name="T87" fmla="*/ 44 h 339"/>
                <a:gd name="T88" fmla="*/ 445 w 453"/>
                <a:gd name="T89" fmla="*/ 48 h 339"/>
                <a:gd name="T90" fmla="*/ 162 w 453"/>
                <a:gd name="T91" fmla="*/ 331 h 339"/>
                <a:gd name="T92" fmla="*/ 162 w 453"/>
                <a:gd name="T93" fmla="*/ 331 h 339"/>
                <a:gd name="T94" fmla="*/ 158 w 453"/>
                <a:gd name="T95" fmla="*/ 335 h 339"/>
                <a:gd name="T96" fmla="*/ 153 w 453"/>
                <a:gd name="T97" fmla="*/ 337 h 339"/>
                <a:gd name="T98" fmla="*/ 148 w 453"/>
                <a:gd name="T99" fmla="*/ 339 h 339"/>
                <a:gd name="T100" fmla="*/ 142 w 453"/>
                <a:gd name="T101" fmla="*/ 339 h 339"/>
                <a:gd name="T102" fmla="*/ 142 w 453"/>
                <a:gd name="T103" fmla="*/ 339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53" h="339">
                  <a:moveTo>
                    <a:pt x="142" y="339"/>
                  </a:moveTo>
                  <a:lnTo>
                    <a:pt x="142" y="339"/>
                  </a:lnTo>
                  <a:lnTo>
                    <a:pt x="137" y="339"/>
                  </a:lnTo>
                  <a:lnTo>
                    <a:pt x="132" y="337"/>
                  </a:lnTo>
                  <a:lnTo>
                    <a:pt x="127" y="335"/>
                  </a:lnTo>
                  <a:lnTo>
                    <a:pt x="122" y="331"/>
                  </a:lnTo>
                  <a:lnTo>
                    <a:pt x="9" y="218"/>
                  </a:lnTo>
                  <a:lnTo>
                    <a:pt x="9" y="218"/>
                  </a:lnTo>
                  <a:lnTo>
                    <a:pt x="5" y="214"/>
                  </a:lnTo>
                  <a:lnTo>
                    <a:pt x="3" y="209"/>
                  </a:lnTo>
                  <a:lnTo>
                    <a:pt x="1" y="204"/>
                  </a:lnTo>
                  <a:lnTo>
                    <a:pt x="0" y="198"/>
                  </a:lnTo>
                  <a:lnTo>
                    <a:pt x="1" y="193"/>
                  </a:lnTo>
                  <a:lnTo>
                    <a:pt x="3" y="188"/>
                  </a:lnTo>
                  <a:lnTo>
                    <a:pt x="5" y="183"/>
                  </a:lnTo>
                  <a:lnTo>
                    <a:pt x="9" y="178"/>
                  </a:lnTo>
                  <a:lnTo>
                    <a:pt x="9" y="178"/>
                  </a:lnTo>
                  <a:lnTo>
                    <a:pt x="13" y="175"/>
                  </a:lnTo>
                  <a:lnTo>
                    <a:pt x="18" y="172"/>
                  </a:lnTo>
                  <a:lnTo>
                    <a:pt x="23" y="171"/>
                  </a:lnTo>
                  <a:lnTo>
                    <a:pt x="29" y="170"/>
                  </a:lnTo>
                  <a:lnTo>
                    <a:pt x="34" y="171"/>
                  </a:lnTo>
                  <a:lnTo>
                    <a:pt x="39" y="172"/>
                  </a:lnTo>
                  <a:lnTo>
                    <a:pt x="44" y="175"/>
                  </a:lnTo>
                  <a:lnTo>
                    <a:pt x="49" y="178"/>
                  </a:lnTo>
                  <a:lnTo>
                    <a:pt x="142" y="271"/>
                  </a:lnTo>
                  <a:lnTo>
                    <a:pt x="405" y="8"/>
                  </a:lnTo>
                  <a:lnTo>
                    <a:pt x="405" y="8"/>
                  </a:lnTo>
                  <a:lnTo>
                    <a:pt x="410" y="5"/>
                  </a:lnTo>
                  <a:lnTo>
                    <a:pt x="415" y="2"/>
                  </a:lnTo>
                  <a:lnTo>
                    <a:pt x="420" y="1"/>
                  </a:lnTo>
                  <a:lnTo>
                    <a:pt x="425" y="0"/>
                  </a:lnTo>
                  <a:lnTo>
                    <a:pt x="431" y="1"/>
                  </a:lnTo>
                  <a:lnTo>
                    <a:pt x="436" y="2"/>
                  </a:lnTo>
                  <a:lnTo>
                    <a:pt x="441" y="5"/>
                  </a:lnTo>
                  <a:lnTo>
                    <a:pt x="445" y="8"/>
                  </a:lnTo>
                  <a:lnTo>
                    <a:pt x="445" y="8"/>
                  </a:lnTo>
                  <a:lnTo>
                    <a:pt x="449" y="13"/>
                  </a:lnTo>
                  <a:lnTo>
                    <a:pt x="451" y="18"/>
                  </a:lnTo>
                  <a:lnTo>
                    <a:pt x="453" y="23"/>
                  </a:lnTo>
                  <a:lnTo>
                    <a:pt x="453" y="28"/>
                  </a:lnTo>
                  <a:lnTo>
                    <a:pt x="453" y="34"/>
                  </a:lnTo>
                  <a:lnTo>
                    <a:pt x="451" y="39"/>
                  </a:lnTo>
                  <a:lnTo>
                    <a:pt x="449" y="44"/>
                  </a:lnTo>
                  <a:lnTo>
                    <a:pt x="445" y="48"/>
                  </a:lnTo>
                  <a:lnTo>
                    <a:pt x="162" y="331"/>
                  </a:lnTo>
                  <a:lnTo>
                    <a:pt x="162" y="331"/>
                  </a:lnTo>
                  <a:lnTo>
                    <a:pt x="158" y="335"/>
                  </a:lnTo>
                  <a:lnTo>
                    <a:pt x="153" y="337"/>
                  </a:lnTo>
                  <a:lnTo>
                    <a:pt x="148" y="339"/>
                  </a:lnTo>
                  <a:lnTo>
                    <a:pt x="142" y="339"/>
                  </a:lnTo>
                  <a:lnTo>
                    <a:pt x="142" y="33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63" name="Freeform 34">
              <a:extLst>
                <a:ext uri="{FF2B5EF4-FFF2-40B4-BE49-F238E27FC236}">
                  <a16:creationId xmlns:a16="http://schemas.microsoft.com/office/drawing/2014/main" id="{90E96F7B-31C1-4D74-9932-0FC0E910090B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3238" y="3729038"/>
              <a:ext cx="134938" cy="14288"/>
            </a:xfrm>
            <a:custGeom>
              <a:avLst/>
              <a:gdLst>
                <a:gd name="T0" fmla="*/ 481 w 509"/>
                <a:gd name="T1" fmla="*/ 57 h 57"/>
                <a:gd name="T2" fmla="*/ 28 w 509"/>
                <a:gd name="T3" fmla="*/ 57 h 57"/>
                <a:gd name="T4" fmla="*/ 28 w 509"/>
                <a:gd name="T5" fmla="*/ 57 h 57"/>
                <a:gd name="T6" fmla="*/ 22 w 509"/>
                <a:gd name="T7" fmla="*/ 56 h 57"/>
                <a:gd name="T8" fmla="*/ 17 w 509"/>
                <a:gd name="T9" fmla="*/ 54 h 57"/>
                <a:gd name="T10" fmla="*/ 12 w 509"/>
                <a:gd name="T11" fmla="*/ 52 h 57"/>
                <a:gd name="T12" fmla="*/ 8 w 509"/>
                <a:gd name="T13" fmla="*/ 48 h 57"/>
                <a:gd name="T14" fmla="*/ 5 w 509"/>
                <a:gd name="T15" fmla="*/ 44 h 57"/>
                <a:gd name="T16" fmla="*/ 2 w 509"/>
                <a:gd name="T17" fmla="*/ 39 h 57"/>
                <a:gd name="T18" fmla="*/ 0 w 509"/>
                <a:gd name="T19" fmla="*/ 34 h 57"/>
                <a:gd name="T20" fmla="*/ 0 w 509"/>
                <a:gd name="T21" fmla="*/ 28 h 57"/>
                <a:gd name="T22" fmla="*/ 0 w 509"/>
                <a:gd name="T23" fmla="*/ 28 h 57"/>
                <a:gd name="T24" fmla="*/ 0 w 509"/>
                <a:gd name="T25" fmla="*/ 23 h 57"/>
                <a:gd name="T26" fmla="*/ 2 w 509"/>
                <a:gd name="T27" fmla="*/ 17 h 57"/>
                <a:gd name="T28" fmla="*/ 5 w 509"/>
                <a:gd name="T29" fmla="*/ 13 h 57"/>
                <a:gd name="T30" fmla="*/ 8 w 509"/>
                <a:gd name="T31" fmla="*/ 8 h 57"/>
                <a:gd name="T32" fmla="*/ 12 w 509"/>
                <a:gd name="T33" fmla="*/ 5 h 57"/>
                <a:gd name="T34" fmla="*/ 17 w 509"/>
                <a:gd name="T35" fmla="*/ 2 h 57"/>
                <a:gd name="T36" fmla="*/ 22 w 509"/>
                <a:gd name="T37" fmla="*/ 1 h 57"/>
                <a:gd name="T38" fmla="*/ 28 w 509"/>
                <a:gd name="T39" fmla="*/ 0 h 57"/>
                <a:gd name="T40" fmla="*/ 481 w 509"/>
                <a:gd name="T41" fmla="*/ 0 h 57"/>
                <a:gd name="T42" fmla="*/ 481 w 509"/>
                <a:gd name="T43" fmla="*/ 0 h 57"/>
                <a:gd name="T44" fmla="*/ 487 w 509"/>
                <a:gd name="T45" fmla="*/ 1 h 57"/>
                <a:gd name="T46" fmla="*/ 492 w 509"/>
                <a:gd name="T47" fmla="*/ 2 h 57"/>
                <a:gd name="T48" fmla="*/ 497 w 509"/>
                <a:gd name="T49" fmla="*/ 5 h 57"/>
                <a:gd name="T50" fmla="*/ 501 w 509"/>
                <a:gd name="T51" fmla="*/ 8 h 57"/>
                <a:gd name="T52" fmla="*/ 504 w 509"/>
                <a:gd name="T53" fmla="*/ 13 h 57"/>
                <a:gd name="T54" fmla="*/ 507 w 509"/>
                <a:gd name="T55" fmla="*/ 17 h 57"/>
                <a:gd name="T56" fmla="*/ 509 w 509"/>
                <a:gd name="T57" fmla="*/ 23 h 57"/>
                <a:gd name="T58" fmla="*/ 509 w 509"/>
                <a:gd name="T59" fmla="*/ 28 h 57"/>
                <a:gd name="T60" fmla="*/ 509 w 509"/>
                <a:gd name="T61" fmla="*/ 28 h 57"/>
                <a:gd name="T62" fmla="*/ 509 w 509"/>
                <a:gd name="T63" fmla="*/ 34 h 57"/>
                <a:gd name="T64" fmla="*/ 507 w 509"/>
                <a:gd name="T65" fmla="*/ 39 h 57"/>
                <a:gd name="T66" fmla="*/ 504 w 509"/>
                <a:gd name="T67" fmla="*/ 44 h 57"/>
                <a:gd name="T68" fmla="*/ 501 w 509"/>
                <a:gd name="T69" fmla="*/ 48 h 57"/>
                <a:gd name="T70" fmla="*/ 497 w 509"/>
                <a:gd name="T71" fmla="*/ 52 h 57"/>
                <a:gd name="T72" fmla="*/ 492 w 509"/>
                <a:gd name="T73" fmla="*/ 54 h 57"/>
                <a:gd name="T74" fmla="*/ 487 w 509"/>
                <a:gd name="T75" fmla="*/ 56 h 57"/>
                <a:gd name="T76" fmla="*/ 481 w 509"/>
                <a:gd name="T77" fmla="*/ 57 h 57"/>
                <a:gd name="T78" fmla="*/ 481 w 509"/>
                <a:gd name="T79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09" h="57">
                  <a:moveTo>
                    <a:pt x="481" y="57"/>
                  </a:moveTo>
                  <a:lnTo>
                    <a:pt x="28" y="57"/>
                  </a:lnTo>
                  <a:lnTo>
                    <a:pt x="28" y="57"/>
                  </a:lnTo>
                  <a:lnTo>
                    <a:pt x="22" y="56"/>
                  </a:lnTo>
                  <a:lnTo>
                    <a:pt x="17" y="54"/>
                  </a:lnTo>
                  <a:lnTo>
                    <a:pt x="12" y="52"/>
                  </a:lnTo>
                  <a:lnTo>
                    <a:pt x="8" y="48"/>
                  </a:lnTo>
                  <a:lnTo>
                    <a:pt x="5" y="44"/>
                  </a:lnTo>
                  <a:lnTo>
                    <a:pt x="2" y="39"/>
                  </a:lnTo>
                  <a:lnTo>
                    <a:pt x="0" y="34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0" y="23"/>
                  </a:lnTo>
                  <a:lnTo>
                    <a:pt x="2" y="17"/>
                  </a:lnTo>
                  <a:lnTo>
                    <a:pt x="5" y="13"/>
                  </a:lnTo>
                  <a:lnTo>
                    <a:pt x="8" y="8"/>
                  </a:lnTo>
                  <a:lnTo>
                    <a:pt x="12" y="5"/>
                  </a:lnTo>
                  <a:lnTo>
                    <a:pt x="17" y="2"/>
                  </a:lnTo>
                  <a:lnTo>
                    <a:pt x="22" y="1"/>
                  </a:lnTo>
                  <a:lnTo>
                    <a:pt x="28" y="0"/>
                  </a:lnTo>
                  <a:lnTo>
                    <a:pt x="481" y="0"/>
                  </a:lnTo>
                  <a:lnTo>
                    <a:pt x="481" y="0"/>
                  </a:lnTo>
                  <a:lnTo>
                    <a:pt x="487" y="1"/>
                  </a:lnTo>
                  <a:lnTo>
                    <a:pt x="492" y="2"/>
                  </a:lnTo>
                  <a:lnTo>
                    <a:pt x="497" y="5"/>
                  </a:lnTo>
                  <a:lnTo>
                    <a:pt x="501" y="8"/>
                  </a:lnTo>
                  <a:lnTo>
                    <a:pt x="504" y="13"/>
                  </a:lnTo>
                  <a:lnTo>
                    <a:pt x="507" y="17"/>
                  </a:lnTo>
                  <a:lnTo>
                    <a:pt x="509" y="23"/>
                  </a:lnTo>
                  <a:lnTo>
                    <a:pt x="509" y="28"/>
                  </a:lnTo>
                  <a:lnTo>
                    <a:pt x="509" y="28"/>
                  </a:lnTo>
                  <a:lnTo>
                    <a:pt x="509" y="34"/>
                  </a:lnTo>
                  <a:lnTo>
                    <a:pt x="507" y="39"/>
                  </a:lnTo>
                  <a:lnTo>
                    <a:pt x="504" y="44"/>
                  </a:lnTo>
                  <a:lnTo>
                    <a:pt x="501" y="48"/>
                  </a:lnTo>
                  <a:lnTo>
                    <a:pt x="497" y="52"/>
                  </a:lnTo>
                  <a:lnTo>
                    <a:pt x="492" y="54"/>
                  </a:lnTo>
                  <a:lnTo>
                    <a:pt x="487" y="56"/>
                  </a:lnTo>
                  <a:lnTo>
                    <a:pt x="481" y="57"/>
                  </a:lnTo>
                  <a:lnTo>
                    <a:pt x="481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64" name="Freeform 35">
              <a:extLst>
                <a:ext uri="{FF2B5EF4-FFF2-40B4-BE49-F238E27FC236}">
                  <a16:creationId xmlns:a16="http://schemas.microsoft.com/office/drawing/2014/main" id="{AC85E57C-CC9A-41C8-A229-137F8B2A2330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3238" y="3863975"/>
              <a:ext cx="134938" cy="14288"/>
            </a:xfrm>
            <a:custGeom>
              <a:avLst/>
              <a:gdLst>
                <a:gd name="T0" fmla="*/ 481 w 509"/>
                <a:gd name="T1" fmla="*/ 56 h 56"/>
                <a:gd name="T2" fmla="*/ 28 w 509"/>
                <a:gd name="T3" fmla="*/ 56 h 56"/>
                <a:gd name="T4" fmla="*/ 28 w 509"/>
                <a:gd name="T5" fmla="*/ 56 h 56"/>
                <a:gd name="T6" fmla="*/ 22 w 509"/>
                <a:gd name="T7" fmla="*/ 55 h 56"/>
                <a:gd name="T8" fmla="*/ 17 w 509"/>
                <a:gd name="T9" fmla="*/ 54 h 56"/>
                <a:gd name="T10" fmla="*/ 12 w 509"/>
                <a:gd name="T11" fmla="*/ 51 h 56"/>
                <a:gd name="T12" fmla="*/ 8 w 509"/>
                <a:gd name="T13" fmla="*/ 48 h 56"/>
                <a:gd name="T14" fmla="*/ 5 w 509"/>
                <a:gd name="T15" fmla="*/ 43 h 56"/>
                <a:gd name="T16" fmla="*/ 2 w 509"/>
                <a:gd name="T17" fmla="*/ 39 h 56"/>
                <a:gd name="T18" fmla="*/ 0 w 509"/>
                <a:gd name="T19" fmla="*/ 33 h 56"/>
                <a:gd name="T20" fmla="*/ 0 w 509"/>
                <a:gd name="T21" fmla="*/ 28 h 56"/>
                <a:gd name="T22" fmla="*/ 0 w 509"/>
                <a:gd name="T23" fmla="*/ 28 h 56"/>
                <a:gd name="T24" fmla="*/ 0 w 509"/>
                <a:gd name="T25" fmla="*/ 22 h 56"/>
                <a:gd name="T26" fmla="*/ 2 w 509"/>
                <a:gd name="T27" fmla="*/ 17 h 56"/>
                <a:gd name="T28" fmla="*/ 5 w 509"/>
                <a:gd name="T29" fmla="*/ 12 h 56"/>
                <a:gd name="T30" fmla="*/ 8 w 509"/>
                <a:gd name="T31" fmla="*/ 8 h 56"/>
                <a:gd name="T32" fmla="*/ 12 w 509"/>
                <a:gd name="T33" fmla="*/ 4 h 56"/>
                <a:gd name="T34" fmla="*/ 17 w 509"/>
                <a:gd name="T35" fmla="*/ 2 h 56"/>
                <a:gd name="T36" fmla="*/ 22 w 509"/>
                <a:gd name="T37" fmla="*/ 0 h 56"/>
                <a:gd name="T38" fmla="*/ 28 w 509"/>
                <a:gd name="T39" fmla="*/ 0 h 56"/>
                <a:gd name="T40" fmla="*/ 481 w 509"/>
                <a:gd name="T41" fmla="*/ 0 h 56"/>
                <a:gd name="T42" fmla="*/ 481 w 509"/>
                <a:gd name="T43" fmla="*/ 0 h 56"/>
                <a:gd name="T44" fmla="*/ 487 w 509"/>
                <a:gd name="T45" fmla="*/ 0 h 56"/>
                <a:gd name="T46" fmla="*/ 492 w 509"/>
                <a:gd name="T47" fmla="*/ 2 h 56"/>
                <a:gd name="T48" fmla="*/ 497 w 509"/>
                <a:gd name="T49" fmla="*/ 4 h 56"/>
                <a:gd name="T50" fmla="*/ 501 w 509"/>
                <a:gd name="T51" fmla="*/ 8 h 56"/>
                <a:gd name="T52" fmla="*/ 504 w 509"/>
                <a:gd name="T53" fmla="*/ 12 h 56"/>
                <a:gd name="T54" fmla="*/ 507 w 509"/>
                <a:gd name="T55" fmla="*/ 17 h 56"/>
                <a:gd name="T56" fmla="*/ 509 w 509"/>
                <a:gd name="T57" fmla="*/ 22 h 56"/>
                <a:gd name="T58" fmla="*/ 509 w 509"/>
                <a:gd name="T59" fmla="*/ 28 h 56"/>
                <a:gd name="T60" fmla="*/ 509 w 509"/>
                <a:gd name="T61" fmla="*/ 28 h 56"/>
                <a:gd name="T62" fmla="*/ 509 w 509"/>
                <a:gd name="T63" fmla="*/ 33 h 56"/>
                <a:gd name="T64" fmla="*/ 507 w 509"/>
                <a:gd name="T65" fmla="*/ 39 h 56"/>
                <a:gd name="T66" fmla="*/ 504 w 509"/>
                <a:gd name="T67" fmla="*/ 43 h 56"/>
                <a:gd name="T68" fmla="*/ 501 w 509"/>
                <a:gd name="T69" fmla="*/ 48 h 56"/>
                <a:gd name="T70" fmla="*/ 497 w 509"/>
                <a:gd name="T71" fmla="*/ 51 h 56"/>
                <a:gd name="T72" fmla="*/ 492 w 509"/>
                <a:gd name="T73" fmla="*/ 54 h 56"/>
                <a:gd name="T74" fmla="*/ 487 w 509"/>
                <a:gd name="T75" fmla="*/ 55 h 56"/>
                <a:gd name="T76" fmla="*/ 481 w 509"/>
                <a:gd name="T77" fmla="*/ 56 h 56"/>
                <a:gd name="T78" fmla="*/ 481 w 509"/>
                <a:gd name="T7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09" h="56">
                  <a:moveTo>
                    <a:pt x="481" y="56"/>
                  </a:moveTo>
                  <a:lnTo>
                    <a:pt x="28" y="56"/>
                  </a:lnTo>
                  <a:lnTo>
                    <a:pt x="28" y="56"/>
                  </a:lnTo>
                  <a:lnTo>
                    <a:pt x="22" y="55"/>
                  </a:lnTo>
                  <a:lnTo>
                    <a:pt x="17" y="54"/>
                  </a:lnTo>
                  <a:lnTo>
                    <a:pt x="12" y="51"/>
                  </a:lnTo>
                  <a:lnTo>
                    <a:pt x="8" y="48"/>
                  </a:lnTo>
                  <a:lnTo>
                    <a:pt x="5" y="43"/>
                  </a:lnTo>
                  <a:lnTo>
                    <a:pt x="2" y="39"/>
                  </a:lnTo>
                  <a:lnTo>
                    <a:pt x="0" y="33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0" y="22"/>
                  </a:lnTo>
                  <a:lnTo>
                    <a:pt x="2" y="17"/>
                  </a:lnTo>
                  <a:lnTo>
                    <a:pt x="5" y="12"/>
                  </a:lnTo>
                  <a:lnTo>
                    <a:pt x="8" y="8"/>
                  </a:lnTo>
                  <a:lnTo>
                    <a:pt x="12" y="4"/>
                  </a:lnTo>
                  <a:lnTo>
                    <a:pt x="17" y="2"/>
                  </a:lnTo>
                  <a:lnTo>
                    <a:pt x="22" y="0"/>
                  </a:lnTo>
                  <a:lnTo>
                    <a:pt x="28" y="0"/>
                  </a:lnTo>
                  <a:lnTo>
                    <a:pt x="481" y="0"/>
                  </a:lnTo>
                  <a:lnTo>
                    <a:pt x="481" y="0"/>
                  </a:lnTo>
                  <a:lnTo>
                    <a:pt x="487" y="0"/>
                  </a:lnTo>
                  <a:lnTo>
                    <a:pt x="492" y="2"/>
                  </a:lnTo>
                  <a:lnTo>
                    <a:pt x="497" y="4"/>
                  </a:lnTo>
                  <a:lnTo>
                    <a:pt x="501" y="8"/>
                  </a:lnTo>
                  <a:lnTo>
                    <a:pt x="504" y="12"/>
                  </a:lnTo>
                  <a:lnTo>
                    <a:pt x="507" y="17"/>
                  </a:lnTo>
                  <a:lnTo>
                    <a:pt x="509" y="22"/>
                  </a:lnTo>
                  <a:lnTo>
                    <a:pt x="509" y="28"/>
                  </a:lnTo>
                  <a:lnTo>
                    <a:pt x="509" y="28"/>
                  </a:lnTo>
                  <a:lnTo>
                    <a:pt x="509" y="33"/>
                  </a:lnTo>
                  <a:lnTo>
                    <a:pt x="507" y="39"/>
                  </a:lnTo>
                  <a:lnTo>
                    <a:pt x="504" y="43"/>
                  </a:lnTo>
                  <a:lnTo>
                    <a:pt x="501" y="48"/>
                  </a:lnTo>
                  <a:lnTo>
                    <a:pt x="497" y="51"/>
                  </a:lnTo>
                  <a:lnTo>
                    <a:pt x="492" y="54"/>
                  </a:lnTo>
                  <a:lnTo>
                    <a:pt x="487" y="55"/>
                  </a:lnTo>
                  <a:lnTo>
                    <a:pt x="481" y="56"/>
                  </a:lnTo>
                  <a:lnTo>
                    <a:pt x="481" y="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CBA3DF0E-BB93-4D32-900B-9A8DAC9EDB63}"/>
              </a:ext>
            </a:extLst>
          </p:cNvPr>
          <p:cNvGrpSpPr/>
          <p:nvPr/>
        </p:nvGrpSpPr>
        <p:grpSpPr>
          <a:xfrm>
            <a:off x="670984" y="3812506"/>
            <a:ext cx="461433" cy="461433"/>
            <a:chOff x="6275388" y="4329113"/>
            <a:chExt cx="346075" cy="346075"/>
          </a:xfrm>
          <a:solidFill>
            <a:srgbClr val="D13B85"/>
          </a:solidFill>
        </p:grpSpPr>
        <p:sp>
          <p:nvSpPr>
            <p:cNvPr id="66" name="Freeform 393">
              <a:extLst>
                <a:ext uri="{FF2B5EF4-FFF2-40B4-BE49-F238E27FC236}">
                  <a16:creationId xmlns:a16="http://schemas.microsoft.com/office/drawing/2014/main" id="{C23199AF-851A-4CAA-BFA7-DDF1EF91A5F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18250" y="4371975"/>
              <a:ext cx="260350" cy="258763"/>
            </a:xfrm>
            <a:custGeom>
              <a:avLst/>
              <a:gdLst>
                <a:gd name="T0" fmla="*/ 415 w 979"/>
                <a:gd name="T1" fmla="*/ 974 h 980"/>
                <a:gd name="T2" fmla="*/ 299 w 979"/>
                <a:gd name="T3" fmla="*/ 941 h 980"/>
                <a:gd name="T4" fmla="*/ 197 w 979"/>
                <a:gd name="T5" fmla="*/ 883 h 980"/>
                <a:gd name="T6" fmla="*/ 112 w 979"/>
                <a:gd name="T7" fmla="*/ 802 h 980"/>
                <a:gd name="T8" fmla="*/ 48 w 979"/>
                <a:gd name="T9" fmla="*/ 703 h 980"/>
                <a:gd name="T10" fmla="*/ 10 w 979"/>
                <a:gd name="T11" fmla="*/ 589 h 980"/>
                <a:gd name="T12" fmla="*/ 0 w 979"/>
                <a:gd name="T13" fmla="*/ 491 h 980"/>
                <a:gd name="T14" fmla="*/ 15 w 979"/>
                <a:gd name="T15" fmla="*/ 368 h 980"/>
                <a:gd name="T16" fmla="*/ 59 w 979"/>
                <a:gd name="T17" fmla="*/ 257 h 980"/>
                <a:gd name="T18" fmla="*/ 127 w 979"/>
                <a:gd name="T19" fmla="*/ 161 h 980"/>
                <a:gd name="T20" fmla="*/ 216 w 979"/>
                <a:gd name="T21" fmla="*/ 84 h 980"/>
                <a:gd name="T22" fmla="*/ 321 w 979"/>
                <a:gd name="T23" fmla="*/ 31 h 980"/>
                <a:gd name="T24" fmla="*/ 439 w 979"/>
                <a:gd name="T25" fmla="*/ 3 h 980"/>
                <a:gd name="T26" fmla="*/ 539 w 979"/>
                <a:gd name="T27" fmla="*/ 3 h 980"/>
                <a:gd name="T28" fmla="*/ 657 w 979"/>
                <a:gd name="T29" fmla="*/ 31 h 980"/>
                <a:gd name="T30" fmla="*/ 762 w 979"/>
                <a:gd name="T31" fmla="*/ 84 h 980"/>
                <a:gd name="T32" fmla="*/ 851 w 979"/>
                <a:gd name="T33" fmla="*/ 161 h 980"/>
                <a:gd name="T34" fmla="*/ 919 w 979"/>
                <a:gd name="T35" fmla="*/ 257 h 980"/>
                <a:gd name="T36" fmla="*/ 963 w 979"/>
                <a:gd name="T37" fmla="*/ 368 h 980"/>
                <a:gd name="T38" fmla="*/ 979 w 979"/>
                <a:gd name="T39" fmla="*/ 491 h 980"/>
                <a:gd name="T40" fmla="*/ 969 w 979"/>
                <a:gd name="T41" fmla="*/ 589 h 980"/>
                <a:gd name="T42" fmla="*/ 930 w 979"/>
                <a:gd name="T43" fmla="*/ 703 h 980"/>
                <a:gd name="T44" fmla="*/ 866 w 979"/>
                <a:gd name="T45" fmla="*/ 802 h 980"/>
                <a:gd name="T46" fmla="*/ 782 w 979"/>
                <a:gd name="T47" fmla="*/ 883 h 980"/>
                <a:gd name="T48" fmla="*/ 680 w 979"/>
                <a:gd name="T49" fmla="*/ 941 h 980"/>
                <a:gd name="T50" fmla="*/ 563 w 979"/>
                <a:gd name="T51" fmla="*/ 974 h 980"/>
                <a:gd name="T52" fmla="*/ 489 w 979"/>
                <a:gd name="T53" fmla="*/ 58 h 980"/>
                <a:gd name="T54" fmla="*/ 402 w 979"/>
                <a:gd name="T55" fmla="*/ 66 h 980"/>
                <a:gd name="T56" fmla="*/ 302 w 979"/>
                <a:gd name="T57" fmla="*/ 100 h 980"/>
                <a:gd name="T58" fmla="*/ 214 w 979"/>
                <a:gd name="T59" fmla="*/ 156 h 980"/>
                <a:gd name="T60" fmla="*/ 142 w 979"/>
                <a:gd name="T61" fmla="*/ 232 h 980"/>
                <a:gd name="T62" fmla="*/ 91 w 979"/>
                <a:gd name="T63" fmla="*/ 322 h 980"/>
                <a:gd name="T64" fmla="*/ 61 w 979"/>
                <a:gd name="T65" fmla="*/ 425 h 980"/>
                <a:gd name="T66" fmla="*/ 57 w 979"/>
                <a:gd name="T67" fmla="*/ 513 h 980"/>
                <a:gd name="T68" fmla="*/ 77 w 979"/>
                <a:gd name="T69" fmla="*/ 619 h 980"/>
                <a:gd name="T70" fmla="*/ 119 w 979"/>
                <a:gd name="T71" fmla="*/ 715 h 980"/>
                <a:gd name="T72" fmla="*/ 184 w 979"/>
                <a:gd name="T73" fmla="*/ 796 h 980"/>
                <a:gd name="T74" fmla="*/ 266 w 979"/>
                <a:gd name="T75" fmla="*/ 860 h 980"/>
                <a:gd name="T76" fmla="*/ 360 w 979"/>
                <a:gd name="T77" fmla="*/ 904 h 980"/>
                <a:gd name="T78" fmla="*/ 467 w 979"/>
                <a:gd name="T79" fmla="*/ 922 h 980"/>
                <a:gd name="T80" fmla="*/ 555 w 979"/>
                <a:gd name="T81" fmla="*/ 918 h 980"/>
                <a:gd name="T82" fmla="*/ 657 w 979"/>
                <a:gd name="T83" fmla="*/ 889 h 980"/>
                <a:gd name="T84" fmla="*/ 748 w 979"/>
                <a:gd name="T85" fmla="*/ 837 h 980"/>
                <a:gd name="T86" fmla="*/ 823 w 979"/>
                <a:gd name="T87" fmla="*/ 765 h 980"/>
                <a:gd name="T88" fmla="*/ 879 w 979"/>
                <a:gd name="T89" fmla="*/ 678 h 980"/>
                <a:gd name="T90" fmla="*/ 913 w 979"/>
                <a:gd name="T91" fmla="*/ 577 h 980"/>
                <a:gd name="T92" fmla="*/ 922 w 979"/>
                <a:gd name="T93" fmla="*/ 491 h 980"/>
                <a:gd name="T94" fmla="*/ 908 w 979"/>
                <a:gd name="T95" fmla="*/ 382 h 980"/>
                <a:gd name="T96" fmla="*/ 870 w 979"/>
                <a:gd name="T97" fmla="*/ 284 h 980"/>
                <a:gd name="T98" fmla="*/ 809 w 979"/>
                <a:gd name="T99" fmla="*/ 200 h 980"/>
                <a:gd name="T100" fmla="*/ 731 w 979"/>
                <a:gd name="T101" fmla="*/ 132 h 980"/>
                <a:gd name="T102" fmla="*/ 638 w 979"/>
                <a:gd name="T103" fmla="*/ 84 h 980"/>
                <a:gd name="T104" fmla="*/ 533 w 979"/>
                <a:gd name="T105" fmla="*/ 60 h 9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979" h="980">
                  <a:moveTo>
                    <a:pt x="489" y="980"/>
                  </a:moveTo>
                  <a:lnTo>
                    <a:pt x="489" y="980"/>
                  </a:lnTo>
                  <a:lnTo>
                    <a:pt x="465" y="979"/>
                  </a:lnTo>
                  <a:lnTo>
                    <a:pt x="439" y="978"/>
                  </a:lnTo>
                  <a:lnTo>
                    <a:pt x="415" y="974"/>
                  </a:lnTo>
                  <a:lnTo>
                    <a:pt x="391" y="970"/>
                  </a:lnTo>
                  <a:lnTo>
                    <a:pt x="368" y="965"/>
                  </a:lnTo>
                  <a:lnTo>
                    <a:pt x="344" y="957"/>
                  </a:lnTo>
                  <a:lnTo>
                    <a:pt x="321" y="950"/>
                  </a:lnTo>
                  <a:lnTo>
                    <a:pt x="299" y="941"/>
                  </a:lnTo>
                  <a:lnTo>
                    <a:pt x="278" y="931"/>
                  </a:lnTo>
                  <a:lnTo>
                    <a:pt x="256" y="921"/>
                  </a:lnTo>
                  <a:lnTo>
                    <a:pt x="236" y="909"/>
                  </a:lnTo>
                  <a:lnTo>
                    <a:pt x="216" y="896"/>
                  </a:lnTo>
                  <a:lnTo>
                    <a:pt x="197" y="883"/>
                  </a:lnTo>
                  <a:lnTo>
                    <a:pt x="179" y="868"/>
                  </a:lnTo>
                  <a:lnTo>
                    <a:pt x="160" y="852"/>
                  </a:lnTo>
                  <a:lnTo>
                    <a:pt x="143" y="836"/>
                  </a:lnTo>
                  <a:lnTo>
                    <a:pt x="127" y="819"/>
                  </a:lnTo>
                  <a:lnTo>
                    <a:pt x="112" y="802"/>
                  </a:lnTo>
                  <a:lnTo>
                    <a:pt x="97" y="783"/>
                  </a:lnTo>
                  <a:lnTo>
                    <a:pt x="84" y="763"/>
                  </a:lnTo>
                  <a:lnTo>
                    <a:pt x="71" y="744"/>
                  </a:lnTo>
                  <a:lnTo>
                    <a:pt x="59" y="723"/>
                  </a:lnTo>
                  <a:lnTo>
                    <a:pt x="48" y="703"/>
                  </a:lnTo>
                  <a:lnTo>
                    <a:pt x="38" y="681"/>
                  </a:lnTo>
                  <a:lnTo>
                    <a:pt x="30" y="658"/>
                  </a:lnTo>
                  <a:lnTo>
                    <a:pt x="22" y="636"/>
                  </a:lnTo>
                  <a:lnTo>
                    <a:pt x="15" y="613"/>
                  </a:lnTo>
                  <a:lnTo>
                    <a:pt x="10" y="589"/>
                  </a:lnTo>
                  <a:lnTo>
                    <a:pt x="6" y="564"/>
                  </a:lnTo>
                  <a:lnTo>
                    <a:pt x="3" y="540"/>
                  </a:lnTo>
                  <a:lnTo>
                    <a:pt x="1" y="516"/>
                  </a:lnTo>
                  <a:lnTo>
                    <a:pt x="0" y="491"/>
                  </a:lnTo>
                  <a:lnTo>
                    <a:pt x="0" y="491"/>
                  </a:lnTo>
                  <a:lnTo>
                    <a:pt x="1" y="465"/>
                  </a:lnTo>
                  <a:lnTo>
                    <a:pt x="3" y="440"/>
                  </a:lnTo>
                  <a:lnTo>
                    <a:pt x="6" y="416"/>
                  </a:lnTo>
                  <a:lnTo>
                    <a:pt x="10" y="392"/>
                  </a:lnTo>
                  <a:lnTo>
                    <a:pt x="15" y="368"/>
                  </a:lnTo>
                  <a:lnTo>
                    <a:pt x="22" y="345"/>
                  </a:lnTo>
                  <a:lnTo>
                    <a:pt x="30" y="322"/>
                  </a:lnTo>
                  <a:lnTo>
                    <a:pt x="38" y="300"/>
                  </a:lnTo>
                  <a:lnTo>
                    <a:pt x="48" y="278"/>
                  </a:lnTo>
                  <a:lnTo>
                    <a:pt x="59" y="257"/>
                  </a:lnTo>
                  <a:lnTo>
                    <a:pt x="71" y="237"/>
                  </a:lnTo>
                  <a:lnTo>
                    <a:pt x="84" y="217"/>
                  </a:lnTo>
                  <a:lnTo>
                    <a:pt x="97" y="197"/>
                  </a:lnTo>
                  <a:lnTo>
                    <a:pt x="112" y="179"/>
                  </a:lnTo>
                  <a:lnTo>
                    <a:pt x="127" y="161"/>
                  </a:lnTo>
                  <a:lnTo>
                    <a:pt x="143" y="144"/>
                  </a:lnTo>
                  <a:lnTo>
                    <a:pt x="160" y="128"/>
                  </a:lnTo>
                  <a:lnTo>
                    <a:pt x="179" y="113"/>
                  </a:lnTo>
                  <a:lnTo>
                    <a:pt x="197" y="98"/>
                  </a:lnTo>
                  <a:lnTo>
                    <a:pt x="216" y="84"/>
                  </a:lnTo>
                  <a:lnTo>
                    <a:pt x="236" y="72"/>
                  </a:lnTo>
                  <a:lnTo>
                    <a:pt x="256" y="60"/>
                  </a:lnTo>
                  <a:lnTo>
                    <a:pt x="278" y="49"/>
                  </a:lnTo>
                  <a:lnTo>
                    <a:pt x="299" y="40"/>
                  </a:lnTo>
                  <a:lnTo>
                    <a:pt x="321" y="31"/>
                  </a:lnTo>
                  <a:lnTo>
                    <a:pt x="344" y="23"/>
                  </a:lnTo>
                  <a:lnTo>
                    <a:pt x="368" y="17"/>
                  </a:lnTo>
                  <a:lnTo>
                    <a:pt x="391" y="11"/>
                  </a:lnTo>
                  <a:lnTo>
                    <a:pt x="415" y="6"/>
                  </a:lnTo>
                  <a:lnTo>
                    <a:pt x="439" y="3"/>
                  </a:lnTo>
                  <a:lnTo>
                    <a:pt x="465" y="1"/>
                  </a:lnTo>
                  <a:lnTo>
                    <a:pt x="489" y="0"/>
                  </a:lnTo>
                  <a:lnTo>
                    <a:pt x="489" y="0"/>
                  </a:lnTo>
                  <a:lnTo>
                    <a:pt x="514" y="1"/>
                  </a:lnTo>
                  <a:lnTo>
                    <a:pt x="539" y="3"/>
                  </a:lnTo>
                  <a:lnTo>
                    <a:pt x="563" y="6"/>
                  </a:lnTo>
                  <a:lnTo>
                    <a:pt x="588" y="11"/>
                  </a:lnTo>
                  <a:lnTo>
                    <a:pt x="611" y="17"/>
                  </a:lnTo>
                  <a:lnTo>
                    <a:pt x="634" y="23"/>
                  </a:lnTo>
                  <a:lnTo>
                    <a:pt x="657" y="31"/>
                  </a:lnTo>
                  <a:lnTo>
                    <a:pt x="680" y="40"/>
                  </a:lnTo>
                  <a:lnTo>
                    <a:pt x="701" y="49"/>
                  </a:lnTo>
                  <a:lnTo>
                    <a:pt x="722" y="60"/>
                  </a:lnTo>
                  <a:lnTo>
                    <a:pt x="742" y="72"/>
                  </a:lnTo>
                  <a:lnTo>
                    <a:pt x="762" y="84"/>
                  </a:lnTo>
                  <a:lnTo>
                    <a:pt x="782" y="98"/>
                  </a:lnTo>
                  <a:lnTo>
                    <a:pt x="800" y="113"/>
                  </a:lnTo>
                  <a:lnTo>
                    <a:pt x="818" y="128"/>
                  </a:lnTo>
                  <a:lnTo>
                    <a:pt x="835" y="144"/>
                  </a:lnTo>
                  <a:lnTo>
                    <a:pt x="851" y="161"/>
                  </a:lnTo>
                  <a:lnTo>
                    <a:pt x="866" y="179"/>
                  </a:lnTo>
                  <a:lnTo>
                    <a:pt x="881" y="197"/>
                  </a:lnTo>
                  <a:lnTo>
                    <a:pt x="895" y="217"/>
                  </a:lnTo>
                  <a:lnTo>
                    <a:pt x="908" y="237"/>
                  </a:lnTo>
                  <a:lnTo>
                    <a:pt x="919" y="257"/>
                  </a:lnTo>
                  <a:lnTo>
                    <a:pt x="930" y="278"/>
                  </a:lnTo>
                  <a:lnTo>
                    <a:pt x="940" y="300"/>
                  </a:lnTo>
                  <a:lnTo>
                    <a:pt x="948" y="322"/>
                  </a:lnTo>
                  <a:lnTo>
                    <a:pt x="956" y="345"/>
                  </a:lnTo>
                  <a:lnTo>
                    <a:pt x="963" y="368"/>
                  </a:lnTo>
                  <a:lnTo>
                    <a:pt x="969" y="392"/>
                  </a:lnTo>
                  <a:lnTo>
                    <a:pt x="973" y="416"/>
                  </a:lnTo>
                  <a:lnTo>
                    <a:pt x="976" y="440"/>
                  </a:lnTo>
                  <a:lnTo>
                    <a:pt x="978" y="465"/>
                  </a:lnTo>
                  <a:lnTo>
                    <a:pt x="979" y="491"/>
                  </a:lnTo>
                  <a:lnTo>
                    <a:pt x="979" y="491"/>
                  </a:lnTo>
                  <a:lnTo>
                    <a:pt x="978" y="516"/>
                  </a:lnTo>
                  <a:lnTo>
                    <a:pt x="976" y="540"/>
                  </a:lnTo>
                  <a:lnTo>
                    <a:pt x="973" y="564"/>
                  </a:lnTo>
                  <a:lnTo>
                    <a:pt x="969" y="589"/>
                  </a:lnTo>
                  <a:lnTo>
                    <a:pt x="963" y="613"/>
                  </a:lnTo>
                  <a:lnTo>
                    <a:pt x="956" y="636"/>
                  </a:lnTo>
                  <a:lnTo>
                    <a:pt x="948" y="658"/>
                  </a:lnTo>
                  <a:lnTo>
                    <a:pt x="940" y="681"/>
                  </a:lnTo>
                  <a:lnTo>
                    <a:pt x="930" y="703"/>
                  </a:lnTo>
                  <a:lnTo>
                    <a:pt x="919" y="723"/>
                  </a:lnTo>
                  <a:lnTo>
                    <a:pt x="908" y="744"/>
                  </a:lnTo>
                  <a:lnTo>
                    <a:pt x="895" y="763"/>
                  </a:lnTo>
                  <a:lnTo>
                    <a:pt x="881" y="783"/>
                  </a:lnTo>
                  <a:lnTo>
                    <a:pt x="866" y="802"/>
                  </a:lnTo>
                  <a:lnTo>
                    <a:pt x="851" y="819"/>
                  </a:lnTo>
                  <a:lnTo>
                    <a:pt x="835" y="836"/>
                  </a:lnTo>
                  <a:lnTo>
                    <a:pt x="818" y="852"/>
                  </a:lnTo>
                  <a:lnTo>
                    <a:pt x="800" y="868"/>
                  </a:lnTo>
                  <a:lnTo>
                    <a:pt x="782" y="883"/>
                  </a:lnTo>
                  <a:lnTo>
                    <a:pt x="762" y="896"/>
                  </a:lnTo>
                  <a:lnTo>
                    <a:pt x="742" y="909"/>
                  </a:lnTo>
                  <a:lnTo>
                    <a:pt x="722" y="921"/>
                  </a:lnTo>
                  <a:lnTo>
                    <a:pt x="701" y="931"/>
                  </a:lnTo>
                  <a:lnTo>
                    <a:pt x="680" y="941"/>
                  </a:lnTo>
                  <a:lnTo>
                    <a:pt x="657" y="950"/>
                  </a:lnTo>
                  <a:lnTo>
                    <a:pt x="634" y="957"/>
                  </a:lnTo>
                  <a:lnTo>
                    <a:pt x="611" y="965"/>
                  </a:lnTo>
                  <a:lnTo>
                    <a:pt x="588" y="970"/>
                  </a:lnTo>
                  <a:lnTo>
                    <a:pt x="563" y="974"/>
                  </a:lnTo>
                  <a:lnTo>
                    <a:pt x="539" y="978"/>
                  </a:lnTo>
                  <a:lnTo>
                    <a:pt x="514" y="979"/>
                  </a:lnTo>
                  <a:lnTo>
                    <a:pt x="489" y="980"/>
                  </a:lnTo>
                  <a:lnTo>
                    <a:pt x="489" y="980"/>
                  </a:lnTo>
                  <a:close/>
                  <a:moveTo>
                    <a:pt x="489" y="58"/>
                  </a:moveTo>
                  <a:lnTo>
                    <a:pt x="489" y="58"/>
                  </a:lnTo>
                  <a:lnTo>
                    <a:pt x="467" y="58"/>
                  </a:lnTo>
                  <a:lnTo>
                    <a:pt x="445" y="60"/>
                  </a:lnTo>
                  <a:lnTo>
                    <a:pt x="423" y="62"/>
                  </a:lnTo>
                  <a:lnTo>
                    <a:pt x="402" y="66"/>
                  </a:lnTo>
                  <a:lnTo>
                    <a:pt x="382" y="71"/>
                  </a:lnTo>
                  <a:lnTo>
                    <a:pt x="360" y="77"/>
                  </a:lnTo>
                  <a:lnTo>
                    <a:pt x="340" y="84"/>
                  </a:lnTo>
                  <a:lnTo>
                    <a:pt x="321" y="91"/>
                  </a:lnTo>
                  <a:lnTo>
                    <a:pt x="302" y="100"/>
                  </a:lnTo>
                  <a:lnTo>
                    <a:pt x="284" y="110"/>
                  </a:lnTo>
                  <a:lnTo>
                    <a:pt x="266" y="121"/>
                  </a:lnTo>
                  <a:lnTo>
                    <a:pt x="247" y="132"/>
                  </a:lnTo>
                  <a:lnTo>
                    <a:pt x="230" y="144"/>
                  </a:lnTo>
                  <a:lnTo>
                    <a:pt x="214" y="156"/>
                  </a:lnTo>
                  <a:lnTo>
                    <a:pt x="199" y="170"/>
                  </a:lnTo>
                  <a:lnTo>
                    <a:pt x="184" y="184"/>
                  </a:lnTo>
                  <a:lnTo>
                    <a:pt x="170" y="200"/>
                  </a:lnTo>
                  <a:lnTo>
                    <a:pt x="155" y="216"/>
                  </a:lnTo>
                  <a:lnTo>
                    <a:pt x="142" y="232"/>
                  </a:lnTo>
                  <a:lnTo>
                    <a:pt x="131" y="248"/>
                  </a:lnTo>
                  <a:lnTo>
                    <a:pt x="119" y="266"/>
                  </a:lnTo>
                  <a:lnTo>
                    <a:pt x="109" y="284"/>
                  </a:lnTo>
                  <a:lnTo>
                    <a:pt x="100" y="303"/>
                  </a:lnTo>
                  <a:lnTo>
                    <a:pt x="91" y="322"/>
                  </a:lnTo>
                  <a:lnTo>
                    <a:pt x="83" y="342"/>
                  </a:lnTo>
                  <a:lnTo>
                    <a:pt x="77" y="362"/>
                  </a:lnTo>
                  <a:lnTo>
                    <a:pt x="71" y="382"/>
                  </a:lnTo>
                  <a:lnTo>
                    <a:pt x="66" y="404"/>
                  </a:lnTo>
                  <a:lnTo>
                    <a:pt x="61" y="425"/>
                  </a:lnTo>
                  <a:lnTo>
                    <a:pt x="58" y="446"/>
                  </a:lnTo>
                  <a:lnTo>
                    <a:pt x="57" y="468"/>
                  </a:lnTo>
                  <a:lnTo>
                    <a:pt x="56" y="491"/>
                  </a:lnTo>
                  <a:lnTo>
                    <a:pt x="56" y="491"/>
                  </a:lnTo>
                  <a:lnTo>
                    <a:pt x="57" y="513"/>
                  </a:lnTo>
                  <a:lnTo>
                    <a:pt x="58" y="534"/>
                  </a:lnTo>
                  <a:lnTo>
                    <a:pt x="61" y="556"/>
                  </a:lnTo>
                  <a:lnTo>
                    <a:pt x="66" y="577"/>
                  </a:lnTo>
                  <a:lnTo>
                    <a:pt x="71" y="599"/>
                  </a:lnTo>
                  <a:lnTo>
                    <a:pt x="77" y="619"/>
                  </a:lnTo>
                  <a:lnTo>
                    <a:pt x="83" y="639"/>
                  </a:lnTo>
                  <a:lnTo>
                    <a:pt x="91" y="658"/>
                  </a:lnTo>
                  <a:lnTo>
                    <a:pt x="100" y="678"/>
                  </a:lnTo>
                  <a:lnTo>
                    <a:pt x="109" y="697"/>
                  </a:lnTo>
                  <a:lnTo>
                    <a:pt x="119" y="715"/>
                  </a:lnTo>
                  <a:lnTo>
                    <a:pt x="131" y="732"/>
                  </a:lnTo>
                  <a:lnTo>
                    <a:pt x="142" y="749"/>
                  </a:lnTo>
                  <a:lnTo>
                    <a:pt x="155" y="765"/>
                  </a:lnTo>
                  <a:lnTo>
                    <a:pt x="170" y="782"/>
                  </a:lnTo>
                  <a:lnTo>
                    <a:pt x="184" y="796"/>
                  </a:lnTo>
                  <a:lnTo>
                    <a:pt x="199" y="811"/>
                  </a:lnTo>
                  <a:lnTo>
                    <a:pt x="214" y="824"/>
                  </a:lnTo>
                  <a:lnTo>
                    <a:pt x="230" y="837"/>
                  </a:lnTo>
                  <a:lnTo>
                    <a:pt x="247" y="849"/>
                  </a:lnTo>
                  <a:lnTo>
                    <a:pt x="266" y="860"/>
                  </a:lnTo>
                  <a:lnTo>
                    <a:pt x="284" y="871"/>
                  </a:lnTo>
                  <a:lnTo>
                    <a:pt x="302" y="881"/>
                  </a:lnTo>
                  <a:lnTo>
                    <a:pt x="321" y="889"/>
                  </a:lnTo>
                  <a:lnTo>
                    <a:pt x="340" y="897"/>
                  </a:lnTo>
                  <a:lnTo>
                    <a:pt x="360" y="904"/>
                  </a:lnTo>
                  <a:lnTo>
                    <a:pt x="382" y="909"/>
                  </a:lnTo>
                  <a:lnTo>
                    <a:pt x="402" y="914"/>
                  </a:lnTo>
                  <a:lnTo>
                    <a:pt x="423" y="918"/>
                  </a:lnTo>
                  <a:lnTo>
                    <a:pt x="445" y="921"/>
                  </a:lnTo>
                  <a:lnTo>
                    <a:pt x="467" y="922"/>
                  </a:lnTo>
                  <a:lnTo>
                    <a:pt x="489" y="923"/>
                  </a:lnTo>
                  <a:lnTo>
                    <a:pt x="489" y="923"/>
                  </a:lnTo>
                  <a:lnTo>
                    <a:pt x="511" y="922"/>
                  </a:lnTo>
                  <a:lnTo>
                    <a:pt x="533" y="921"/>
                  </a:lnTo>
                  <a:lnTo>
                    <a:pt x="555" y="918"/>
                  </a:lnTo>
                  <a:lnTo>
                    <a:pt x="577" y="914"/>
                  </a:lnTo>
                  <a:lnTo>
                    <a:pt x="597" y="909"/>
                  </a:lnTo>
                  <a:lnTo>
                    <a:pt x="618" y="904"/>
                  </a:lnTo>
                  <a:lnTo>
                    <a:pt x="638" y="897"/>
                  </a:lnTo>
                  <a:lnTo>
                    <a:pt x="657" y="889"/>
                  </a:lnTo>
                  <a:lnTo>
                    <a:pt x="677" y="881"/>
                  </a:lnTo>
                  <a:lnTo>
                    <a:pt x="695" y="871"/>
                  </a:lnTo>
                  <a:lnTo>
                    <a:pt x="713" y="860"/>
                  </a:lnTo>
                  <a:lnTo>
                    <a:pt x="731" y="849"/>
                  </a:lnTo>
                  <a:lnTo>
                    <a:pt x="748" y="837"/>
                  </a:lnTo>
                  <a:lnTo>
                    <a:pt x="764" y="824"/>
                  </a:lnTo>
                  <a:lnTo>
                    <a:pt x="780" y="811"/>
                  </a:lnTo>
                  <a:lnTo>
                    <a:pt x="795" y="796"/>
                  </a:lnTo>
                  <a:lnTo>
                    <a:pt x="809" y="782"/>
                  </a:lnTo>
                  <a:lnTo>
                    <a:pt x="823" y="765"/>
                  </a:lnTo>
                  <a:lnTo>
                    <a:pt x="835" y="749"/>
                  </a:lnTo>
                  <a:lnTo>
                    <a:pt x="847" y="732"/>
                  </a:lnTo>
                  <a:lnTo>
                    <a:pt x="859" y="715"/>
                  </a:lnTo>
                  <a:lnTo>
                    <a:pt x="870" y="697"/>
                  </a:lnTo>
                  <a:lnTo>
                    <a:pt x="879" y="678"/>
                  </a:lnTo>
                  <a:lnTo>
                    <a:pt x="888" y="658"/>
                  </a:lnTo>
                  <a:lnTo>
                    <a:pt x="896" y="639"/>
                  </a:lnTo>
                  <a:lnTo>
                    <a:pt x="902" y="619"/>
                  </a:lnTo>
                  <a:lnTo>
                    <a:pt x="908" y="599"/>
                  </a:lnTo>
                  <a:lnTo>
                    <a:pt x="913" y="577"/>
                  </a:lnTo>
                  <a:lnTo>
                    <a:pt x="917" y="556"/>
                  </a:lnTo>
                  <a:lnTo>
                    <a:pt x="919" y="534"/>
                  </a:lnTo>
                  <a:lnTo>
                    <a:pt x="921" y="513"/>
                  </a:lnTo>
                  <a:lnTo>
                    <a:pt x="922" y="491"/>
                  </a:lnTo>
                  <a:lnTo>
                    <a:pt x="922" y="491"/>
                  </a:lnTo>
                  <a:lnTo>
                    <a:pt x="921" y="468"/>
                  </a:lnTo>
                  <a:lnTo>
                    <a:pt x="919" y="446"/>
                  </a:lnTo>
                  <a:lnTo>
                    <a:pt x="917" y="425"/>
                  </a:lnTo>
                  <a:lnTo>
                    <a:pt x="913" y="404"/>
                  </a:lnTo>
                  <a:lnTo>
                    <a:pt x="908" y="382"/>
                  </a:lnTo>
                  <a:lnTo>
                    <a:pt x="902" y="362"/>
                  </a:lnTo>
                  <a:lnTo>
                    <a:pt x="896" y="342"/>
                  </a:lnTo>
                  <a:lnTo>
                    <a:pt x="888" y="322"/>
                  </a:lnTo>
                  <a:lnTo>
                    <a:pt x="879" y="303"/>
                  </a:lnTo>
                  <a:lnTo>
                    <a:pt x="870" y="284"/>
                  </a:lnTo>
                  <a:lnTo>
                    <a:pt x="859" y="266"/>
                  </a:lnTo>
                  <a:lnTo>
                    <a:pt x="847" y="248"/>
                  </a:lnTo>
                  <a:lnTo>
                    <a:pt x="835" y="232"/>
                  </a:lnTo>
                  <a:lnTo>
                    <a:pt x="823" y="216"/>
                  </a:lnTo>
                  <a:lnTo>
                    <a:pt x="809" y="200"/>
                  </a:lnTo>
                  <a:lnTo>
                    <a:pt x="795" y="184"/>
                  </a:lnTo>
                  <a:lnTo>
                    <a:pt x="780" y="170"/>
                  </a:lnTo>
                  <a:lnTo>
                    <a:pt x="764" y="156"/>
                  </a:lnTo>
                  <a:lnTo>
                    <a:pt x="748" y="144"/>
                  </a:lnTo>
                  <a:lnTo>
                    <a:pt x="731" y="132"/>
                  </a:lnTo>
                  <a:lnTo>
                    <a:pt x="713" y="121"/>
                  </a:lnTo>
                  <a:lnTo>
                    <a:pt x="695" y="110"/>
                  </a:lnTo>
                  <a:lnTo>
                    <a:pt x="677" y="100"/>
                  </a:lnTo>
                  <a:lnTo>
                    <a:pt x="657" y="91"/>
                  </a:lnTo>
                  <a:lnTo>
                    <a:pt x="638" y="84"/>
                  </a:lnTo>
                  <a:lnTo>
                    <a:pt x="618" y="77"/>
                  </a:lnTo>
                  <a:lnTo>
                    <a:pt x="597" y="71"/>
                  </a:lnTo>
                  <a:lnTo>
                    <a:pt x="577" y="66"/>
                  </a:lnTo>
                  <a:lnTo>
                    <a:pt x="555" y="62"/>
                  </a:lnTo>
                  <a:lnTo>
                    <a:pt x="533" y="60"/>
                  </a:lnTo>
                  <a:lnTo>
                    <a:pt x="511" y="58"/>
                  </a:lnTo>
                  <a:lnTo>
                    <a:pt x="489" y="58"/>
                  </a:lnTo>
                  <a:lnTo>
                    <a:pt x="489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67" name="Freeform 394">
              <a:extLst>
                <a:ext uri="{FF2B5EF4-FFF2-40B4-BE49-F238E27FC236}">
                  <a16:creationId xmlns:a16="http://schemas.microsoft.com/office/drawing/2014/main" id="{2176977C-8411-4DAF-B896-D74D405D6439}"/>
                </a:ext>
              </a:extLst>
            </p:cNvPr>
            <p:cNvSpPr>
              <a:spLocks/>
            </p:cNvSpPr>
            <p:nvPr/>
          </p:nvSpPr>
          <p:spPr bwMode="auto">
            <a:xfrm>
              <a:off x="6440488" y="4329113"/>
              <a:ext cx="15875" cy="101600"/>
            </a:xfrm>
            <a:custGeom>
              <a:avLst/>
              <a:gdLst>
                <a:gd name="T0" fmla="*/ 29 w 58"/>
                <a:gd name="T1" fmla="*/ 383 h 383"/>
                <a:gd name="T2" fmla="*/ 29 w 58"/>
                <a:gd name="T3" fmla="*/ 383 h 383"/>
                <a:gd name="T4" fmla="*/ 24 w 58"/>
                <a:gd name="T5" fmla="*/ 382 h 383"/>
                <a:gd name="T6" fmla="*/ 19 w 58"/>
                <a:gd name="T7" fmla="*/ 380 h 383"/>
                <a:gd name="T8" fmla="*/ 14 w 58"/>
                <a:gd name="T9" fmla="*/ 378 h 383"/>
                <a:gd name="T10" fmla="*/ 10 w 58"/>
                <a:gd name="T11" fmla="*/ 374 h 383"/>
                <a:gd name="T12" fmla="*/ 6 w 58"/>
                <a:gd name="T13" fmla="*/ 370 h 383"/>
                <a:gd name="T14" fmla="*/ 3 w 58"/>
                <a:gd name="T15" fmla="*/ 365 h 383"/>
                <a:gd name="T16" fmla="*/ 1 w 58"/>
                <a:gd name="T17" fmla="*/ 359 h 383"/>
                <a:gd name="T18" fmla="*/ 0 w 58"/>
                <a:gd name="T19" fmla="*/ 353 h 383"/>
                <a:gd name="T20" fmla="*/ 0 w 58"/>
                <a:gd name="T21" fmla="*/ 28 h 383"/>
                <a:gd name="T22" fmla="*/ 0 w 58"/>
                <a:gd name="T23" fmla="*/ 28 h 383"/>
                <a:gd name="T24" fmla="*/ 1 w 58"/>
                <a:gd name="T25" fmla="*/ 23 h 383"/>
                <a:gd name="T26" fmla="*/ 3 w 58"/>
                <a:gd name="T27" fmla="*/ 17 h 383"/>
                <a:gd name="T28" fmla="*/ 6 w 58"/>
                <a:gd name="T29" fmla="*/ 13 h 383"/>
                <a:gd name="T30" fmla="*/ 10 w 58"/>
                <a:gd name="T31" fmla="*/ 9 h 383"/>
                <a:gd name="T32" fmla="*/ 14 w 58"/>
                <a:gd name="T33" fmla="*/ 5 h 383"/>
                <a:gd name="T34" fmla="*/ 19 w 58"/>
                <a:gd name="T35" fmla="*/ 3 h 383"/>
                <a:gd name="T36" fmla="*/ 24 w 58"/>
                <a:gd name="T37" fmla="*/ 1 h 383"/>
                <a:gd name="T38" fmla="*/ 29 w 58"/>
                <a:gd name="T39" fmla="*/ 0 h 383"/>
                <a:gd name="T40" fmla="*/ 29 w 58"/>
                <a:gd name="T41" fmla="*/ 0 h 383"/>
                <a:gd name="T42" fmla="*/ 35 w 58"/>
                <a:gd name="T43" fmla="*/ 1 h 383"/>
                <a:gd name="T44" fmla="*/ 40 w 58"/>
                <a:gd name="T45" fmla="*/ 3 h 383"/>
                <a:gd name="T46" fmla="*/ 45 w 58"/>
                <a:gd name="T47" fmla="*/ 5 h 383"/>
                <a:gd name="T48" fmla="*/ 49 w 58"/>
                <a:gd name="T49" fmla="*/ 9 h 383"/>
                <a:gd name="T50" fmla="*/ 53 w 58"/>
                <a:gd name="T51" fmla="*/ 13 h 383"/>
                <a:gd name="T52" fmla="*/ 55 w 58"/>
                <a:gd name="T53" fmla="*/ 17 h 383"/>
                <a:gd name="T54" fmla="*/ 57 w 58"/>
                <a:gd name="T55" fmla="*/ 23 h 383"/>
                <a:gd name="T56" fmla="*/ 58 w 58"/>
                <a:gd name="T57" fmla="*/ 28 h 383"/>
                <a:gd name="T58" fmla="*/ 58 w 58"/>
                <a:gd name="T59" fmla="*/ 353 h 383"/>
                <a:gd name="T60" fmla="*/ 58 w 58"/>
                <a:gd name="T61" fmla="*/ 353 h 383"/>
                <a:gd name="T62" fmla="*/ 57 w 58"/>
                <a:gd name="T63" fmla="*/ 359 h 383"/>
                <a:gd name="T64" fmla="*/ 55 w 58"/>
                <a:gd name="T65" fmla="*/ 365 h 383"/>
                <a:gd name="T66" fmla="*/ 53 w 58"/>
                <a:gd name="T67" fmla="*/ 370 h 383"/>
                <a:gd name="T68" fmla="*/ 49 w 58"/>
                <a:gd name="T69" fmla="*/ 374 h 383"/>
                <a:gd name="T70" fmla="*/ 45 w 58"/>
                <a:gd name="T71" fmla="*/ 378 h 383"/>
                <a:gd name="T72" fmla="*/ 40 w 58"/>
                <a:gd name="T73" fmla="*/ 380 h 383"/>
                <a:gd name="T74" fmla="*/ 35 w 58"/>
                <a:gd name="T75" fmla="*/ 382 h 383"/>
                <a:gd name="T76" fmla="*/ 29 w 58"/>
                <a:gd name="T77" fmla="*/ 383 h 383"/>
                <a:gd name="T78" fmla="*/ 29 w 58"/>
                <a:gd name="T79" fmla="*/ 383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8" h="383">
                  <a:moveTo>
                    <a:pt x="29" y="383"/>
                  </a:moveTo>
                  <a:lnTo>
                    <a:pt x="29" y="383"/>
                  </a:lnTo>
                  <a:lnTo>
                    <a:pt x="24" y="382"/>
                  </a:lnTo>
                  <a:lnTo>
                    <a:pt x="19" y="380"/>
                  </a:lnTo>
                  <a:lnTo>
                    <a:pt x="14" y="378"/>
                  </a:lnTo>
                  <a:lnTo>
                    <a:pt x="10" y="374"/>
                  </a:lnTo>
                  <a:lnTo>
                    <a:pt x="6" y="370"/>
                  </a:lnTo>
                  <a:lnTo>
                    <a:pt x="3" y="365"/>
                  </a:lnTo>
                  <a:lnTo>
                    <a:pt x="1" y="359"/>
                  </a:lnTo>
                  <a:lnTo>
                    <a:pt x="0" y="353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1" y="23"/>
                  </a:lnTo>
                  <a:lnTo>
                    <a:pt x="3" y="17"/>
                  </a:lnTo>
                  <a:lnTo>
                    <a:pt x="6" y="13"/>
                  </a:lnTo>
                  <a:lnTo>
                    <a:pt x="10" y="9"/>
                  </a:lnTo>
                  <a:lnTo>
                    <a:pt x="14" y="5"/>
                  </a:lnTo>
                  <a:lnTo>
                    <a:pt x="19" y="3"/>
                  </a:lnTo>
                  <a:lnTo>
                    <a:pt x="24" y="1"/>
                  </a:lnTo>
                  <a:lnTo>
                    <a:pt x="29" y="0"/>
                  </a:lnTo>
                  <a:lnTo>
                    <a:pt x="29" y="0"/>
                  </a:lnTo>
                  <a:lnTo>
                    <a:pt x="35" y="1"/>
                  </a:lnTo>
                  <a:lnTo>
                    <a:pt x="40" y="3"/>
                  </a:lnTo>
                  <a:lnTo>
                    <a:pt x="45" y="5"/>
                  </a:lnTo>
                  <a:lnTo>
                    <a:pt x="49" y="9"/>
                  </a:lnTo>
                  <a:lnTo>
                    <a:pt x="53" y="13"/>
                  </a:lnTo>
                  <a:lnTo>
                    <a:pt x="55" y="17"/>
                  </a:lnTo>
                  <a:lnTo>
                    <a:pt x="57" y="23"/>
                  </a:lnTo>
                  <a:lnTo>
                    <a:pt x="58" y="28"/>
                  </a:lnTo>
                  <a:lnTo>
                    <a:pt x="58" y="353"/>
                  </a:lnTo>
                  <a:lnTo>
                    <a:pt x="58" y="353"/>
                  </a:lnTo>
                  <a:lnTo>
                    <a:pt x="57" y="359"/>
                  </a:lnTo>
                  <a:lnTo>
                    <a:pt x="55" y="365"/>
                  </a:lnTo>
                  <a:lnTo>
                    <a:pt x="53" y="370"/>
                  </a:lnTo>
                  <a:lnTo>
                    <a:pt x="49" y="374"/>
                  </a:lnTo>
                  <a:lnTo>
                    <a:pt x="45" y="378"/>
                  </a:lnTo>
                  <a:lnTo>
                    <a:pt x="40" y="380"/>
                  </a:lnTo>
                  <a:lnTo>
                    <a:pt x="35" y="382"/>
                  </a:lnTo>
                  <a:lnTo>
                    <a:pt x="29" y="383"/>
                  </a:lnTo>
                  <a:lnTo>
                    <a:pt x="29" y="3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68" name="Freeform 395">
              <a:extLst>
                <a:ext uri="{FF2B5EF4-FFF2-40B4-BE49-F238E27FC236}">
                  <a16:creationId xmlns:a16="http://schemas.microsoft.com/office/drawing/2014/main" id="{263173A7-51EF-4C87-94FE-69C4FB11663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75388" y="4494213"/>
              <a:ext cx="101600" cy="15875"/>
            </a:xfrm>
            <a:custGeom>
              <a:avLst/>
              <a:gdLst>
                <a:gd name="T0" fmla="*/ 354 w 382"/>
                <a:gd name="T1" fmla="*/ 57 h 57"/>
                <a:gd name="T2" fmla="*/ 29 w 382"/>
                <a:gd name="T3" fmla="*/ 57 h 57"/>
                <a:gd name="T4" fmla="*/ 29 w 382"/>
                <a:gd name="T5" fmla="*/ 57 h 57"/>
                <a:gd name="T6" fmla="*/ 22 w 382"/>
                <a:gd name="T7" fmla="*/ 56 h 57"/>
                <a:gd name="T8" fmla="*/ 17 w 382"/>
                <a:gd name="T9" fmla="*/ 55 h 57"/>
                <a:gd name="T10" fmla="*/ 12 w 382"/>
                <a:gd name="T11" fmla="*/ 52 h 57"/>
                <a:gd name="T12" fmla="*/ 8 w 382"/>
                <a:gd name="T13" fmla="*/ 49 h 57"/>
                <a:gd name="T14" fmla="*/ 5 w 382"/>
                <a:gd name="T15" fmla="*/ 44 h 57"/>
                <a:gd name="T16" fmla="*/ 2 w 382"/>
                <a:gd name="T17" fmla="*/ 40 h 57"/>
                <a:gd name="T18" fmla="*/ 1 w 382"/>
                <a:gd name="T19" fmla="*/ 34 h 57"/>
                <a:gd name="T20" fmla="*/ 0 w 382"/>
                <a:gd name="T21" fmla="*/ 29 h 57"/>
                <a:gd name="T22" fmla="*/ 0 w 382"/>
                <a:gd name="T23" fmla="*/ 29 h 57"/>
                <a:gd name="T24" fmla="*/ 1 w 382"/>
                <a:gd name="T25" fmla="*/ 23 h 57"/>
                <a:gd name="T26" fmla="*/ 2 w 382"/>
                <a:gd name="T27" fmla="*/ 17 h 57"/>
                <a:gd name="T28" fmla="*/ 5 w 382"/>
                <a:gd name="T29" fmla="*/ 12 h 57"/>
                <a:gd name="T30" fmla="*/ 8 w 382"/>
                <a:gd name="T31" fmla="*/ 8 h 57"/>
                <a:gd name="T32" fmla="*/ 12 w 382"/>
                <a:gd name="T33" fmla="*/ 4 h 57"/>
                <a:gd name="T34" fmla="*/ 17 w 382"/>
                <a:gd name="T35" fmla="*/ 2 h 57"/>
                <a:gd name="T36" fmla="*/ 22 w 382"/>
                <a:gd name="T37" fmla="*/ 0 h 57"/>
                <a:gd name="T38" fmla="*/ 29 w 382"/>
                <a:gd name="T39" fmla="*/ 0 h 57"/>
                <a:gd name="T40" fmla="*/ 354 w 382"/>
                <a:gd name="T41" fmla="*/ 0 h 57"/>
                <a:gd name="T42" fmla="*/ 354 w 382"/>
                <a:gd name="T43" fmla="*/ 0 h 57"/>
                <a:gd name="T44" fmla="*/ 360 w 382"/>
                <a:gd name="T45" fmla="*/ 0 h 57"/>
                <a:gd name="T46" fmla="*/ 365 w 382"/>
                <a:gd name="T47" fmla="*/ 2 h 57"/>
                <a:gd name="T48" fmla="*/ 370 w 382"/>
                <a:gd name="T49" fmla="*/ 4 h 57"/>
                <a:gd name="T50" fmla="*/ 374 w 382"/>
                <a:gd name="T51" fmla="*/ 8 h 57"/>
                <a:gd name="T52" fmla="*/ 378 w 382"/>
                <a:gd name="T53" fmla="*/ 12 h 57"/>
                <a:gd name="T54" fmla="*/ 380 w 382"/>
                <a:gd name="T55" fmla="*/ 17 h 57"/>
                <a:gd name="T56" fmla="*/ 382 w 382"/>
                <a:gd name="T57" fmla="*/ 23 h 57"/>
                <a:gd name="T58" fmla="*/ 382 w 382"/>
                <a:gd name="T59" fmla="*/ 29 h 57"/>
                <a:gd name="T60" fmla="*/ 382 w 382"/>
                <a:gd name="T61" fmla="*/ 29 h 57"/>
                <a:gd name="T62" fmla="*/ 382 w 382"/>
                <a:gd name="T63" fmla="*/ 34 h 57"/>
                <a:gd name="T64" fmla="*/ 380 w 382"/>
                <a:gd name="T65" fmla="*/ 40 h 57"/>
                <a:gd name="T66" fmla="*/ 378 w 382"/>
                <a:gd name="T67" fmla="*/ 44 h 57"/>
                <a:gd name="T68" fmla="*/ 374 w 382"/>
                <a:gd name="T69" fmla="*/ 49 h 57"/>
                <a:gd name="T70" fmla="*/ 370 w 382"/>
                <a:gd name="T71" fmla="*/ 52 h 57"/>
                <a:gd name="T72" fmla="*/ 365 w 382"/>
                <a:gd name="T73" fmla="*/ 55 h 57"/>
                <a:gd name="T74" fmla="*/ 360 w 382"/>
                <a:gd name="T75" fmla="*/ 56 h 57"/>
                <a:gd name="T76" fmla="*/ 354 w 382"/>
                <a:gd name="T77" fmla="*/ 57 h 57"/>
                <a:gd name="T78" fmla="*/ 354 w 382"/>
                <a:gd name="T79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82" h="57">
                  <a:moveTo>
                    <a:pt x="354" y="57"/>
                  </a:moveTo>
                  <a:lnTo>
                    <a:pt x="29" y="57"/>
                  </a:lnTo>
                  <a:lnTo>
                    <a:pt x="29" y="57"/>
                  </a:lnTo>
                  <a:lnTo>
                    <a:pt x="22" y="56"/>
                  </a:lnTo>
                  <a:lnTo>
                    <a:pt x="17" y="55"/>
                  </a:lnTo>
                  <a:lnTo>
                    <a:pt x="12" y="52"/>
                  </a:lnTo>
                  <a:lnTo>
                    <a:pt x="8" y="49"/>
                  </a:lnTo>
                  <a:lnTo>
                    <a:pt x="5" y="44"/>
                  </a:lnTo>
                  <a:lnTo>
                    <a:pt x="2" y="40"/>
                  </a:lnTo>
                  <a:lnTo>
                    <a:pt x="1" y="34"/>
                  </a:lnTo>
                  <a:lnTo>
                    <a:pt x="0" y="29"/>
                  </a:lnTo>
                  <a:lnTo>
                    <a:pt x="0" y="29"/>
                  </a:lnTo>
                  <a:lnTo>
                    <a:pt x="1" y="23"/>
                  </a:lnTo>
                  <a:lnTo>
                    <a:pt x="2" y="17"/>
                  </a:lnTo>
                  <a:lnTo>
                    <a:pt x="5" y="12"/>
                  </a:lnTo>
                  <a:lnTo>
                    <a:pt x="8" y="8"/>
                  </a:lnTo>
                  <a:lnTo>
                    <a:pt x="12" y="4"/>
                  </a:lnTo>
                  <a:lnTo>
                    <a:pt x="17" y="2"/>
                  </a:lnTo>
                  <a:lnTo>
                    <a:pt x="22" y="0"/>
                  </a:lnTo>
                  <a:lnTo>
                    <a:pt x="29" y="0"/>
                  </a:lnTo>
                  <a:lnTo>
                    <a:pt x="354" y="0"/>
                  </a:lnTo>
                  <a:lnTo>
                    <a:pt x="354" y="0"/>
                  </a:lnTo>
                  <a:lnTo>
                    <a:pt x="360" y="0"/>
                  </a:lnTo>
                  <a:lnTo>
                    <a:pt x="365" y="2"/>
                  </a:lnTo>
                  <a:lnTo>
                    <a:pt x="370" y="4"/>
                  </a:lnTo>
                  <a:lnTo>
                    <a:pt x="374" y="8"/>
                  </a:lnTo>
                  <a:lnTo>
                    <a:pt x="378" y="12"/>
                  </a:lnTo>
                  <a:lnTo>
                    <a:pt x="380" y="17"/>
                  </a:lnTo>
                  <a:lnTo>
                    <a:pt x="382" y="23"/>
                  </a:lnTo>
                  <a:lnTo>
                    <a:pt x="382" y="29"/>
                  </a:lnTo>
                  <a:lnTo>
                    <a:pt x="382" y="29"/>
                  </a:lnTo>
                  <a:lnTo>
                    <a:pt x="382" y="34"/>
                  </a:lnTo>
                  <a:lnTo>
                    <a:pt x="380" y="40"/>
                  </a:lnTo>
                  <a:lnTo>
                    <a:pt x="378" y="44"/>
                  </a:lnTo>
                  <a:lnTo>
                    <a:pt x="374" y="49"/>
                  </a:lnTo>
                  <a:lnTo>
                    <a:pt x="370" y="52"/>
                  </a:lnTo>
                  <a:lnTo>
                    <a:pt x="365" y="55"/>
                  </a:lnTo>
                  <a:lnTo>
                    <a:pt x="360" y="56"/>
                  </a:lnTo>
                  <a:lnTo>
                    <a:pt x="354" y="57"/>
                  </a:lnTo>
                  <a:lnTo>
                    <a:pt x="354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69" name="Freeform 396">
              <a:extLst>
                <a:ext uri="{FF2B5EF4-FFF2-40B4-BE49-F238E27FC236}">
                  <a16:creationId xmlns:a16="http://schemas.microsoft.com/office/drawing/2014/main" id="{1B2142CF-6557-4744-9739-B1051D5D8039}"/>
                </a:ext>
              </a:extLst>
            </p:cNvPr>
            <p:cNvSpPr>
              <a:spLocks/>
            </p:cNvSpPr>
            <p:nvPr/>
          </p:nvSpPr>
          <p:spPr bwMode="auto">
            <a:xfrm>
              <a:off x="6440488" y="4573588"/>
              <a:ext cx="15875" cy="101600"/>
            </a:xfrm>
            <a:custGeom>
              <a:avLst/>
              <a:gdLst>
                <a:gd name="T0" fmla="*/ 29 w 58"/>
                <a:gd name="T1" fmla="*/ 382 h 382"/>
                <a:gd name="T2" fmla="*/ 29 w 58"/>
                <a:gd name="T3" fmla="*/ 382 h 382"/>
                <a:gd name="T4" fmla="*/ 24 w 58"/>
                <a:gd name="T5" fmla="*/ 382 h 382"/>
                <a:gd name="T6" fmla="*/ 19 w 58"/>
                <a:gd name="T7" fmla="*/ 380 h 382"/>
                <a:gd name="T8" fmla="*/ 14 w 58"/>
                <a:gd name="T9" fmla="*/ 377 h 382"/>
                <a:gd name="T10" fmla="*/ 10 w 58"/>
                <a:gd name="T11" fmla="*/ 374 h 382"/>
                <a:gd name="T12" fmla="*/ 6 w 58"/>
                <a:gd name="T13" fmla="*/ 370 h 382"/>
                <a:gd name="T14" fmla="*/ 3 w 58"/>
                <a:gd name="T15" fmla="*/ 365 h 382"/>
                <a:gd name="T16" fmla="*/ 1 w 58"/>
                <a:gd name="T17" fmla="*/ 360 h 382"/>
                <a:gd name="T18" fmla="*/ 0 w 58"/>
                <a:gd name="T19" fmla="*/ 354 h 382"/>
                <a:gd name="T20" fmla="*/ 0 w 58"/>
                <a:gd name="T21" fmla="*/ 29 h 382"/>
                <a:gd name="T22" fmla="*/ 0 w 58"/>
                <a:gd name="T23" fmla="*/ 29 h 382"/>
                <a:gd name="T24" fmla="*/ 1 w 58"/>
                <a:gd name="T25" fmla="*/ 23 h 382"/>
                <a:gd name="T26" fmla="*/ 3 w 58"/>
                <a:gd name="T27" fmla="*/ 18 h 382"/>
                <a:gd name="T28" fmla="*/ 6 w 58"/>
                <a:gd name="T29" fmla="*/ 13 h 382"/>
                <a:gd name="T30" fmla="*/ 10 w 58"/>
                <a:gd name="T31" fmla="*/ 8 h 382"/>
                <a:gd name="T32" fmla="*/ 14 w 58"/>
                <a:gd name="T33" fmla="*/ 5 h 382"/>
                <a:gd name="T34" fmla="*/ 19 w 58"/>
                <a:gd name="T35" fmla="*/ 2 h 382"/>
                <a:gd name="T36" fmla="*/ 24 w 58"/>
                <a:gd name="T37" fmla="*/ 1 h 382"/>
                <a:gd name="T38" fmla="*/ 29 w 58"/>
                <a:gd name="T39" fmla="*/ 0 h 382"/>
                <a:gd name="T40" fmla="*/ 29 w 58"/>
                <a:gd name="T41" fmla="*/ 0 h 382"/>
                <a:gd name="T42" fmla="*/ 35 w 58"/>
                <a:gd name="T43" fmla="*/ 1 h 382"/>
                <a:gd name="T44" fmla="*/ 40 w 58"/>
                <a:gd name="T45" fmla="*/ 2 h 382"/>
                <a:gd name="T46" fmla="*/ 45 w 58"/>
                <a:gd name="T47" fmla="*/ 5 h 382"/>
                <a:gd name="T48" fmla="*/ 49 w 58"/>
                <a:gd name="T49" fmla="*/ 8 h 382"/>
                <a:gd name="T50" fmla="*/ 53 w 58"/>
                <a:gd name="T51" fmla="*/ 13 h 382"/>
                <a:gd name="T52" fmla="*/ 55 w 58"/>
                <a:gd name="T53" fmla="*/ 18 h 382"/>
                <a:gd name="T54" fmla="*/ 57 w 58"/>
                <a:gd name="T55" fmla="*/ 23 h 382"/>
                <a:gd name="T56" fmla="*/ 58 w 58"/>
                <a:gd name="T57" fmla="*/ 29 h 382"/>
                <a:gd name="T58" fmla="*/ 58 w 58"/>
                <a:gd name="T59" fmla="*/ 354 h 382"/>
                <a:gd name="T60" fmla="*/ 58 w 58"/>
                <a:gd name="T61" fmla="*/ 354 h 382"/>
                <a:gd name="T62" fmla="*/ 57 w 58"/>
                <a:gd name="T63" fmla="*/ 360 h 382"/>
                <a:gd name="T64" fmla="*/ 55 w 58"/>
                <a:gd name="T65" fmla="*/ 365 h 382"/>
                <a:gd name="T66" fmla="*/ 53 w 58"/>
                <a:gd name="T67" fmla="*/ 370 h 382"/>
                <a:gd name="T68" fmla="*/ 49 w 58"/>
                <a:gd name="T69" fmla="*/ 374 h 382"/>
                <a:gd name="T70" fmla="*/ 45 w 58"/>
                <a:gd name="T71" fmla="*/ 377 h 382"/>
                <a:gd name="T72" fmla="*/ 40 w 58"/>
                <a:gd name="T73" fmla="*/ 380 h 382"/>
                <a:gd name="T74" fmla="*/ 35 w 58"/>
                <a:gd name="T75" fmla="*/ 382 h 382"/>
                <a:gd name="T76" fmla="*/ 29 w 58"/>
                <a:gd name="T77" fmla="*/ 382 h 382"/>
                <a:gd name="T78" fmla="*/ 29 w 58"/>
                <a:gd name="T79" fmla="*/ 382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8" h="382">
                  <a:moveTo>
                    <a:pt x="29" y="382"/>
                  </a:moveTo>
                  <a:lnTo>
                    <a:pt x="29" y="382"/>
                  </a:lnTo>
                  <a:lnTo>
                    <a:pt x="24" y="382"/>
                  </a:lnTo>
                  <a:lnTo>
                    <a:pt x="19" y="380"/>
                  </a:lnTo>
                  <a:lnTo>
                    <a:pt x="14" y="377"/>
                  </a:lnTo>
                  <a:lnTo>
                    <a:pt x="10" y="374"/>
                  </a:lnTo>
                  <a:lnTo>
                    <a:pt x="6" y="370"/>
                  </a:lnTo>
                  <a:lnTo>
                    <a:pt x="3" y="365"/>
                  </a:lnTo>
                  <a:lnTo>
                    <a:pt x="1" y="360"/>
                  </a:lnTo>
                  <a:lnTo>
                    <a:pt x="0" y="354"/>
                  </a:lnTo>
                  <a:lnTo>
                    <a:pt x="0" y="29"/>
                  </a:lnTo>
                  <a:lnTo>
                    <a:pt x="0" y="29"/>
                  </a:lnTo>
                  <a:lnTo>
                    <a:pt x="1" y="23"/>
                  </a:lnTo>
                  <a:lnTo>
                    <a:pt x="3" y="18"/>
                  </a:lnTo>
                  <a:lnTo>
                    <a:pt x="6" y="13"/>
                  </a:lnTo>
                  <a:lnTo>
                    <a:pt x="10" y="8"/>
                  </a:lnTo>
                  <a:lnTo>
                    <a:pt x="14" y="5"/>
                  </a:lnTo>
                  <a:lnTo>
                    <a:pt x="19" y="2"/>
                  </a:lnTo>
                  <a:lnTo>
                    <a:pt x="24" y="1"/>
                  </a:lnTo>
                  <a:lnTo>
                    <a:pt x="29" y="0"/>
                  </a:lnTo>
                  <a:lnTo>
                    <a:pt x="29" y="0"/>
                  </a:lnTo>
                  <a:lnTo>
                    <a:pt x="35" y="1"/>
                  </a:lnTo>
                  <a:lnTo>
                    <a:pt x="40" y="2"/>
                  </a:lnTo>
                  <a:lnTo>
                    <a:pt x="45" y="5"/>
                  </a:lnTo>
                  <a:lnTo>
                    <a:pt x="49" y="8"/>
                  </a:lnTo>
                  <a:lnTo>
                    <a:pt x="53" y="13"/>
                  </a:lnTo>
                  <a:lnTo>
                    <a:pt x="55" y="18"/>
                  </a:lnTo>
                  <a:lnTo>
                    <a:pt x="57" y="23"/>
                  </a:lnTo>
                  <a:lnTo>
                    <a:pt x="58" y="29"/>
                  </a:lnTo>
                  <a:lnTo>
                    <a:pt x="58" y="354"/>
                  </a:lnTo>
                  <a:lnTo>
                    <a:pt x="58" y="354"/>
                  </a:lnTo>
                  <a:lnTo>
                    <a:pt x="57" y="360"/>
                  </a:lnTo>
                  <a:lnTo>
                    <a:pt x="55" y="365"/>
                  </a:lnTo>
                  <a:lnTo>
                    <a:pt x="53" y="370"/>
                  </a:lnTo>
                  <a:lnTo>
                    <a:pt x="49" y="374"/>
                  </a:lnTo>
                  <a:lnTo>
                    <a:pt x="45" y="377"/>
                  </a:lnTo>
                  <a:lnTo>
                    <a:pt x="40" y="380"/>
                  </a:lnTo>
                  <a:lnTo>
                    <a:pt x="35" y="382"/>
                  </a:lnTo>
                  <a:lnTo>
                    <a:pt x="29" y="382"/>
                  </a:lnTo>
                  <a:lnTo>
                    <a:pt x="29" y="3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70" name="Freeform 397">
              <a:extLst>
                <a:ext uri="{FF2B5EF4-FFF2-40B4-BE49-F238E27FC236}">
                  <a16:creationId xmlns:a16="http://schemas.microsoft.com/office/drawing/2014/main" id="{BCEA102A-BE7F-400B-9308-E85970DAD57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9863" y="4494213"/>
              <a:ext cx="101600" cy="15875"/>
            </a:xfrm>
            <a:custGeom>
              <a:avLst/>
              <a:gdLst>
                <a:gd name="T0" fmla="*/ 354 w 382"/>
                <a:gd name="T1" fmla="*/ 57 h 57"/>
                <a:gd name="T2" fmla="*/ 29 w 382"/>
                <a:gd name="T3" fmla="*/ 57 h 57"/>
                <a:gd name="T4" fmla="*/ 29 w 382"/>
                <a:gd name="T5" fmla="*/ 57 h 57"/>
                <a:gd name="T6" fmla="*/ 23 w 382"/>
                <a:gd name="T7" fmla="*/ 56 h 57"/>
                <a:gd name="T8" fmla="*/ 18 w 382"/>
                <a:gd name="T9" fmla="*/ 55 h 57"/>
                <a:gd name="T10" fmla="*/ 13 w 382"/>
                <a:gd name="T11" fmla="*/ 52 h 57"/>
                <a:gd name="T12" fmla="*/ 9 w 382"/>
                <a:gd name="T13" fmla="*/ 49 h 57"/>
                <a:gd name="T14" fmla="*/ 4 w 382"/>
                <a:gd name="T15" fmla="*/ 44 h 57"/>
                <a:gd name="T16" fmla="*/ 2 w 382"/>
                <a:gd name="T17" fmla="*/ 40 h 57"/>
                <a:gd name="T18" fmla="*/ 0 w 382"/>
                <a:gd name="T19" fmla="*/ 34 h 57"/>
                <a:gd name="T20" fmla="*/ 0 w 382"/>
                <a:gd name="T21" fmla="*/ 29 h 57"/>
                <a:gd name="T22" fmla="*/ 0 w 382"/>
                <a:gd name="T23" fmla="*/ 29 h 57"/>
                <a:gd name="T24" fmla="*/ 0 w 382"/>
                <a:gd name="T25" fmla="*/ 23 h 57"/>
                <a:gd name="T26" fmla="*/ 2 w 382"/>
                <a:gd name="T27" fmla="*/ 17 h 57"/>
                <a:gd name="T28" fmla="*/ 4 w 382"/>
                <a:gd name="T29" fmla="*/ 12 h 57"/>
                <a:gd name="T30" fmla="*/ 9 w 382"/>
                <a:gd name="T31" fmla="*/ 8 h 57"/>
                <a:gd name="T32" fmla="*/ 13 w 382"/>
                <a:gd name="T33" fmla="*/ 4 h 57"/>
                <a:gd name="T34" fmla="*/ 18 w 382"/>
                <a:gd name="T35" fmla="*/ 2 h 57"/>
                <a:gd name="T36" fmla="*/ 23 w 382"/>
                <a:gd name="T37" fmla="*/ 0 h 57"/>
                <a:gd name="T38" fmla="*/ 29 w 382"/>
                <a:gd name="T39" fmla="*/ 0 h 57"/>
                <a:gd name="T40" fmla="*/ 354 w 382"/>
                <a:gd name="T41" fmla="*/ 0 h 57"/>
                <a:gd name="T42" fmla="*/ 354 w 382"/>
                <a:gd name="T43" fmla="*/ 0 h 57"/>
                <a:gd name="T44" fmla="*/ 359 w 382"/>
                <a:gd name="T45" fmla="*/ 0 h 57"/>
                <a:gd name="T46" fmla="*/ 365 w 382"/>
                <a:gd name="T47" fmla="*/ 2 h 57"/>
                <a:gd name="T48" fmla="*/ 369 w 382"/>
                <a:gd name="T49" fmla="*/ 4 h 57"/>
                <a:gd name="T50" fmla="*/ 374 w 382"/>
                <a:gd name="T51" fmla="*/ 8 h 57"/>
                <a:gd name="T52" fmla="*/ 377 w 382"/>
                <a:gd name="T53" fmla="*/ 12 h 57"/>
                <a:gd name="T54" fmla="*/ 380 w 382"/>
                <a:gd name="T55" fmla="*/ 17 h 57"/>
                <a:gd name="T56" fmla="*/ 381 w 382"/>
                <a:gd name="T57" fmla="*/ 23 h 57"/>
                <a:gd name="T58" fmla="*/ 382 w 382"/>
                <a:gd name="T59" fmla="*/ 29 h 57"/>
                <a:gd name="T60" fmla="*/ 382 w 382"/>
                <a:gd name="T61" fmla="*/ 29 h 57"/>
                <a:gd name="T62" fmla="*/ 381 w 382"/>
                <a:gd name="T63" fmla="*/ 34 h 57"/>
                <a:gd name="T64" fmla="*/ 380 w 382"/>
                <a:gd name="T65" fmla="*/ 40 h 57"/>
                <a:gd name="T66" fmla="*/ 377 w 382"/>
                <a:gd name="T67" fmla="*/ 44 h 57"/>
                <a:gd name="T68" fmla="*/ 374 w 382"/>
                <a:gd name="T69" fmla="*/ 49 h 57"/>
                <a:gd name="T70" fmla="*/ 369 w 382"/>
                <a:gd name="T71" fmla="*/ 52 h 57"/>
                <a:gd name="T72" fmla="*/ 365 w 382"/>
                <a:gd name="T73" fmla="*/ 55 h 57"/>
                <a:gd name="T74" fmla="*/ 359 w 382"/>
                <a:gd name="T75" fmla="*/ 56 h 57"/>
                <a:gd name="T76" fmla="*/ 354 w 382"/>
                <a:gd name="T77" fmla="*/ 57 h 57"/>
                <a:gd name="T78" fmla="*/ 354 w 382"/>
                <a:gd name="T79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82" h="57">
                  <a:moveTo>
                    <a:pt x="354" y="57"/>
                  </a:moveTo>
                  <a:lnTo>
                    <a:pt x="29" y="57"/>
                  </a:lnTo>
                  <a:lnTo>
                    <a:pt x="29" y="57"/>
                  </a:lnTo>
                  <a:lnTo>
                    <a:pt x="23" y="56"/>
                  </a:lnTo>
                  <a:lnTo>
                    <a:pt x="18" y="55"/>
                  </a:lnTo>
                  <a:lnTo>
                    <a:pt x="13" y="52"/>
                  </a:lnTo>
                  <a:lnTo>
                    <a:pt x="9" y="49"/>
                  </a:lnTo>
                  <a:lnTo>
                    <a:pt x="4" y="44"/>
                  </a:lnTo>
                  <a:lnTo>
                    <a:pt x="2" y="40"/>
                  </a:lnTo>
                  <a:lnTo>
                    <a:pt x="0" y="34"/>
                  </a:lnTo>
                  <a:lnTo>
                    <a:pt x="0" y="29"/>
                  </a:lnTo>
                  <a:lnTo>
                    <a:pt x="0" y="29"/>
                  </a:lnTo>
                  <a:lnTo>
                    <a:pt x="0" y="23"/>
                  </a:lnTo>
                  <a:lnTo>
                    <a:pt x="2" y="17"/>
                  </a:lnTo>
                  <a:lnTo>
                    <a:pt x="4" y="12"/>
                  </a:lnTo>
                  <a:lnTo>
                    <a:pt x="9" y="8"/>
                  </a:lnTo>
                  <a:lnTo>
                    <a:pt x="13" y="4"/>
                  </a:lnTo>
                  <a:lnTo>
                    <a:pt x="18" y="2"/>
                  </a:lnTo>
                  <a:lnTo>
                    <a:pt x="23" y="0"/>
                  </a:lnTo>
                  <a:lnTo>
                    <a:pt x="29" y="0"/>
                  </a:lnTo>
                  <a:lnTo>
                    <a:pt x="354" y="0"/>
                  </a:lnTo>
                  <a:lnTo>
                    <a:pt x="354" y="0"/>
                  </a:lnTo>
                  <a:lnTo>
                    <a:pt x="359" y="0"/>
                  </a:lnTo>
                  <a:lnTo>
                    <a:pt x="365" y="2"/>
                  </a:lnTo>
                  <a:lnTo>
                    <a:pt x="369" y="4"/>
                  </a:lnTo>
                  <a:lnTo>
                    <a:pt x="374" y="8"/>
                  </a:lnTo>
                  <a:lnTo>
                    <a:pt x="377" y="12"/>
                  </a:lnTo>
                  <a:lnTo>
                    <a:pt x="380" y="17"/>
                  </a:lnTo>
                  <a:lnTo>
                    <a:pt x="381" y="23"/>
                  </a:lnTo>
                  <a:lnTo>
                    <a:pt x="382" y="29"/>
                  </a:lnTo>
                  <a:lnTo>
                    <a:pt x="382" y="29"/>
                  </a:lnTo>
                  <a:lnTo>
                    <a:pt x="381" y="34"/>
                  </a:lnTo>
                  <a:lnTo>
                    <a:pt x="380" y="40"/>
                  </a:lnTo>
                  <a:lnTo>
                    <a:pt x="377" y="44"/>
                  </a:lnTo>
                  <a:lnTo>
                    <a:pt x="374" y="49"/>
                  </a:lnTo>
                  <a:lnTo>
                    <a:pt x="369" y="52"/>
                  </a:lnTo>
                  <a:lnTo>
                    <a:pt x="365" y="55"/>
                  </a:lnTo>
                  <a:lnTo>
                    <a:pt x="359" y="56"/>
                  </a:lnTo>
                  <a:lnTo>
                    <a:pt x="354" y="57"/>
                  </a:lnTo>
                  <a:lnTo>
                    <a:pt x="354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8E6E22A3-B91D-47A8-B315-92FA94A17791}"/>
              </a:ext>
            </a:extLst>
          </p:cNvPr>
          <p:cNvGrpSpPr/>
          <p:nvPr/>
        </p:nvGrpSpPr>
        <p:grpSpPr>
          <a:xfrm>
            <a:off x="670984" y="4813094"/>
            <a:ext cx="467783" cy="465668"/>
            <a:chOff x="3398838" y="2532063"/>
            <a:chExt cx="350837" cy="349251"/>
          </a:xfrm>
          <a:solidFill>
            <a:srgbClr val="C43BA8"/>
          </a:solidFill>
        </p:grpSpPr>
        <p:sp>
          <p:nvSpPr>
            <p:cNvPr id="72" name="Freeform 14">
              <a:extLst>
                <a:ext uri="{FF2B5EF4-FFF2-40B4-BE49-F238E27FC236}">
                  <a16:creationId xmlns:a16="http://schemas.microsoft.com/office/drawing/2014/main" id="{20F28DEC-EF20-4172-BC99-0C449AA4D3A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89325" y="2625726"/>
              <a:ext cx="241300" cy="234950"/>
            </a:xfrm>
            <a:custGeom>
              <a:avLst/>
              <a:gdLst>
                <a:gd name="T0" fmla="*/ 518 w 1066"/>
                <a:gd name="T1" fmla="*/ 1029 h 1034"/>
                <a:gd name="T2" fmla="*/ 344 w 1066"/>
                <a:gd name="T3" fmla="*/ 918 h 1034"/>
                <a:gd name="T4" fmla="*/ 227 w 1066"/>
                <a:gd name="T5" fmla="*/ 817 h 1034"/>
                <a:gd name="T6" fmla="*/ 116 w 1066"/>
                <a:gd name="T7" fmla="*/ 688 h 1034"/>
                <a:gd name="T8" fmla="*/ 33 w 1066"/>
                <a:gd name="T9" fmla="*/ 532 h 1034"/>
                <a:gd name="T10" fmla="*/ 3 w 1066"/>
                <a:gd name="T11" fmla="*/ 407 h 1034"/>
                <a:gd name="T12" fmla="*/ 1 w 1066"/>
                <a:gd name="T13" fmla="*/ 330 h 1034"/>
                <a:gd name="T14" fmla="*/ 13 w 1066"/>
                <a:gd name="T15" fmla="*/ 236 h 1034"/>
                <a:gd name="T16" fmla="*/ 42 w 1066"/>
                <a:gd name="T17" fmla="*/ 158 h 1034"/>
                <a:gd name="T18" fmla="*/ 84 w 1066"/>
                <a:gd name="T19" fmla="*/ 97 h 1034"/>
                <a:gd name="T20" fmla="*/ 134 w 1066"/>
                <a:gd name="T21" fmla="*/ 50 h 1034"/>
                <a:gd name="T22" fmla="*/ 215 w 1066"/>
                <a:gd name="T23" fmla="*/ 12 h 1034"/>
                <a:gd name="T24" fmla="*/ 300 w 1066"/>
                <a:gd name="T25" fmla="*/ 4 h 1034"/>
                <a:gd name="T26" fmla="*/ 394 w 1066"/>
                <a:gd name="T27" fmla="*/ 30 h 1034"/>
                <a:gd name="T28" fmla="*/ 480 w 1066"/>
                <a:gd name="T29" fmla="*/ 95 h 1034"/>
                <a:gd name="T30" fmla="*/ 533 w 1066"/>
                <a:gd name="T31" fmla="*/ 177 h 1034"/>
                <a:gd name="T32" fmla="*/ 603 w 1066"/>
                <a:gd name="T33" fmla="*/ 76 h 1034"/>
                <a:gd name="T34" fmla="*/ 694 w 1066"/>
                <a:gd name="T35" fmla="*/ 18 h 1034"/>
                <a:gd name="T36" fmla="*/ 791 w 1066"/>
                <a:gd name="T37" fmla="*/ 0 h 1034"/>
                <a:gd name="T38" fmla="*/ 879 w 1066"/>
                <a:gd name="T39" fmla="*/ 16 h 1034"/>
                <a:gd name="T40" fmla="*/ 965 w 1066"/>
                <a:gd name="T41" fmla="*/ 68 h 1034"/>
                <a:gd name="T42" fmla="*/ 1010 w 1066"/>
                <a:gd name="T43" fmla="*/ 120 h 1034"/>
                <a:gd name="T44" fmla="*/ 1044 w 1066"/>
                <a:gd name="T45" fmla="*/ 186 h 1034"/>
                <a:gd name="T46" fmla="*/ 1063 w 1066"/>
                <a:gd name="T47" fmla="*/ 267 h 1034"/>
                <a:gd name="T48" fmla="*/ 1066 w 1066"/>
                <a:gd name="T49" fmla="*/ 340 h 1034"/>
                <a:gd name="T50" fmla="*/ 1054 w 1066"/>
                <a:gd name="T51" fmla="*/ 427 h 1034"/>
                <a:gd name="T52" fmla="*/ 988 w 1066"/>
                <a:gd name="T53" fmla="*/ 592 h 1034"/>
                <a:gd name="T54" fmla="*/ 887 w 1066"/>
                <a:gd name="T55" fmla="*/ 736 h 1034"/>
                <a:gd name="T56" fmla="*/ 769 w 1066"/>
                <a:gd name="T57" fmla="*/ 859 h 1034"/>
                <a:gd name="T58" fmla="*/ 578 w 1066"/>
                <a:gd name="T59" fmla="*/ 1010 h 1034"/>
                <a:gd name="T60" fmla="*/ 538 w 1066"/>
                <a:gd name="T61" fmla="*/ 1033 h 1034"/>
                <a:gd name="T62" fmla="*/ 268 w 1066"/>
                <a:gd name="T63" fmla="*/ 70 h 1034"/>
                <a:gd name="T64" fmla="*/ 193 w 1066"/>
                <a:gd name="T65" fmla="*/ 91 h 1034"/>
                <a:gd name="T66" fmla="*/ 116 w 1066"/>
                <a:gd name="T67" fmla="*/ 162 h 1034"/>
                <a:gd name="T68" fmla="*/ 71 w 1066"/>
                <a:gd name="T69" fmla="*/ 286 h 1034"/>
                <a:gd name="T70" fmla="*/ 70 w 1066"/>
                <a:gd name="T71" fmla="*/ 411 h 1034"/>
                <a:gd name="T72" fmla="*/ 114 w 1066"/>
                <a:gd name="T73" fmla="*/ 552 h 1034"/>
                <a:gd name="T74" fmla="*/ 191 w 1066"/>
                <a:gd name="T75" fmla="*/ 676 h 1034"/>
                <a:gd name="T76" fmla="*/ 287 w 1066"/>
                <a:gd name="T77" fmla="*/ 781 h 1034"/>
                <a:gd name="T78" fmla="*/ 457 w 1066"/>
                <a:gd name="T79" fmla="*/ 916 h 1034"/>
                <a:gd name="T80" fmla="*/ 550 w 1066"/>
                <a:gd name="T81" fmla="*/ 949 h 1034"/>
                <a:gd name="T82" fmla="*/ 717 w 1066"/>
                <a:gd name="T83" fmla="*/ 816 h 1034"/>
                <a:gd name="T84" fmla="*/ 837 w 1066"/>
                <a:gd name="T85" fmla="*/ 692 h 1034"/>
                <a:gd name="T86" fmla="*/ 924 w 1066"/>
                <a:gd name="T87" fmla="*/ 570 h 1034"/>
                <a:gd name="T88" fmla="*/ 983 w 1066"/>
                <a:gd name="T89" fmla="*/ 435 h 1034"/>
                <a:gd name="T90" fmla="*/ 1000 w 1066"/>
                <a:gd name="T91" fmla="*/ 322 h 1034"/>
                <a:gd name="T92" fmla="*/ 975 w 1066"/>
                <a:gd name="T93" fmla="*/ 191 h 1034"/>
                <a:gd name="T94" fmla="*/ 909 w 1066"/>
                <a:gd name="T95" fmla="*/ 107 h 1034"/>
                <a:gd name="T96" fmla="*/ 823 w 1066"/>
                <a:gd name="T97" fmla="*/ 69 h 1034"/>
                <a:gd name="T98" fmla="*/ 748 w 1066"/>
                <a:gd name="T99" fmla="*/ 71 h 1034"/>
                <a:gd name="T100" fmla="*/ 658 w 1066"/>
                <a:gd name="T101" fmla="*/ 115 h 1034"/>
                <a:gd name="T102" fmla="*/ 589 w 1066"/>
                <a:gd name="T103" fmla="*/ 214 h 1034"/>
                <a:gd name="T104" fmla="*/ 565 w 1066"/>
                <a:gd name="T105" fmla="*/ 305 h 1034"/>
                <a:gd name="T106" fmla="*/ 545 w 1066"/>
                <a:gd name="T107" fmla="*/ 325 h 1034"/>
                <a:gd name="T108" fmla="*/ 528 w 1066"/>
                <a:gd name="T109" fmla="*/ 327 h 1034"/>
                <a:gd name="T110" fmla="*/ 505 w 1066"/>
                <a:gd name="T111" fmla="*/ 310 h 1034"/>
                <a:gd name="T112" fmla="*/ 488 w 1066"/>
                <a:gd name="T113" fmla="*/ 243 h 1034"/>
                <a:gd name="T114" fmla="*/ 431 w 1066"/>
                <a:gd name="T115" fmla="*/ 139 h 1034"/>
                <a:gd name="T116" fmla="*/ 352 w 1066"/>
                <a:gd name="T117" fmla="*/ 82 h 1034"/>
                <a:gd name="T118" fmla="*/ 281 w 1066"/>
                <a:gd name="T119" fmla="*/ 69 h 10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66" h="1034">
                  <a:moveTo>
                    <a:pt x="533" y="1034"/>
                  </a:moveTo>
                  <a:lnTo>
                    <a:pt x="533" y="1034"/>
                  </a:lnTo>
                  <a:lnTo>
                    <a:pt x="525" y="1033"/>
                  </a:lnTo>
                  <a:lnTo>
                    <a:pt x="518" y="1029"/>
                  </a:lnTo>
                  <a:lnTo>
                    <a:pt x="518" y="1029"/>
                  </a:lnTo>
                  <a:lnTo>
                    <a:pt x="489" y="1014"/>
                  </a:lnTo>
                  <a:lnTo>
                    <a:pt x="462" y="998"/>
                  </a:lnTo>
                  <a:lnTo>
                    <a:pt x="428" y="977"/>
                  </a:lnTo>
                  <a:lnTo>
                    <a:pt x="389" y="950"/>
                  </a:lnTo>
                  <a:lnTo>
                    <a:pt x="344" y="918"/>
                  </a:lnTo>
                  <a:lnTo>
                    <a:pt x="322" y="900"/>
                  </a:lnTo>
                  <a:lnTo>
                    <a:pt x="299" y="881"/>
                  </a:lnTo>
                  <a:lnTo>
                    <a:pt x="275" y="861"/>
                  </a:lnTo>
                  <a:lnTo>
                    <a:pt x="251" y="840"/>
                  </a:lnTo>
                  <a:lnTo>
                    <a:pt x="227" y="817"/>
                  </a:lnTo>
                  <a:lnTo>
                    <a:pt x="204" y="793"/>
                  </a:lnTo>
                  <a:lnTo>
                    <a:pt x="181" y="769"/>
                  </a:lnTo>
                  <a:lnTo>
                    <a:pt x="158" y="743"/>
                  </a:lnTo>
                  <a:lnTo>
                    <a:pt x="136" y="716"/>
                  </a:lnTo>
                  <a:lnTo>
                    <a:pt x="116" y="688"/>
                  </a:lnTo>
                  <a:lnTo>
                    <a:pt x="96" y="658"/>
                  </a:lnTo>
                  <a:lnTo>
                    <a:pt x="78" y="628"/>
                  </a:lnTo>
                  <a:lnTo>
                    <a:pt x="61" y="597"/>
                  </a:lnTo>
                  <a:lnTo>
                    <a:pt x="46" y="565"/>
                  </a:lnTo>
                  <a:lnTo>
                    <a:pt x="33" y="532"/>
                  </a:lnTo>
                  <a:lnTo>
                    <a:pt x="21" y="496"/>
                  </a:lnTo>
                  <a:lnTo>
                    <a:pt x="12" y="461"/>
                  </a:lnTo>
                  <a:lnTo>
                    <a:pt x="9" y="444"/>
                  </a:lnTo>
                  <a:lnTo>
                    <a:pt x="6" y="426"/>
                  </a:lnTo>
                  <a:lnTo>
                    <a:pt x="3" y="407"/>
                  </a:lnTo>
                  <a:lnTo>
                    <a:pt x="2" y="389"/>
                  </a:lnTo>
                  <a:lnTo>
                    <a:pt x="1" y="369"/>
                  </a:lnTo>
                  <a:lnTo>
                    <a:pt x="0" y="350"/>
                  </a:lnTo>
                  <a:lnTo>
                    <a:pt x="0" y="350"/>
                  </a:lnTo>
                  <a:lnTo>
                    <a:pt x="1" y="330"/>
                  </a:lnTo>
                  <a:lnTo>
                    <a:pt x="2" y="310"/>
                  </a:lnTo>
                  <a:lnTo>
                    <a:pt x="4" y="290"/>
                  </a:lnTo>
                  <a:lnTo>
                    <a:pt x="6" y="272"/>
                  </a:lnTo>
                  <a:lnTo>
                    <a:pt x="9" y="253"/>
                  </a:lnTo>
                  <a:lnTo>
                    <a:pt x="13" y="236"/>
                  </a:lnTo>
                  <a:lnTo>
                    <a:pt x="18" y="219"/>
                  </a:lnTo>
                  <a:lnTo>
                    <a:pt x="24" y="202"/>
                  </a:lnTo>
                  <a:lnTo>
                    <a:pt x="29" y="187"/>
                  </a:lnTo>
                  <a:lnTo>
                    <a:pt x="35" y="172"/>
                  </a:lnTo>
                  <a:lnTo>
                    <a:pt x="42" y="158"/>
                  </a:lnTo>
                  <a:lnTo>
                    <a:pt x="49" y="144"/>
                  </a:lnTo>
                  <a:lnTo>
                    <a:pt x="58" y="132"/>
                  </a:lnTo>
                  <a:lnTo>
                    <a:pt x="66" y="120"/>
                  </a:lnTo>
                  <a:lnTo>
                    <a:pt x="74" y="107"/>
                  </a:lnTo>
                  <a:lnTo>
                    <a:pt x="84" y="97"/>
                  </a:lnTo>
                  <a:lnTo>
                    <a:pt x="93" y="86"/>
                  </a:lnTo>
                  <a:lnTo>
                    <a:pt x="103" y="76"/>
                  </a:lnTo>
                  <a:lnTo>
                    <a:pt x="114" y="67"/>
                  </a:lnTo>
                  <a:lnTo>
                    <a:pt x="124" y="59"/>
                  </a:lnTo>
                  <a:lnTo>
                    <a:pt x="134" y="50"/>
                  </a:lnTo>
                  <a:lnTo>
                    <a:pt x="146" y="43"/>
                  </a:lnTo>
                  <a:lnTo>
                    <a:pt x="157" y="37"/>
                  </a:lnTo>
                  <a:lnTo>
                    <a:pt x="168" y="31"/>
                  </a:lnTo>
                  <a:lnTo>
                    <a:pt x="191" y="20"/>
                  </a:lnTo>
                  <a:lnTo>
                    <a:pt x="215" y="12"/>
                  </a:lnTo>
                  <a:lnTo>
                    <a:pt x="239" y="7"/>
                  </a:lnTo>
                  <a:lnTo>
                    <a:pt x="263" y="4"/>
                  </a:lnTo>
                  <a:lnTo>
                    <a:pt x="263" y="4"/>
                  </a:lnTo>
                  <a:lnTo>
                    <a:pt x="281" y="3"/>
                  </a:lnTo>
                  <a:lnTo>
                    <a:pt x="300" y="4"/>
                  </a:lnTo>
                  <a:lnTo>
                    <a:pt x="318" y="6"/>
                  </a:lnTo>
                  <a:lnTo>
                    <a:pt x="338" y="10"/>
                  </a:lnTo>
                  <a:lnTo>
                    <a:pt x="357" y="15"/>
                  </a:lnTo>
                  <a:lnTo>
                    <a:pt x="375" y="21"/>
                  </a:lnTo>
                  <a:lnTo>
                    <a:pt x="394" y="30"/>
                  </a:lnTo>
                  <a:lnTo>
                    <a:pt x="413" y="40"/>
                  </a:lnTo>
                  <a:lnTo>
                    <a:pt x="430" y="51"/>
                  </a:lnTo>
                  <a:lnTo>
                    <a:pt x="448" y="64"/>
                  </a:lnTo>
                  <a:lnTo>
                    <a:pt x="464" y="78"/>
                  </a:lnTo>
                  <a:lnTo>
                    <a:pt x="480" y="95"/>
                  </a:lnTo>
                  <a:lnTo>
                    <a:pt x="494" y="112"/>
                  </a:lnTo>
                  <a:lnTo>
                    <a:pt x="509" y="132"/>
                  </a:lnTo>
                  <a:lnTo>
                    <a:pt x="521" y="154"/>
                  </a:lnTo>
                  <a:lnTo>
                    <a:pt x="533" y="177"/>
                  </a:lnTo>
                  <a:lnTo>
                    <a:pt x="533" y="177"/>
                  </a:lnTo>
                  <a:lnTo>
                    <a:pt x="545" y="153"/>
                  </a:lnTo>
                  <a:lnTo>
                    <a:pt x="558" y="131"/>
                  </a:lnTo>
                  <a:lnTo>
                    <a:pt x="572" y="111"/>
                  </a:lnTo>
                  <a:lnTo>
                    <a:pt x="588" y="93"/>
                  </a:lnTo>
                  <a:lnTo>
                    <a:pt x="603" y="76"/>
                  </a:lnTo>
                  <a:lnTo>
                    <a:pt x="621" y="62"/>
                  </a:lnTo>
                  <a:lnTo>
                    <a:pt x="638" y="48"/>
                  </a:lnTo>
                  <a:lnTo>
                    <a:pt x="656" y="37"/>
                  </a:lnTo>
                  <a:lnTo>
                    <a:pt x="674" y="26"/>
                  </a:lnTo>
                  <a:lnTo>
                    <a:pt x="694" y="18"/>
                  </a:lnTo>
                  <a:lnTo>
                    <a:pt x="713" y="12"/>
                  </a:lnTo>
                  <a:lnTo>
                    <a:pt x="732" y="7"/>
                  </a:lnTo>
                  <a:lnTo>
                    <a:pt x="752" y="3"/>
                  </a:lnTo>
                  <a:lnTo>
                    <a:pt x="772" y="1"/>
                  </a:lnTo>
                  <a:lnTo>
                    <a:pt x="791" y="0"/>
                  </a:lnTo>
                  <a:lnTo>
                    <a:pt x="810" y="1"/>
                  </a:lnTo>
                  <a:lnTo>
                    <a:pt x="810" y="1"/>
                  </a:lnTo>
                  <a:lnTo>
                    <a:pt x="834" y="4"/>
                  </a:lnTo>
                  <a:lnTo>
                    <a:pt x="857" y="9"/>
                  </a:lnTo>
                  <a:lnTo>
                    <a:pt x="879" y="16"/>
                  </a:lnTo>
                  <a:lnTo>
                    <a:pt x="902" y="25"/>
                  </a:lnTo>
                  <a:lnTo>
                    <a:pt x="924" y="38"/>
                  </a:lnTo>
                  <a:lnTo>
                    <a:pt x="946" y="52"/>
                  </a:lnTo>
                  <a:lnTo>
                    <a:pt x="956" y="60"/>
                  </a:lnTo>
                  <a:lnTo>
                    <a:pt x="965" y="68"/>
                  </a:lnTo>
                  <a:lnTo>
                    <a:pt x="976" y="77"/>
                  </a:lnTo>
                  <a:lnTo>
                    <a:pt x="985" y="88"/>
                  </a:lnTo>
                  <a:lnTo>
                    <a:pt x="993" y="98"/>
                  </a:lnTo>
                  <a:lnTo>
                    <a:pt x="1001" y="108"/>
                  </a:lnTo>
                  <a:lnTo>
                    <a:pt x="1010" y="120"/>
                  </a:lnTo>
                  <a:lnTo>
                    <a:pt x="1018" y="132"/>
                  </a:lnTo>
                  <a:lnTo>
                    <a:pt x="1025" y="144"/>
                  </a:lnTo>
                  <a:lnTo>
                    <a:pt x="1032" y="158"/>
                  </a:lnTo>
                  <a:lnTo>
                    <a:pt x="1038" y="171"/>
                  </a:lnTo>
                  <a:lnTo>
                    <a:pt x="1044" y="186"/>
                  </a:lnTo>
                  <a:lnTo>
                    <a:pt x="1049" y="200"/>
                  </a:lnTo>
                  <a:lnTo>
                    <a:pt x="1053" y="216"/>
                  </a:lnTo>
                  <a:lnTo>
                    <a:pt x="1057" y="232"/>
                  </a:lnTo>
                  <a:lnTo>
                    <a:pt x="1060" y="249"/>
                  </a:lnTo>
                  <a:lnTo>
                    <a:pt x="1063" y="267"/>
                  </a:lnTo>
                  <a:lnTo>
                    <a:pt x="1065" y="284"/>
                  </a:lnTo>
                  <a:lnTo>
                    <a:pt x="1066" y="303"/>
                  </a:lnTo>
                  <a:lnTo>
                    <a:pt x="1066" y="322"/>
                  </a:lnTo>
                  <a:lnTo>
                    <a:pt x="1066" y="322"/>
                  </a:lnTo>
                  <a:lnTo>
                    <a:pt x="1066" y="340"/>
                  </a:lnTo>
                  <a:lnTo>
                    <a:pt x="1065" y="358"/>
                  </a:lnTo>
                  <a:lnTo>
                    <a:pt x="1063" y="375"/>
                  </a:lnTo>
                  <a:lnTo>
                    <a:pt x="1060" y="393"/>
                  </a:lnTo>
                  <a:lnTo>
                    <a:pt x="1057" y="410"/>
                  </a:lnTo>
                  <a:lnTo>
                    <a:pt x="1054" y="427"/>
                  </a:lnTo>
                  <a:lnTo>
                    <a:pt x="1045" y="461"/>
                  </a:lnTo>
                  <a:lnTo>
                    <a:pt x="1034" y="494"/>
                  </a:lnTo>
                  <a:lnTo>
                    <a:pt x="1020" y="527"/>
                  </a:lnTo>
                  <a:lnTo>
                    <a:pt x="1006" y="559"/>
                  </a:lnTo>
                  <a:lnTo>
                    <a:pt x="988" y="592"/>
                  </a:lnTo>
                  <a:lnTo>
                    <a:pt x="970" y="622"/>
                  </a:lnTo>
                  <a:lnTo>
                    <a:pt x="951" y="652"/>
                  </a:lnTo>
                  <a:lnTo>
                    <a:pt x="930" y="681"/>
                  </a:lnTo>
                  <a:lnTo>
                    <a:pt x="908" y="710"/>
                  </a:lnTo>
                  <a:lnTo>
                    <a:pt x="887" y="736"/>
                  </a:lnTo>
                  <a:lnTo>
                    <a:pt x="863" y="763"/>
                  </a:lnTo>
                  <a:lnTo>
                    <a:pt x="840" y="788"/>
                  </a:lnTo>
                  <a:lnTo>
                    <a:pt x="816" y="813"/>
                  </a:lnTo>
                  <a:lnTo>
                    <a:pt x="792" y="836"/>
                  </a:lnTo>
                  <a:lnTo>
                    <a:pt x="769" y="859"/>
                  </a:lnTo>
                  <a:lnTo>
                    <a:pt x="723" y="899"/>
                  </a:lnTo>
                  <a:lnTo>
                    <a:pt x="680" y="935"/>
                  </a:lnTo>
                  <a:lnTo>
                    <a:pt x="640" y="966"/>
                  </a:lnTo>
                  <a:lnTo>
                    <a:pt x="606" y="991"/>
                  </a:lnTo>
                  <a:lnTo>
                    <a:pt x="578" y="1010"/>
                  </a:lnTo>
                  <a:lnTo>
                    <a:pt x="550" y="1028"/>
                  </a:lnTo>
                  <a:lnTo>
                    <a:pt x="550" y="1028"/>
                  </a:lnTo>
                  <a:lnTo>
                    <a:pt x="546" y="1030"/>
                  </a:lnTo>
                  <a:lnTo>
                    <a:pt x="542" y="1031"/>
                  </a:lnTo>
                  <a:lnTo>
                    <a:pt x="538" y="1033"/>
                  </a:lnTo>
                  <a:lnTo>
                    <a:pt x="533" y="1034"/>
                  </a:lnTo>
                  <a:lnTo>
                    <a:pt x="533" y="1034"/>
                  </a:lnTo>
                  <a:close/>
                  <a:moveTo>
                    <a:pt x="281" y="69"/>
                  </a:moveTo>
                  <a:lnTo>
                    <a:pt x="281" y="69"/>
                  </a:lnTo>
                  <a:lnTo>
                    <a:pt x="268" y="70"/>
                  </a:lnTo>
                  <a:lnTo>
                    <a:pt x="268" y="70"/>
                  </a:lnTo>
                  <a:lnTo>
                    <a:pt x="248" y="72"/>
                  </a:lnTo>
                  <a:lnTo>
                    <a:pt x="229" y="76"/>
                  </a:lnTo>
                  <a:lnTo>
                    <a:pt x="212" y="82"/>
                  </a:lnTo>
                  <a:lnTo>
                    <a:pt x="193" y="91"/>
                  </a:lnTo>
                  <a:lnTo>
                    <a:pt x="177" y="101"/>
                  </a:lnTo>
                  <a:lnTo>
                    <a:pt x="160" y="113"/>
                  </a:lnTo>
                  <a:lnTo>
                    <a:pt x="144" y="128"/>
                  </a:lnTo>
                  <a:lnTo>
                    <a:pt x="129" y="144"/>
                  </a:lnTo>
                  <a:lnTo>
                    <a:pt x="116" y="162"/>
                  </a:lnTo>
                  <a:lnTo>
                    <a:pt x="103" y="183"/>
                  </a:lnTo>
                  <a:lnTo>
                    <a:pt x="93" y="206"/>
                  </a:lnTo>
                  <a:lnTo>
                    <a:pt x="84" y="230"/>
                  </a:lnTo>
                  <a:lnTo>
                    <a:pt x="76" y="257"/>
                  </a:lnTo>
                  <a:lnTo>
                    <a:pt x="71" y="286"/>
                  </a:lnTo>
                  <a:lnTo>
                    <a:pt x="67" y="317"/>
                  </a:lnTo>
                  <a:lnTo>
                    <a:pt x="66" y="350"/>
                  </a:lnTo>
                  <a:lnTo>
                    <a:pt x="66" y="350"/>
                  </a:lnTo>
                  <a:lnTo>
                    <a:pt x="67" y="381"/>
                  </a:lnTo>
                  <a:lnTo>
                    <a:pt x="70" y="411"/>
                  </a:lnTo>
                  <a:lnTo>
                    <a:pt x="75" y="440"/>
                  </a:lnTo>
                  <a:lnTo>
                    <a:pt x="83" y="469"/>
                  </a:lnTo>
                  <a:lnTo>
                    <a:pt x="92" y="497"/>
                  </a:lnTo>
                  <a:lnTo>
                    <a:pt x="102" y="525"/>
                  </a:lnTo>
                  <a:lnTo>
                    <a:pt x="114" y="552"/>
                  </a:lnTo>
                  <a:lnTo>
                    <a:pt x="127" y="578"/>
                  </a:lnTo>
                  <a:lnTo>
                    <a:pt x="142" y="604"/>
                  </a:lnTo>
                  <a:lnTo>
                    <a:pt x="157" y="629"/>
                  </a:lnTo>
                  <a:lnTo>
                    <a:pt x="174" y="653"/>
                  </a:lnTo>
                  <a:lnTo>
                    <a:pt x="191" y="676"/>
                  </a:lnTo>
                  <a:lnTo>
                    <a:pt x="209" y="699"/>
                  </a:lnTo>
                  <a:lnTo>
                    <a:pt x="228" y="721"/>
                  </a:lnTo>
                  <a:lnTo>
                    <a:pt x="247" y="742"/>
                  </a:lnTo>
                  <a:lnTo>
                    <a:pt x="267" y="761"/>
                  </a:lnTo>
                  <a:lnTo>
                    <a:pt x="287" y="781"/>
                  </a:lnTo>
                  <a:lnTo>
                    <a:pt x="307" y="800"/>
                  </a:lnTo>
                  <a:lnTo>
                    <a:pt x="347" y="834"/>
                  </a:lnTo>
                  <a:lnTo>
                    <a:pt x="386" y="865"/>
                  </a:lnTo>
                  <a:lnTo>
                    <a:pt x="423" y="893"/>
                  </a:lnTo>
                  <a:lnTo>
                    <a:pt x="457" y="916"/>
                  </a:lnTo>
                  <a:lnTo>
                    <a:pt x="487" y="935"/>
                  </a:lnTo>
                  <a:lnTo>
                    <a:pt x="512" y="951"/>
                  </a:lnTo>
                  <a:lnTo>
                    <a:pt x="532" y="962"/>
                  </a:lnTo>
                  <a:lnTo>
                    <a:pt x="532" y="962"/>
                  </a:lnTo>
                  <a:lnTo>
                    <a:pt x="550" y="949"/>
                  </a:lnTo>
                  <a:lnTo>
                    <a:pt x="576" y="931"/>
                  </a:lnTo>
                  <a:lnTo>
                    <a:pt x="606" y="908"/>
                  </a:lnTo>
                  <a:lnTo>
                    <a:pt x="640" y="881"/>
                  </a:lnTo>
                  <a:lnTo>
                    <a:pt x="678" y="850"/>
                  </a:lnTo>
                  <a:lnTo>
                    <a:pt x="717" y="816"/>
                  </a:lnTo>
                  <a:lnTo>
                    <a:pt x="757" y="778"/>
                  </a:lnTo>
                  <a:lnTo>
                    <a:pt x="777" y="757"/>
                  </a:lnTo>
                  <a:lnTo>
                    <a:pt x="798" y="736"/>
                  </a:lnTo>
                  <a:lnTo>
                    <a:pt x="817" y="715"/>
                  </a:lnTo>
                  <a:lnTo>
                    <a:pt x="837" y="692"/>
                  </a:lnTo>
                  <a:lnTo>
                    <a:pt x="856" y="669"/>
                  </a:lnTo>
                  <a:lnTo>
                    <a:pt x="874" y="645"/>
                  </a:lnTo>
                  <a:lnTo>
                    <a:pt x="892" y="621"/>
                  </a:lnTo>
                  <a:lnTo>
                    <a:pt x="908" y="596"/>
                  </a:lnTo>
                  <a:lnTo>
                    <a:pt x="924" y="570"/>
                  </a:lnTo>
                  <a:lnTo>
                    <a:pt x="938" y="544"/>
                  </a:lnTo>
                  <a:lnTo>
                    <a:pt x="952" y="517"/>
                  </a:lnTo>
                  <a:lnTo>
                    <a:pt x="964" y="491"/>
                  </a:lnTo>
                  <a:lnTo>
                    <a:pt x="975" y="463"/>
                  </a:lnTo>
                  <a:lnTo>
                    <a:pt x="983" y="435"/>
                  </a:lnTo>
                  <a:lnTo>
                    <a:pt x="990" y="407"/>
                  </a:lnTo>
                  <a:lnTo>
                    <a:pt x="995" y="379"/>
                  </a:lnTo>
                  <a:lnTo>
                    <a:pt x="998" y="351"/>
                  </a:lnTo>
                  <a:lnTo>
                    <a:pt x="1000" y="322"/>
                  </a:lnTo>
                  <a:lnTo>
                    <a:pt x="1000" y="322"/>
                  </a:lnTo>
                  <a:lnTo>
                    <a:pt x="998" y="292"/>
                  </a:lnTo>
                  <a:lnTo>
                    <a:pt x="995" y="263"/>
                  </a:lnTo>
                  <a:lnTo>
                    <a:pt x="990" y="238"/>
                  </a:lnTo>
                  <a:lnTo>
                    <a:pt x="983" y="213"/>
                  </a:lnTo>
                  <a:lnTo>
                    <a:pt x="975" y="191"/>
                  </a:lnTo>
                  <a:lnTo>
                    <a:pt x="964" y="170"/>
                  </a:lnTo>
                  <a:lnTo>
                    <a:pt x="952" y="152"/>
                  </a:lnTo>
                  <a:lnTo>
                    <a:pt x="939" y="135"/>
                  </a:lnTo>
                  <a:lnTo>
                    <a:pt x="925" y="120"/>
                  </a:lnTo>
                  <a:lnTo>
                    <a:pt x="909" y="107"/>
                  </a:lnTo>
                  <a:lnTo>
                    <a:pt x="894" y="96"/>
                  </a:lnTo>
                  <a:lnTo>
                    <a:pt x="876" y="86"/>
                  </a:lnTo>
                  <a:lnTo>
                    <a:pt x="860" y="78"/>
                  </a:lnTo>
                  <a:lnTo>
                    <a:pt x="842" y="73"/>
                  </a:lnTo>
                  <a:lnTo>
                    <a:pt x="823" y="69"/>
                  </a:lnTo>
                  <a:lnTo>
                    <a:pt x="806" y="67"/>
                  </a:lnTo>
                  <a:lnTo>
                    <a:pt x="806" y="67"/>
                  </a:lnTo>
                  <a:lnTo>
                    <a:pt x="786" y="66"/>
                  </a:lnTo>
                  <a:lnTo>
                    <a:pt x="768" y="68"/>
                  </a:lnTo>
                  <a:lnTo>
                    <a:pt x="748" y="71"/>
                  </a:lnTo>
                  <a:lnTo>
                    <a:pt x="729" y="76"/>
                  </a:lnTo>
                  <a:lnTo>
                    <a:pt x="711" y="82"/>
                  </a:lnTo>
                  <a:lnTo>
                    <a:pt x="692" y="92"/>
                  </a:lnTo>
                  <a:lnTo>
                    <a:pt x="674" y="103"/>
                  </a:lnTo>
                  <a:lnTo>
                    <a:pt x="658" y="115"/>
                  </a:lnTo>
                  <a:lnTo>
                    <a:pt x="641" y="131"/>
                  </a:lnTo>
                  <a:lnTo>
                    <a:pt x="627" y="149"/>
                  </a:lnTo>
                  <a:lnTo>
                    <a:pt x="612" y="168"/>
                  </a:lnTo>
                  <a:lnTo>
                    <a:pt x="600" y="190"/>
                  </a:lnTo>
                  <a:lnTo>
                    <a:pt x="589" y="214"/>
                  </a:lnTo>
                  <a:lnTo>
                    <a:pt x="579" y="240"/>
                  </a:lnTo>
                  <a:lnTo>
                    <a:pt x="572" y="269"/>
                  </a:lnTo>
                  <a:lnTo>
                    <a:pt x="566" y="299"/>
                  </a:lnTo>
                  <a:lnTo>
                    <a:pt x="566" y="299"/>
                  </a:lnTo>
                  <a:lnTo>
                    <a:pt x="565" y="305"/>
                  </a:lnTo>
                  <a:lnTo>
                    <a:pt x="562" y="310"/>
                  </a:lnTo>
                  <a:lnTo>
                    <a:pt x="559" y="315"/>
                  </a:lnTo>
                  <a:lnTo>
                    <a:pt x="554" y="319"/>
                  </a:lnTo>
                  <a:lnTo>
                    <a:pt x="550" y="322"/>
                  </a:lnTo>
                  <a:lnTo>
                    <a:pt x="545" y="325"/>
                  </a:lnTo>
                  <a:lnTo>
                    <a:pt x="539" y="327"/>
                  </a:lnTo>
                  <a:lnTo>
                    <a:pt x="533" y="327"/>
                  </a:lnTo>
                  <a:lnTo>
                    <a:pt x="533" y="327"/>
                  </a:lnTo>
                  <a:lnTo>
                    <a:pt x="533" y="327"/>
                  </a:lnTo>
                  <a:lnTo>
                    <a:pt x="528" y="327"/>
                  </a:lnTo>
                  <a:lnTo>
                    <a:pt x="521" y="325"/>
                  </a:lnTo>
                  <a:lnTo>
                    <a:pt x="516" y="322"/>
                  </a:lnTo>
                  <a:lnTo>
                    <a:pt x="512" y="319"/>
                  </a:lnTo>
                  <a:lnTo>
                    <a:pt x="508" y="315"/>
                  </a:lnTo>
                  <a:lnTo>
                    <a:pt x="505" y="310"/>
                  </a:lnTo>
                  <a:lnTo>
                    <a:pt x="502" y="305"/>
                  </a:lnTo>
                  <a:lnTo>
                    <a:pt x="501" y="299"/>
                  </a:lnTo>
                  <a:lnTo>
                    <a:pt x="501" y="299"/>
                  </a:lnTo>
                  <a:lnTo>
                    <a:pt x="494" y="270"/>
                  </a:lnTo>
                  <a:lnTo>
                    <a:pt x="488" y="243"/>
                  </a:lnTo>
                  <a:lnTo>
                    <a:pt x="479" y="218"/>
                  </a:lnTo>
                  <a:lnTo>
                    <a:pt x="469" y="195"/>
                  </a:lnTo>
                  <a:lnTo>
                    <a:pt x="457" y="174"/>
                  </a:lnTo>
                  <a:lnTo>
                    <a:pt x="445" y="156"/>
                  </a:lnTo>
                  <a:lnTo>
                    <a:pt x="431" y="139"/>
                  </a:lnTo>
                  <a:lnTo>
                    <a:pt x="417" y="124"/>
                  </a:lnTo>
                  <a:lnTo>
                    <a:pt x="401" y="110"/>
                  </a:lnTo>
                  <a:lnTo>
                    <a:pt x="386" y="100"/>
                  </a:lnTo>
                  <a:lnTo>
                    <a:pt x="369" y="90"/>
                  </a:lnTo>
                  <a:lnTo>
                    <a:pt x="352" y="82"/>
                  </a:lnTo>
                  <a:lnTo>
                    <a:pt x="334" y="76"/>
                  </a:lnTo>
                  <a:lnTo>
                    <a:pt x="316" y="72"/>
                  </a:lnTo>
                  <a:lnTo>
                    <a:pt x="299" y="70"/>
                  </a:lnTo>
                  <a:lnTo>
                    <a:pt x="281" y="69"/>
                  </a:lnTo>
                  <a:lnTo>
                    <a:pt x="281" y="6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73" name="Freeform 15">
              <a:extLst>
                <a:ext uri="{FF2B5EF4-FFF2-40B4-BE49-F238E27FC236}">
                  <a16:creationId xmlns:a16="http://schemas.microsoft.com/office/drawing/2014/main" id="{2A67B0B3-290B-46A5-90B6-9E90F659991E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3950" y="2797176"/>
              <a:ext cx="85725" cy="84138"/>
            </a:xfrm>
            <a:custGeom>
              <a:avLst/>
              <a:gdLst>
                <a:gd name="T0" fmla="*/ 340 w 373"/>
                <a:gd name="T1" fmla="*/ 375 h 375"/>
                <a:gd name="T2" fmla="*/ 340 w 373"/>
                <a:gd name="T3" fmla="*/ 375 h 375"/>
                <a:gd name="T4" fmla="*/ 334 w 373"/>
                <a:gd name="T5" fmla="*/ 374 h 375"/>
                <a:gd name="T6" fmla="*/ 328 w 373"/>
                <a:gd name="T7" fmla="*/ 372 h 375"/>
                <a:gd name="T8" fmla="*/ 322 w 373"/>
                <a:gd name="T9" fmla="*/ 368 h 375"/>
                <a:gd name="T10" fmla="*/ 316 w 373"/>
                <a:gd name="T11" fmla="*/ 364 h 375"/>
                <a:gd name="T12" fmla="*/ 9 w 373"/>
                <a:gd name="T13" fmla="*/ 57 h 375"/>
                <a:gd name="T14" fmla="*/ 9 w 373"/>
                <a:gd name="T15" fmla="*/ 57 h 375"/>
                <a:gd name="T16" fmla="*/ 5 w 373"/>
                <a:gd name="T17" fmla="*/ 52 h 375"/>
                <a:gd name="T18" fmla="*/ 2 w 373"/>
                <a:gd name="T19" fmla="*/ 46 h 375"/>
                <a:gd name="T20" fmla="*/ 0 w 373"/>
                <a:gd name="T21" fmla="*/ 40 h 375"/>
                <a:gd name="T22" fmla="*/ 0 w 373"/>
                <a:gd name="T23" fmla="*/ 33 h 375"/>
                <a:gd name="T24" fmla="*/ 0 w 373"/>
                <a:gd name="T25" fmla="*/ 27 h 375"/>
                <a:gd name="T26" fmla="*/ 2 w 373"/>
                <a:gd name="T27" fmla="*/ 21 h 375"/>
                <a:gd name="T28" fmla="*/ 5 w 373"/>
                <a:gd name="T29" fmla="*/ 16 h 375"/>
                <a:gd name="T30" fmla="*/ 9 w 373"/>
                <a:gd name="T31" fmla="*/ 10 h 375"/>
                <a:gd name="T32" fmla="*/ 9 w 373"/>
                <a:gd name="T33" fmla="*/ 10 h 375"/>
                <a:gd name="T34" fmla="*/ 14 w 373"/>
                <a:gd name="T35" fmla="*/ 6 h 375"/>
                <a:gd name="T36" fmla="*/ 20 w 373"/>
                <a:gd name="T37" fmla="*/ 3 h 375"/>
                <a:gd name="T38" fmla="*/ 27 w 373"/>
                <a:gd name="T39" fmla="*/ 1 h 375"/>
                <a:gd name="T40" fmla="*/ 33 w 373"/>
                <a:gd name="T41" fmla="*/ 0 h 375"/>
                <a:gd name="T42" fmla="*/ 39 w 373"/>
                <a:gd name="T43" fmla="*/ 1 h 375"/>
                <a:gd name="T44" fmla="*/ 45 w 373"/>
                <a:gd name="T45" fmla="*/ 3 h 375"/>
                <a:gd name="T46" fmla="*/ 50 w 373"/>
                <a:gd name="T47" fmla="*/ 6 h 375"/>
                <a:gd name="T48" fmla="*/ 56 w 373"/>
                <a:gd name="T49" fmla="*/ 10 h 375"/>
                <a:gd name="T50" fmla="*/ 363 w 373"/>
                <a:gd name="T51" fmla="*/ 318 h 375"/>
                <a:gd name="T52" fmla="*/ 363 w 373"/>
                <a:gd name="T53" fmla="*/ 318 h 375"/>
                <a:gd name="T54" fmla="*/ 367 w 373"/>
                <a:gd name="T55" fmla="*/ 323 h 375"/>
                <a:gd name="T56" fmla="*/ 370 w 373"/>
                <a:gd name="T57" fmla="*/ 329 h 375"/>
                <a:gd name="T58" fmla="*/ 372 w 373"/>
                <a:gd name="T59" fmla="*/ 335 h 375"/>
                <a:gd name="T60" fmla="*/ 373 w 373"/>
                <a:gd name="T61" fmla="*/ 342 h 375"/>
                <a:gd name="T62" fmla="*/ 372 w 373"/>
                <a:gd name="T63" fmla="*/ 348 h 375"/>
                <a:gd name="T64" fmla="*/ 370 w 373"/>
                <a:gd name="T65" fmla="*/ 354 h 375"/>
                <a:gd name="T66" fmla="*/ 367 w 373"/>
                <a:gd name="T67" fmla="*/ 359 h 375"/>
                <a:gd name="T68" fmla="*/ 363 w 373"/>
                <a:gd name="T69" fmla="*/ 364 h 375"/>
                <a:gd name="T70" fmla="*/ 363 w 373"/>
                <a:gd name="T71" fmla="*/ 364 h 375"/>
                <a:gd name="T72" fmla="*/ 358 w 373"/>
                <a:gd name="T73" fmla="*/ 368 h 375"/>
                <a:gd name="T74" fmla="*/ 353 w 373"/>
                <a:gd name="T75" fmla="*/ 372 h 375"/>
                <a:gd name="T76" fmla="*/ 346 w 373"/>
                <a:gd name="T77" fmla="*/ 374 h 375"/>
                <a:gd name="T78" fmla="*/ 340 w 373"/>
                <a:gd name="T79" fmla="*/ 375 h 375"/>
                <a:gd name="T80" fmla="*/ 340 w 373"/>
                <a:gd name="T81" fmla="*/ 375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73" h="375">
                  <a:moveTo>
                    <a:pt x="340" y="375"/>
                  </a:moveTo>
                  <a:lnTo>
                    <a:pt x="340" y="375"/>
                  </a:lnTo>
                  <a:lnTo>
                    <a:pt x="334" y="374"/>
                  </a:lnTo>
                  <a:lnTo>
                    <a:pt x="328" y="372"/>
                  </a:lnTo>
                  <a:lnTo>
                    <a:pt x="322" y="368"/>
                  </a:lnTo>
                  <a:lnTo>
                    <a:pt x="316" y="364"/>
                  </a:lnTo>
                  <a:lnTo>
                    <a:pt x="9" y="57"/>
                  </a:lnTo>
                  <a:lnTo>
                    <a:pt x="9" y="57"/>
                  </a:lnTo>
                  <a:lnTo>
                    <a:pt x="5" y="52"/>
                  </a:lnTo>
                  <a:lnTo>
                    <a:pt x="2" y="46"/>
                  </a:lnTo>
                  <a:lnTo>
                    <a:pt x="0" y="40"/>
                  </a:lnTo>
                  <a:lnTo>
                    <a:pt x="0" y="33"/>
                  </a:lnTo>
                  <a:lnTo>
                    <a:pt x="0" y="27"/>
                  </a:lnTo>
                  <a:lnTo>
                    <a:pt x="2" y="21"/>
                  </a:lnTo>
                  <a:lnTo>
                    <a:pt x="5" y="16"/>
                  </a:lnTo>
                  <a:lnTo>
                    <a:pt x="9" y="10"/>
                  </a:lnTo>
                  <a:lnTo>
                    <a:pt x="9" y="10"/>
                  </a:lnTo>
                  <a:lnTo>
                    <a:pt x="14" y="6"/>
                  </a:lnTo>
                  <a:lnTo>
                    <a:pt x="20" y="3"/>
                  </a:lnTo>
                  <a:lnTo>
                    <a:pt x="27" y="1"/>
                  </a:lnTo>
                  <a:lnTo>
                    <a:pt x="33" y="0"/>
                  </a:lnTo>
                  <a:lnTo>
                    <a:pt x="39" y="1"/>
                  </a:lnTo>
                  <a:lnTo>
                    <a:pt x="45" y="3"/>
                  </a:lnTo>
                  <a:lnTo>
                    <a:pt x="50" y="6"/>
                  </a:lnTo>
                  <a:lnTo>
                    <a:pt x="56" y="10"/>
                  </a:lnTo>
                  <a:lnTo>
                    <a:pt x="363" y="318"/>
                  </a:lnTo>
                  <a:lnTo>
                    <a:pt x="363" y="318"/>
                  </a:lnTo>
                  <a:lnTo>
                    <a:pt x="367" y="323"/>
                  </a:lnTo>
                  <a:lnTo>
                    <a:pt x="370" y="329"/>
                  </a:lnTo>
                  <a:lnTo>
                    <a:pt x="372" y="335"/>
                  </a:lnTo>
                  <a:lnTo>
                    <a:pt x="373" y="342"/>
                  </a:lnTo>
                  <a:lnTo>
                    <a:pt x="372" y="348"/>
                  </a:lnTo>
                  <a:lnTo>
                    <a:pt x="370" y="354"/>
                  </a:lnTo>
                  <a:lnTo>
                    <a:pt x="367" y="359"/>
                  </a:lnTo>
                  <a:lnTo>
                    <a:pt x="363" y="364"/>
                  </a:lnTo>
                  <a:lnTo>
                    <a:pt x="363" y="364"/>
                  </a:lnTo>
                  <a:lnTo>
                    <a:pt x="358" y="368"/>
                  </a:lnTo>
                  <a:lnTo>
                    <a:pt x="353" y="372"/>
                  </a:lnTo>
                  <a:lnTo>
                    <a:pt x="346" y="374"/>
                  </a:lnTo>
                  <a:lnTo>
                    <a:pt x="340" y="375"/>
                  </a:lnTo>
                  <a:lnTo>
                    <a:pt x="340" y="3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74" name="Freeform 16">
              <a:extLst>
                <a:ext uri="{FF2B5EF4-FFF2-40B4-BE49-F238E27FC236}">
                  <a16:creationId xmlns:a16="http://schemas.microsoft.com/office/drawing/2014/main" id="{5C3BA1F6-8CDA-4053-92E9-349CADDA1FDE}"/>
                </a:ext>
              </a:extLst>
            </p:cNvPr>
            <p:cNvSpPr>
              <a:spLocks/>
            </p:cNvSpPr>
            <p:nvPr/>
          </p:nvSpPr>
          <p:spPr bwMode="auto">
            <a:xfrm>
              <a:off x="3425825" y="2559051"/>
              <a:ext cx="98425" cy="96838"/>
            </a:xfrm>
            <a:custGeom>
              <a:avLst/>
              <a:gdLst>
                <a:gd name="T0" fmla="*/ 398 w 431"/>
                <a:gd name="T1" fmla="*/ 431 h 431"/>
                <a:gd name="T2" fmla="*/ 398 w 431"/>
                <a:gd name="T3" fmla="*/ 431 h 431"/>
                <a:gd name="T4" fmla="*/ 392 w 431"/>
                <a:gd name="T5" fmla="*/ 430 h 431"/>
                <a:gd name="T6" fmla="*/ 385 w 431"/>
                <a:gd name="T7" fmla="*/ 428 h 431"/>
                <a:gd name="T8" fmla="*/ 379 w 431"/>
                <a:gd name="T9" fmla="*/ 426 h 431"/>
                <a:gd name="T10" fmla="*/ 374 w 431"/>
                <a:gd name="T11" fmla="*/ 421 h 431"/>
                <a:gd name="T12" fmla="*/ 11 w 431"/>
                <a:gd name="T13" fmla="*/ 57 h 431"/>
                <a:gd name="T14" fmla="*/ 11 w 431"/>
                <a:gd name="T15" fmla="*/ 57 h 431"/>
                <a:gd name="T16" fmla="*/ 7 w 431"/>
                <a:gd name="T17" fmla="*/ 52 h 431"/>
                <a:gd name="T18" fmla="*/ 4 w 431"/>
                <a:gd name="T19" fmla="*/ 46 h 431"/>
                <a:gd name="T20" fmla="*/ 1 w 431"/>
                <a:gd name="T21" fmla="*/ 40 h 431"/>
                <a:gd name="T22" fmla="*/ 0 w 431"/>
                <a:gd name="T23" fmla="*/ 34 h 431"/>
                <a:gd name="T24" fmla="*/ 1 w 431"/>
                <a:gd name="T25" fmla="*/ 27 h 431"/>
                <a:gd name="T26" fmla="*/ 4 w 431"/>
                <a:gd name="T27" fmla="*/ 21 h 431"/>
                <a:gd name="T28" fmla="*/ 7 w 431"/>
                <a:gd name="T29" fmla="*/ 16 h 431"/>
                <a:gd name="T30" fmla="*/ 11 w 431"/>
                <a:gd name="T31" fmla="*/ 11 h 431"/>
                <a:gd name="T32" fmla="*/ 11 w 431"/>
                <a:gd name="T33" fmla="*/ 11 h 431"/>
                <a:gd name="T34" fmla="*/ 16 w 431"/>
                <a:gd name="T35" fmla="*/ 7 h 431"/>
                <a:gd name="T36" fmla="*/ 21 w 431"/>
                <a:gd name="T37" fmla="*/ 4 h 431"/>
                <a:gd name="T38" fmla="*/ 27 w 431"/>
                <a:gd name="T39" fmla="*/ 1 h 431"/>
                <a:gd name="T40" fmla="*/ 34 w 431"/>
                <a:gd name="T41" fmla="*/ 0 h 431"/>
                <a:gd name="T42" fmla="*/ 40 w 431"/>
                <a:gd name="T43" fmla="*/ 1 h 431"/>
                <a:gd name="T44" fmla="*/ 46 w 431"/>
                <a:gd name="T45" fmla="*/ 4 h 431"/>
                <a:gd name="T46" fmla="*/ 52 w 431"/>
                <a:gd name="T47" fmla="*/ 7 h 431"/>
                <a:gd name="T48" fmla="*/ 57 w 431"/>
                <a:gd name="T49" fmla="*/ 11 h 431"/>
                <a:gd name="T50" fmla="*/ 422 w 431"/>
                <a:gd name="T51" fmla="*/ 374 h 431"/>
                <a:gd name="T52" fmla="*/ 422 w 431"/>
                <a:gd name="T53" fmla="*/ 374 h 431"/>
                <a:gd name="T54" fmla="*/ 426 w 431"/>
                <a:gd name="T55" fmla="*/ 379 h 431"/>
                <a:gd name="T56" fmla="*/ 429 w 431"/>
                <a:gd name="T57" fmla="*/ 386 h 431"/>
                <a:gd name="T58" fmla="*/ 430 w 431"/>
                <a:gd name="T59" fmla="*/ 392 h 431"/>
                <a:gd name="T60" fmla="*/ 431 w 431"/>
                <a:gd name="T61" fmla="*/ 398 h 431"/>
                <a:gd name="T62" fmla="*/ 430 w 431"/>
                <a:gd name="T63" fmla="*/ 404 h 431"/>
                <a:gd name="T64" fmla="*/ 429 w 431"/>
                <a:gd name="T65" fmla="*/ 410 h 431"/>
                <a:gd name="T66" fmla="*/ 426 w 431"/>
                <a:gd name="T67" fmla="*/ 416 h 431"/>
                <a:gd name="T68" fmla="*/ 422 w 431"/>
                <a:gd name="T69" fmla="*/ 421 h 431"/>
                <a:gd name="T70" fmla="*/ 422 w 431"/>
                <a:gd name="T71" fmla="*/ 421 h 431"/>
                <a:gd name="T72" fmla="*/ 416 w 431"/>
                <a:gd name="T73" fmla="*/ 426 h 431"/>
                <a:gd name="T74" fmla="*/ 410 w 431"/>
                <a:gd name="T75" fmla="*/ 428 h 431"/>
                <a:gd name="T76" fmla="*/ 404 w 431"/>
                <a:gd name="T77" fmla="*/ 430 h 431"/>
                <a:gd name="T78" fmla="*/ 398 w 431"/>
                <a:gd name="T79" fmla="*/ 431 h 431"/>
                <a:gd name="T80" fmla="*/ 398 w 431"/>
                <a:gd name="T81" fmla="*/ 431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31" h="431">
                  <a:moveTo>
                    <a:pt x="398" y="431"/>
                  </a:moveTo>
                  <a:lnTo>
                    <a:pt x="398" y="431"/>
                  </a:lnTo>
                  <a:lnTo>
                    <a:pt x="392" y="430"/>
                  </a:lnTo>
                  <a:lnTo>
                    <a:pt x="385" y="428"/>
                  </a:lnTo>
                  <a:lnTo>
                    <a:pt x="379" y="426"/>
                  </a:lnTo>
                  <a:lnTo>
                    <a:pt x="374" y="421"/>
                  </a:lnTo>
                  <a:lnTo>
                    <a:pt x="11" y="57"/>
                  </a:lnTo>
                  <a:lnTo>
                    <a:pt x="11" y="57"/>
                  </a:lnTo>
                  <a:lnTo>
                    <a:pt x="7" y="52"/>
                  </a:lnTo>
                  <a:lnTo>
                    <a:pt x="4" y="46"/>
                  </a:lnTo>
                  <a:lnTo>
                    <a:pt x="1" y="40"/>
                  </a:lnTo>
                  <a:lnTo>
                    <a:pt x="0" y="34"/>
                  </a:lnTo>
                  <a:lnTo>
                    <a:pt x="1" y="27"/>
                  </a:lnTo>
                  <a:lnTo>
                    <a:pt x="4" y="21"/>
                  </a:lnTo>
                  <a:lnTo>
                    <a:pt x="7" y="16"/>
                  </a:lnTo>
                  <a:lnTo>
                    <a:pt x="11" y="11"/>
                  </a:lnTo>
                  <a:lnTo>
                    <a:pt x="11" y="11"/>
                  </a:lnTo>
                  <a:lnTo>
                    <a:pt x="16" y="7"/>
                  </a:lnTo>
                  <a:lnTo>
                    <a:pt x="21" y="4"/>
                  </a:lnTo>
                  <a:lnTo>
                    <a:pt x="27" y="1"/>
                  </a:lnTo>
                  <a:lnTo>
                    <a:pt x="34" y="0"/>
                  </a:lnTo>
                  <a:lnTo>
                    <a:pt x="40" y="1"/>
                  </a:lnTo>
                  <a:lnTo>
                    <a:pt x="46" y="4"/>
                  </a:lnTo>
                  <a:lnTo>
                    <a:pt x="52" y="7"/>
                  </a:lnTo>
                  <a:lnTo>
                    <a:pt x="57" y="11"/>
                  </a:lnTo>
                  <a:lnTo>
                    <a:pt x="422" y="374"/>
                  </a:lnTo>
                  <a:lnTo>
                    <a:pt x="422" y="374"/>
                  </a:lnTo>
                  <a:lnTo>
                    <a:pt x="426" y="379"/>
                  </a:lnTo>
                  <a:lnTo>
                    <a:pt x="429" y="386"/>
                  </a:lnTo>
                  <a:lnTo>
                    <a:pt x="430" y="392"/>
                  </a:lnTo>
                  <a:lnTo>
                    <a:pt x="431" y="398"/>
                  </a:lnTo>
                  <a:lnTo>
                    <a:pt x="430" y="404"/>
                  </a:lnTo>
                  <a:lnTo>
                    <a:pt x="429" y="410"/>
                  </a:lnTo>
                  <a:lnTo>
                    <a:pt x="426" y="416"/>
                  </a:lnTo>
                  <a:lnTo>
                    <a:pt x="422" y="421"/>
                  </a:lnTo>
                  <a:lnTo>
                    <a:pt x="422" y="421"/>
                  </a:lnTo>
                  <a:lnTo>
                    <a:pt x="416" y="426"/>
                  </a:lnTo>
                  <a:lnTo>
                    <a:pt x="410" y="428"/>
                  </a:lnTo>
                  <a:lnTo>
                    <a:pt x="404" y="430"/>
                  </a:lnTo>
                  <a:lnTo>
                    <a:pt x="398" y="431"/>
                  </a:lnTo>
                  <a:lnTo>
                    <a:pt x="398" y="4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75" name="Freeform 17">
              <a:extLst>
                <a:ext uri="{FF2B5EF4-FFF2-40B4-BE49-F238E27FC236}">
                  <a16:creationId xmlns:a16="http://schemas.microsoft.com/office/drawing/2014/main" id="{518896EC-8B32-4A9A-9357-52237589DCD2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5538" y="2797176"/>
              <a:ext cx="82550" cy="84138"/>
            </a:xfrm>
            <a:custGeom>
              <a:avLst/>
              <a:gdLst>
                <a:gd name="T0" fmla="*/ 336 w 369"/>
                <a:gd name="T1" fmla="*/ 371 h 371"/>
                <a:gd name="T2" fmla="*/ 336 w 369"/>
                <a:gd name="T3" fmla="*/ 371 h 371"/>
                <a:gd name="T4" fmla="*/ 331 w 369"/>
                <a:gd name="T5" fmla="*/ 371 h 371"/>
                <a:gd name="T6" fmla="*/ 28 w 369"/>
                <a:gd name="T7" fmla="*/ 327 h 371"/>
                <a:gd name="T8" fmla="*/ 28 w 369"/>
                <a:gd name="T9" fmla="*/ 327 h 371"/>
                <a:gd name="T10" fmla="*/ 22 w 369"/>
                <a:gd name="T11" fmla="*/ 325 h 371"/>
                <a:gd name="T12" fmla="*/ 16 w 369"/>
                <a:gd name="T13" fmla="*/ 323 h 371"/>
                <a:gd name="T14" fmla="*/ 11 w 369"/>
                <a:gd name="T15" fmla="*/ 319 h 371"/>
                <a:gd name="T16" fmla="*/ 6 w 369"/>
                <a:gd name="T17" fmla="*/ 314 h 371"/>
                <a:gd name="T18" fmla="*/ 3 w 369"/>
                <a:gd name="T19" fmla="*/ 309 h 371"/>
                <a:gd name="T20" fmla="*/ 1 w 369"/>
                <a:gd name="T21" fmla="*/ 302 h 371"/>
                <a:gd name="T22" fmla="*/ 0 w 369"/>
                <a:gd name="T23" fmla="*/ 296 h 371"/>
                <a:gd name="T24" fmla="*/ 0 w 369"/>
                <a:gd name="T25" fmla="*/ 290 h 371"/>
                <a:gd name="T26" fmla="*/ 0 w 369"/>
                <a:gd name="T27" fmla="*/ 290 h 371"/>
                <a:gd name="T28" fmla="*/ 2 w 369"/>
                <a:gd name="T29" fmla="*/ 284 h 371"/>
                <a:gd name="T30" fmla="*/ 5 w 369"/>
                <a:gd name="T31" fmla="*/ 278 h 371"/>
                <a:gd name="T32" fmla="*/ 8 w 369"/>
                <a:gd name="T33" fmla="*/ 272 h 371"/>
                <a:gd name="T34" fmla="*/ 13 w 369"/>
                <a:gd name="T35" fmla="*/ 268 h 371"/>
                <a:gd name="T36" fmla="*/ 18 w 369"/>
                <a:gd name="T37" fmla="*/ 265 h 371"/>
                <a:gd name="T38" fmla="*/ 25 w 369"/>
                <a:gd name="T39" fmla="*/ 262 h 371"/>
                <a:gd name="T40" fmla="*/ 31 w 369"/>
                <a:gd name="T41" fmla="*/ 261 h 371"/>
                <a:gd name="T42" fmla="*/ 38 w 369"/>
                <a:gd name="T43" fmla="*/ 262 h 371"/>
                <a:gd name="T44" fmla="*/ 298 w 369"/>
                <a:gd name="T45" fmla="*/ 299 h 371"/>
                <a:gd name="T46" fmla="*/ 262 w 369"/>
                <a:gd name="T47" fmla="*/ 37 h 371"/>
                <a:gd name="T48" fmla="*/ 262 w 369"/>
                <a:gd name="T49" fmla="*/ 37 h 371"/>
                <a:gd name="T50" fmla="*/ 262 w 369"/>
                <a:gd name="T51" fmla="*/ 31 h 371"/>
                <a:gd name="T52" fmla="*/ 263 w 369"/>
                <a:gd name="T53" fmla="*/ 25 h 371"/>
                <a:gd name="T54" fmla="*/ 265 w 369"/>
                <a:gd name="T55" fmla="*/ 19 h 371"/>
                <a:gd name="T56" fmla="*/ 268 w 369"/>
                <a:gd name="T57" fmla="*/ 14 h 371"/>
                <a:gd name="T58" fmla="*/ 272 w 369"/>
                <a:gd name="T59" fmla="*/ 8 h 371"/>
                <a:gd name="T60" fmla="*/ 277 w 369"/>
                <a:gd name="T61" fmla="*/ 4 h 371"/>
                <a:gd name="T62" fmla="*/ 283 w 369"/>
                <a:gd name="T63" fmla="*/ 2 h 371"/>
                <a:gd name="T64" fmla="*/ 290 w 369"/>
                <a:gd name="T65" fmla="*/ 0 h 371"/>
                <a:gd name="T66" fmla="*/ 290 w 369"/>
                <a:gd name="T67" fmla="*/ 0 h 371"/>
                <a:gd name="T68" fmla="*/ 297 w 369"/>
                <a:gd name="T69" fmla="*/ 0 h 371"/>
                <a:gd name="T70" fmla="*/ 303 w 369"/>
                <a:gd name="T71" fmla="*/ 1 h 371"/>
                <a:gd name="T72" fmla="*/ 309 w 369"/>
                <a:gd name="T73" fmla="*/ 3 h 371"/>
                <a:gd name="T74" fmla="*/ 314 w 369"/>
                <a:gd name="T75" fmla="*/ 6 h 371"/>
                <a:gd name="T76" fmla="*/ 319 w 369"/>
                <a:gd name="T77" fmla="*/ 10 h 371"/>
                <a:gd name="T78" fmla="*/ 323 w 369"/>
                <a:gd name="T79" fmla="*/ 16 h 371"/>
                <a:gd name="T80" fmla="*/ 326 w 369"/>
                <a:gd name="T81" fmla="*/ 22 h 371"/>
                <a:gd name="T82" fmla="*/ 327 w 369"/>
                <a:gd name="T83" fmla="*/ 28 h 371"/>
                <a:gd name="T84" fmla="*/ 369 w 369"/>
                <a:gd name="T85" fmla="*/ 333 h 371"/>
                <a:gd name="T86" fmla="*/ 369 w 369"/>
                <a:gd name="T87" fmla="*/ 333 h 371"/>
                <a:gd name="T88" fmla="*/ 369 w 369"/>
                <a:gd name="T89" fmla="*/ 341 h 371"/>
                <a:gd name="T90" fmla="*/ 367 w 369"/>
                <a:gd name="T91" fmla="*/ 349 h 371"/>
                <a:gd name="T92" fmla="*/ 364 w 369"/>
                <a:gd name="T93" fmla="*/ 355 h 371"/>
                <a:gd name="T94" fmla="*/ 360 w 369"/>
                <a:gd name="T95" fmla="*/ 361 h 371"/>
                <a:gd name="T96" fmla="*/ 360 w 369"/>
                <a:gd name="T97" fmla="*/ 361 h 371"/>
                <a:gd name="T98" fmla="*/ 355 w 369"/>
                <a:gd name="T99" fmla="*/ 366 h 371"/>
                <a:gd name="T100" fmla="*/ 349 w 369"/>
                <a:gd name="T101" fmla="*/ 369 h 371"/>
                <a:gd name="T102" fmla="*/ 342 w 369"/>
                <a:gd name="T103" fmla="*/ 371 h 371"/>
                <a:gd name="T104" fmla="*/ 336 w 369"/>
                <a:gd name="T105" fmla="*/ 371 h 371"/>
                <a:gd name="T106" fmla="*/ 336 w 369"/>
                <a:gd name="T107" fmla="*/ 371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69" h="371">
                  <a:moveTo>
                    <a:pt x="336" y="371"/>
                  </a:moveTo>
                  <a:lnTo>
                    <a:pt x="336" y="371"/>
                  </a:lnTo>
                  <a:lnTo>
                    <a:pt x="331" y="371"/>
                  </a:lnTo>
                  <a:lnTo>
                    <a:pt x="28" y="327"/>
                  </a:lnTo>
                  <a:lnTo>
                    <a:pt x="28" y="327"/>
                  </a:lnTo>
                  <a:lnTo>
                    <a:pt x="22" y="325"/>
                  </a:lnTo>
                  <a:lnTo>
                    <a:pt x="16" y="323"/>
                  </a:lnTo>
                  <a:lnTo>
                    <a:pt x="11" y="319"/>
                  </a:lnTo>
                  <a:lnTo>
                    <a:pt x="6" y="314"/>
                  </a:lnTo>
                  <a:lnTo>
                    <a:pt x="3" y="309"/>
                  </a:lnTo>
                  <a:lnTo>
                    <a:pt x="1" y="302"/>
                  </a:lnTo>
                  <a:lnTo>
                    <a:pt x="0" y="296"/>
                  </a:lnTo>
                  <a:lnTo>
                    <a:pt x="0" y="290"/>
                  </a:lnTo>
                  <a:lnTo>
                    <a:pt x="0" y="290"/>
                  </a:lnTo>
                  <a:lnTo>
                    <a:pt x="2" y="284"/>
                  </a:lnTo>
                  <a:lnTo>
                    <a:pt x="5" y="278"/>
                  </a:lnTo>
                  <a:lnTo>
                    <a:pt x="8" y="272"/>
                  </a:lnTo>
                  <a:lnTo>
                    <a:pt x="13" y="268"/>
                  </a:lnTo>
                  <a:lnTo>
                    <a:pt x="18" y="265"/>
                  </a:lnTo>
                  <a:lnTo>
                    <a:pt x="25" y="262"/>
                  </a:lnTo>
                  <a:lnTo>
                    <a:pt x="31" y="261"/>
                  </a:lnTo>
                  <a:lnTo>
                    <a:pt x="38" y="262"/>
                  </a:lnTo>
                  <a:lnTo>
                    <a:pt x="298" y="299"/>
                  </a:lnTo>
                  <a:lnTo>
                    <a:pt x="262" y="37"/>
                  </a:lnTo>
                  <a:lnTo>
                    <a:pt x="262" y="37"/>
                  </a:lnTo>
                  <a:lnTo>
                    <a:pt x="262" y="31"/>
                  </a:lnTo>
                  <a:lnTo>
                    <a:pt x="263" y="25"/>
                  </a:lnTo>
                  <a:lnTo>
                    <a:pt x="265" y="19"/>
                  </a:lnTo>
                  <a:lnTo>
                    <a:pt x="268" y="14"/>
                  </a:lnTo>
                  <a:lnTo>
                    <a:pt x="272" y="8"/>
                  </a:lnTo>
                  <a:lnTo>
                    <a:pt x="277" y="4"/>
                  </a:lnTo>
                  <a:lnTo>
                    <a:pt x="283" y="2"/>
                  </a:lnTo>
                  <a:lnTo>
                    <a:pt x="290" y="0"/>
                  </a:lnTo>
                  <a:lnTo>
                    <a:pt x="290" y="0"/>
                  </a:lnTo>
                  <a:lnTo>
                    <a:pt x="297" y="0"/>
                  </a:lnTo>
                  <a:lnTo>
                    <a:pt x="303" y="1"/>
                  </a:lnTo>
                  <a:lnTo>
                    <a:pt x="309" y="3"/>
                  </a:lnTo>
                  <a:lnTo>
                    <a:pt x="314" y="6"/>
                  </a:lnTo>
                  <a:lnTo>
                    <a:pt x="319" y="10"/>
                  </a:lnTo>
                  <a:lnTo>
                    <a:pt x="323" y="16"/>
                  </a:lnTo>
                  <a:lnTo>
                    <a:pt x="326" y="22"/>
                  </a:lnTo>
                  <a:lnTo>
                    <a:pt x="327" y="28"/>
                  </a:lnTo>
                  <a:lnTo>
                    <a:pt x="369" y="333"/>
                  </a:lnTo>
                  <a:lnTo>
                    <a:pt x="369" y="333"/>
                  </a:lnTo>
                  <a:lnTo>
                    <a:pt x="369" y="341"/>
                  </a:lnTo>
                  <a:lnTo>
                    <a:pt x="367" y="349"/>
                  </a:lnTo>
                  <a:lnTo>
                    <a:pt x="364" y="355"/>
                  </a:lnTo>
                  <a:lnTo>
                    <a:pt x="360" y="361"/>
                  </a:lnTo>
                  <a:lnTo>
                    <a:pt x="360" y="361"/>
                  </a:lnTo>
                  <a:lnTo>
                    <a:pt x="355" y="366"/>
                  </a:lnTo>
                  <a:lnTo>
                    <a:pt x="349" y="369"/>
                  </a:lnTo>
                  <a:lnTo>
                    <a:pt x="342" y="371"/>
                  </a:lnTo>
                  <a:lnTo>
                    <a:pt x="336" y="371"/>
                  </a:lnTo>
                  <a:lnTo>
                    <a:pt x="336" y="3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76" name="Freeform 18">
              <a:extLst>
                <a:ext uri="{FF2B5EF4-FFF2-40B4-BE49-F238E27FC236}">
                  <a16:creationId xmlns:a16="http://schemas.microsoft.com/office/drawing/2014/main" id="{87FBBC78-C5DA-4DEF-900B-3C066766870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98838" y="2532063"/>
              <a:ext cx="104775" cy="103188"/>
            </a:xfrm>
            <a:custGeom>
              <a:avLst/>
              <a:gdLst>
                <a:gd name="T0" fmla="*/ 423 w 456"/>
                <a:gd name="T1" fmla="*/ 456 h 456"/>
                <a:gd name="T2" fmla="*/ 175 w 456"/>
                <a:gd name="T3" fmla="*/ 442 h 456"/>
                <a:gd name="T4" fmla="*/ 169 w 456"/>
                <a:gd name="T5" fmla="*/ 441 h 456"/>
                <a:gd name="T6" fmla="*/ 159 w 456"/>
                <a:gd name="T7" fmla="*/ 436 h 456"/>
                <a:gd name="T8" fmla="*/ 11 w 456"/>
                <a:gd name="T9" fmla="*/ 295 h 456"/>
                <a:gd name="T10" fmla="*/ 8 w 456"/>
                <a:gd name="T11" fmla="*/ 292 h 456"/>
                <a:gd name="T12" fmla="*/ 4 w 456"/>
                <a:gd name="T13" fmla="*/ 284 h 456"/>
                <a:gd name="T14" fmla="*/ 1 w 456"/>
                <a:gd name="T15" fmla="*/ 275 h 456"/>
                <a:gd name="T16" fmla="*/ 1 w 456"/>
                <a:gd name="T17" fmla="*/ 265 h 456"/>
                <a:gd name="T18" fmla="*/ 2 w 456"/>
                <a:gd name="T19" fmla="*/ 261 h 456"/>
                <a:gd name="T20" fmla="*/ 7 w 456"/>
                <a:gd name="T21" fmla="*/ 252 h 456"/>
                <a:gd name="T22" fmla="*/ 13 w 456"/>
                <a:gd name="T23" fmla="*/ 246 h 456"/>
                <a:gd name="T24" fmla="*/ 21 w 456"/>
                <a:gd name="T25" fmla="*/ 241 h 456"/>
                <a:gd name="T26" fmla="*/ 30 w 456"/>
                <a:gd name="T27" fmla="*/ 239 h 456"/>
                <a:gd name="T28" fmla="*/ 238 w 456"/>
                <a:gd name="T29" fmla="*/ 30 h 456"/>
                <a:gd name="T30" fmla="*/ 239 w 456"/>
                <a:gd name="T31" fmla="*/ 25 h 456"/>
                <a:gd name="T32" fmla="*/ 244 w 456"/>
                <a:gd name="T33" fmla="*/ 17 h 456"/>
                <a:gd name="T34" fmla="*/ 249 w 456"/>
                <a:gd name="T35" fmla="*/ 10 h 456"/>
                <a:gd name="T36" fmla="*/ 257 w 456"/>
                <a:gd name="T37" fmla="*/ 5 h 456"/>
                <a:gd name="T38" fmla="*/ 261 w 456"/>
                <a:gd name="T39" fmla="*/ 3 h 456"/>
                <a:gd name="T40" fmla="*/ 271 w 456"/>
                <a:gd name="T41" fmla="*/ 0 h 456"/>
                <a:gd name="T42" fmla="*/ 280 w 456"/>
                <a:gd name="T43" fmla="*/ 1 h 456"/>
                <a:gd name="T44" fmla="*/ 288 w 456"/>
                <a:gd name="T45" fmla="*/ 6 h 456"/>
                <a:gd name="T46" fmla="*/ 295 w 456"/>
                <a:gd name="T47" fmla="*/ 11 h 456"/>
                <a:gd name="T48" fmla="*/ 433 w 456"/>
                <a:gd name="T49" fmla="*/ 155 h 456"/>
                <a:gd name="T50" fmla="*/ 439 w 456"/>
                <a:gd name="T51" fmla="*/ 164 h 456"/>
                <a:gd name="T52" fmla="*/ 442 w 456"/>
                <a:gd name="T53" fmla="*/ 175 h 456"/>
                <a:gd name="T54" fmla="*/ 456 w 456"/>
                <a:gd name="T55" fmla="*/ 421 h 456"/>
                <a:gd name="T56" fmla="*/ 454 w 456"/>
                <a:gd name="T57" fmla="*/ 434 h 456"/>
                <a:gd name="T58" fmla="*/ 445 w 456"/>
                <a:gd name="T59" fmla="*/ 446 h 456"/>
                <a:gd name="T60" fmla="*/ 441 w 456"/>
                <a:gd name="T61" fmla="*/ 450 h 456"/>
                <a:gd name="T62" fmla="*/ 429 w 456"/>
                <a:gd name="T63" fmla="*/ 455 h 456"/>
                <a:gd name="T64" fmla="*/ 423 w 456"/>
                <a:gd name="T65" fmla="*/ 456 h 456"/>
                <a:gd name="T66" fmla="*/ 387 w 456"/>
                <a:gd name="T67" fmla="*/ 388 h 456"/>
                <a:gd name="T68" fmla="*/ 296 w 456"/>
                <a:gd name="T69" fmla="*/ 108 h 456"/>
                <a:gd name="T70" fmla="*/ 282 w 456"/>
                <a:gd name="T71" fmla="*/ 245 h 456"/>
                <a:gd name="T72" fmla="*/ 278 w 456"/>
                <a:gd name="T73" fmla="*/ 258 h 456"/>
                <a:gd name="T74" fmla="*/ 268 w 456"/>
                <a:gd name="T75" fmla="*/ 269 h 456"/>
                <a:gd name="T76" fmla="*/ 264 w 456"/>
                <a:gd name="T77" fmla="*/ 274 h 456"/>
                <a:gd name="T78" fmla="*/ 252 w 456"/>
                <a:gd name="T79" fmla="*/ 281 h 456"/>
                <a:gd name="T80" fmla="*/ 108 w 456"/>
                <a:gd name="T81" fmla="*/ 296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56" h="456">
                  <a:moveTo>
                    <a:pt x="423" y="456"/>
                  </a:moveTo>
                  <a:lnTo>
                    <a:pt x="423" y="456"/>
                  </a:lnTo>
                  <a:lnTo>
                    <a:pt x="421" y="455"/>
                  </a:lnTo>
                  <a:lnTo>
                    <a:pt x="175" y="442"/>
                  </a:lnTo>
                  <a:lnTo>
                    <a:pt x="175" y="442"/>
                  </a:lnTo>
                  <a:lnTo>
                    <a:pt x="169" y="441"/>
                  </a:lnTo>
                  <a:lnTo>
                    <a:pt x="164" y="439"/>
                  </a:lnTo>
                  <a:lnTo>
                    <a:pt x="159" y="436"/>
                  </a:lnTo>
                  <a:lnTo>
                    <a:pt x="155" y="433"/>
                  </a:lnTo>
                  <a:lnTo>
                    <a:pt x="11" y="295"/>
                  </a:lnTo>
                  <a:lnTo>
                    <a:pt x="11" y="295"/>
                  </a:lnTo>
                  <a:lnTo>
                    <a:pt x="8" y="292"/>
                  </a:lnTo>
                  <a:lnTo>
                    <a:pt x="6" y="288"/>
                  </a:lnTo>
                  <a:lnTo>
                    <a:pt x="4" y="284"/>
                  </a:lnTo>
                  <a:lnTo>
                    <a:pt x="1" y="279"/>
                  </a:lnTo>
                  <a:lnTo>
                    <a:pt x="1" y="275"/>
                  </a:lnTo>
                  <a:lnTo>
                    <a:pt x="0" y="271"/>
                  </a:lnTo>
                  <a:lnTo>
                    <a:pt x="1" y="265"/>
                  </a:lnTo>
                  <a:lnTo>
                    <a:pt x="2" y="261"/>
                  </a:lnTo>
                  <a:lnTo>
                    <a:pt x="2" y="261"/>
                  </a:lnTo>
                  <a:lnTo>
                    <a:pt x="5" y="256"/>
                  </a:lnTo>
                  <a:lnTo>
                    <a:pt x="7" y="252"/>
                  </a:lnTo>
                  <a:lnTo>
                    <a:pt x="10" y="249"/>
                  </a:lnTo>
                  <a:lnTo>
                    <a:pt x="13" y="246"/>
                  </a:lnTo>
                  <a:lnTo>
                    <a:pt x="17" y="243"/>
                  </a:lnTo>
                  <a:lnTo>
                    <a:pt x="21" y="241"/>
                  </a:lnTo>
                  <a:lnTo>
                    <a:pt x="25" y="240"/>
                  </a:lnTo>
                  <a:lnTo>
                    <a:pt x="30" y="239"/>
                  </a:lnTo>
                  <a:lnTo>
                    <a:pt x="219" y="219"/>
                  </a:lnTo>
                  <a:lnTo>
                    <a:pt x="238" y="30"/>
                  </a:lnTo>
                  <a:lnTo>
                    <a:pt x="238" y="30"/>
                  </a:lnTo>
                  <a:lnTo>
                    <a:pt x="239" y="25"/>
                  </a:lnTo>
                  <a:lnTo>
                    <a:pt x="242" y="21"/>
                  </a:lnTo>
                  <a:lnTo>
                    <a:pt x="244" y="17"/>
                  </a:lnTo>
                  <a:lnTo>
                    <a:pt x="246" y="13"/>
                  </a:lnTo>
                  <a:lnTo>
                    <a:pt x="249" y="10"/>
                  </a:lnTo>
                  <a:lnTo>
                    <a:pt x="253" y="7"/>
                  </a:lnTo>
                  <a:lnTo>
                    <a:pt x="257" y="5"/>
                  </a:lnTo>
                  <a:lnTo>
                    <a:pt x="261" y="3"/>
                  </a:lnTo>
                  <a:lnTo>
                    <a:pt x="261" y="3"/>
                  </a:lnTo>
                  <a:lnTo>
                    <a:pt x="265" y="1"/>
                  </a:lnTo>
                  <a:lnTo>
                    <a:pt x="271" y="0"/>
                  </a:lnTo>
                  <a:lnTo>
                    <a:pt x="275" y="1"/>
                  </a:lnTo>
                  <a:lnTo>
                    <a:pt x="280" y="1"/>
                  </a:lnTo>
                  <a:lnTo>
                    <a:pt x="284" y="4"/>
                  </a:lnTo>
                  <a:lnTo>
                    <a:pt x="288" y="6"/>
                  </a:lnTo>
                  <a:lnTo>
                    <a:pt x="292" y="8"/>
                  </a:lnTo>
                  <a:lnTo>
                    <a:pt x="295" y="11"/>
                  </a:lnTo>
                  <a:lnTo>
                    <a:pt x="433" y="155"/>
                  </a:lnTo>
                  <a:lnTo>
                    <a:pt x="433" y="155"/>
                  </a:lnTo>
                  <a:lnTo>
                    <a:pt x="436" y="159"/>
                  </a:lnTo>
                  <a:lnTo>
                    <a:pt x="439" y="164"/>
                  </a:lnTo>
                  <a:lnTo>
                    <a:pt x="441" y="169"/>
                  </a:lnTo>
                  <a:lnTo>
                    <a:pt x="442" y="175"/>
                  </a:lnTo>
                  <a:lnTo>
                    <a:pt x="456" y="421"/>
                  </a:lnTo>
                  <a:lnTo>
                    <a:pt x="456" y="421"/>
                  </a:lnTo>
                  <a:lnTo>
                    <a:pt x="455" y="428"/>
                  </a:lnTo>
                  <a:lnTo>
                    <a:pt x="454" y="434"/>
                  </a:lnTo>
                  <a:lnTo>
                    <a:pt x="451" y="440"/>
                  </a:lnTo>
                  <a:lnTo>
                    <a:pt x="445" y="446"/>
                  </a:lnTo>
                  <a:lnTo>
                    <a:pt x="445" y="446"/>
                  </a:lnTo>
                  <a:lnTo>
                    <a:pt x="441" y="450"/>
                  </a:lnTo>
                  <a:lnTo>
                    <a:pt x="435" y="453"/>
                  </a:lnTo>
                  <a:lnTo>
                    <a:pt x="429" y="455"/>
                  </a:lnTo>
                  <a:lnTo>
                    <a:pt x="423" y="456"/>
                  </a:lnTo>
                  <a:lnTo>
                    <a:pt x="423" y="456"/>
                  </a:lnTo>
                  <a:close/>
                  <a:moveTo>
                    <a:pt x="191" y="376"/>
                  </a:moveTo>
                  <a:lnTo>
                    <a:pt x="387" y="388"/>
                  </a:lnTo>
                  <a:lnTo>
                    <a:pt x="377" y="191"/>
                  </a:lnTo>
                  <a:lnTo>
                    <a:pt x="296" y="108"/>
                  </a:lnTo>
                  <a:lnTo>
                    <a:pt x="282" y="245"/>
                  </a:lnTo>
                  <a:lnTo>
                    <a:pt x="282" y="245"/>
                  </a:lnTo>
                  <a:lnTo>
                    <a:pt x="281" y="252"/>
                  </a:lnTo>
                  <a:lnTo>
                    <a:pt x="278" y="258"/>
                  </a:lnTo>
                  <a:lnTo>
                    <a:pt x="274" y="263"/>
                  </a:lnTo>
                  <a:lnTo>
                    <a:pt x="268" y="269"/>
                  </a:lnTo>
                  <a:lnTo>
                    <a:pt x="268" y="269"/>
                  </a:lnTo>
                  <a:lnTo>
                    <a:pt x="264" y="274"/>
                  </a:lnTo>
                  <a:lnTo>
                    <a:pt x="258" y="278"/>
                  </a:lnTo>
                  <a:lnTo>
                    <a:pt x="252" y="281"/>
                  </a:lnTo>
                  <a:lnTo>
                    <a:pt x="245" y="282"/>
                  </a:lnTo>
                  <a:lnTo>
                    <a:pt x="108" y="296"/>
                  </a:lnTo>
                  <a:lnTo>
                    <a:pt x="191" y="3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sp>
        <p:nvSpPr>
          <p:cNvPr id="77" name="Freeform 323">
            <a:extLst>
              <a:ext uri="{FF2B5EF4-FFF2-40B4-BE49-F238E27FC236}">
                <a16:creationId xmlns:a16="http://schemas.microsoft.com/office/drawing/2014/main" id="{77ABEAA4-F45B-40E1-85CB-D5FF267076ED}"/>
              </a:ext>
            </a:extLst>
          </p:cNvPr>
          <p:cNvSpPr>
            <a:spLocks noEditPoints="1"/>
          </p:cNvSpPr>
          <p:nvPr/>
        </p:nvSpPr>
        <p:spPr bwMode="auto">
          <a:xfrm>
            <a:off x="11257757" y="2728273"/>
            <a:ext cx="239184" cy="480484"/>
          </a:xfrm>
          <a:custGeom>
            <a:avLst/>
            <a:gdLst>
              <a:gd name="T0" fmla="*/ 85 w 682"/>
              <a:gd name="T1" fmla="*/ 1363 h 1363"/>
              <a:gd name="T2" fmla="*/ 74 w 682"/>
              <a:gd name="T3" fmla="*/ 1361 h 1363"/>
              <a:gd name="T4" fmla="*/ 69 w 682"/>
              <a:gd name="T5" fmla="*/ 1358 h 1363"/>
              <a:gd name="T6" fmla="*/ 62 w 682"/>
              <a:gd name="T7" fmla="*/ 1351 h 1363"/>
              <a:gd name="T8" fmla="*/ 58 w 682"/>
              <a:gd name="T9" fmla="*/ 1342 h 1363"/>
              <a:gd name="T10" fmla="*/ 57 w 682"/>
              <a:gd name="T11" fmla="*/ 1333 h 1363"/>
              <a:gd name="T12" fmla="*/ 219 w 682"/>
              <a:gd name="T13" fmla="*/ 739 h 1363"/>
              <a:gd name="T14" fmla="*/ 28 w 682"/>
              <a:gd name="T15" fmla="*/ 739 h 1363"/>
              <a:gd name="T16" fmla="*/ 16 w 682"/>
              <a:gd name="T17" fmla="*/ 736 h 1363"/>
              <a:gd name="T18" fmla="*/ 6 w 682"/>
              <a:gd name="T19" fmla="*/ 728 h 1363"/>
              <a:gd name="T20" fmla="*/ 3 w 682"/>
              <a:gd name="T21" fmla="*/ 723 h 1363"/>
              <a:gd name="T22" fmla="*/ 0 w 682"/>
              <a:gd name="T23" fmla="*/ 709 h 1363"/>
              <a:gd name="T24" fmla="*/ 171 w 682"/>
              <a:gd name="T25" fmla="*/ 22 h 1363"/>
              <a:gd name="T26" fmla="*/ 173 w 682"/>
              <a:gd name="T27" fmla="*/ 17 h 1363"/>
              <a:gd name="T28" fmla="*/ 178 w 682"/>
              <a:gd name="T29" fmla="*/ 9 h 1363"/>
              <a:gd name="T30" fmla="*/ 185 w 682"/>
              <a:gd name="T31" fmla="*/ 4 h 1363"/>
              <a:gd name="T32" fmla="*/ 194 w 682"/>
              <a:gd name="T33" fmla="*/ 1 h 1363"/>
              <a:gd name="T34" fmla="*/ 654 w 682"/>
              <a:gd name="T35" fmla="*/ 0 h 1363"/>
              <a:gd name="T36" fmla="*/ 661 w 682"/>
              <a:gd name="T37" fmla="*/ 1 h 1363"/>
              <a:gd name="T38" fmla="*/ 674 w 682"/>
              <a:gd name="T39" fmla="*/ 9 h 1363"/>
              <a:gd name="T40" fmla="*/ 678 w 682"/>
              <a:gd name="T41" fmla="*/ 15 h 1363"/>
              <a:gd name="T42" fmla="*/ 682 w 682"/>
              <a:gd name="T43" fmla="*/ 30 h 1363"/>
              <a:gd name="T44" fmla="*/ 677 w 682"/>
              <a:gd name="T45" fmla="*/ 44 h 1363"/>
              <a:gd name="T46" fmla="*/ 654 w 682"/>
              <a:gd name="T47" fmla="*/ 454 h 1363"/>
              <a:gd name="T48" fmla="*/ 661 w 682"/>
              <a:gd name="T49" fmla="*/ 455 h 1363"/>
              <a:gd name="T50" fmla="*/ 674 w 682"/>
              <a:gd name="T51" fmla="*/ 464 h 1363"/>
              <a:gd name="T52" fmla="*/ 678 w 682"/>
              <a:gd name="T53" fmla="*/ 470 h 1363"/>
              <a:gd name="T54" fmla="*/ 682 w 682"/>
              <a:gd name="T55" fmla="*/ 485 h 1363"/>
              <a:gd name="T56" fmla="*/ 677 w 682"/>
              <a:gd name="T57" fmla="*/ 499 h 1363"/>
              <a:gd name="T58" fmla="*/ 109 w 682"/>
              <a:gd name="T59" fmla="*/ 1351 h 1363"/>
              <a:gd name="T60" fmla="*/ 98 w 682"/>
              <a:gd name="T61" fmla="*/ 1360 h 1363"/>
              <a:gd name="T62" fmla="*/ 85 w 682"/>
              <a:gd name="T63" fmla="*/ 1363 h 1363"/>
              <a:gd name="T64" fmla="*/ 65 w 682"/>
              <a:gd name="T65" fmla="*/ 682 h 1363"/>
              <a:gd name="T66" fmla="*/ 256 w 682"/>
              <a:gd name="T67" fmla="*/ 682 h 1363"/>
              <a:gd name="T68" fmla="*/ 268 w 682"/>
              <a:gd name="T69" fmla="*/ 685 h 1363"/>
              <a:gd name="T70" fmla="*/ 278 w 682"/>
              <a:gd name="T71" fmla="*/ 693 h 1363"/>
              <a:gd name="T72" fmla="*/ 281 w 682"/>
              <a:gd name="T73" fmla="*/ 698 h 1363"/>
              <a:gd name="T74" fmla="*/ 284 w 682"/>
              <a:gd name="T75" fmla="*/ 711 h 1363"/>
              <a:gd name="T76" fmla="*/ 159 w 682"/>
              <a:gd name="T77" fmla="*/ 1174 h 1363"/>
              <a:gd name="T78" fmla="*/ 369 w 682"/>
              <a:gd name="T79" fmla="*/ 511 h 1363"/>
              <a:gd name="T80" fmla="*/ 362 w 682"/>
              <a:gd name="T81" fmla="*/ 510 h 1363"/>
              <a:gd name="T82" fmla="*/ 349 w 682"/>
              <a:gd name="T83" fmla="*/ 503 h 1363"/>
              <a:gd name="T84" fmla="*/ 344 w 682"/>
              <a:gd name="T85" fmla="*/ 497 h 1363"/>
              <a:gd name="T86" fmla="*/ 341 w 682"/>
              <a:gd name="T87" fmla="*/ 483 h 1363"/>
              <a:gd name="T88" fmla="*/ 345 w 682"/>
              <a:gd name="T89" fmla="*/ 468 h 1363"/>
              <a:gd name="T90" fmla="*/ 222 w 682"/>
              <a:gd name="T91" fmla="*/ 57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682" h="1363">
                <a:moveTo>
                  <a:pt x="85" y="1363"/>
                </a:moveTo>
                <a:lnTo>
                  <a:pt x="85" y="1363"/>
                </a:lnTo>
                <a:lnTo>
                  <a:pt x="79" y="1363"/>
                </a:lnTo>
                <a:lnTo>
                  <a:pt x="74" y="1361"/>
                </a:lnTo>
                <a:lnTo>
                  <a:pt x="74" y="1361"/>
                </a:lnTo>
                <a:lnTo>
                  <a:pt x="69" y="1358"/>
                </a:lnTo>
                <a:lnTo>
                  <a:pt x="66" y="1355"/>
                </a:lnTo>
                <a:lnTo>
                  <a:pt x="62" y="1351"/>
                </a:lnTo>
                <a:lnTo>
                  <a:pt x="60" y="1347"/>
                </a:lnTo>
                <a:lnTo>
                  <a:pt x="58" y="1342"/>
                </a:lnTo>
                <a:lnTo>
                  <a:pt x="57" y="1338"/>
                </a:lnTo>
                <a:lnTo>
                  <a:pt x="57" y="1333"/>
                </a:lnTo>
                <a:lnTo>
                  <a:pt x="58" y="1328"/>
                </a:lnTo>
                <a:lnTo>
                  <a:pt x="219" y="739"/>
                </a:lnTo>
                <a:lnTo>
                  <a:pt x="28" y="739"/>
                </a:lnTo>
                <a:lnTo>
                  <a:pt x="28" y="739"/>
                </a:lnTo>
                <a:lnTo>
                  <a:pt x="22" y="738"/>
                </a:lnTo>
                <a:lnTo>
                  <a:pt x="16" y="736"/>
                </a:lnTo>
                <a:lnTo>
                  <a:pt x="11" y="733"/>
                </a:lnTo>
                <a:lnTo>
                  <a:pt x="6" y="728"/>
                </a:lnTo>
                <a:lnTo>
                  <a:pt x="6" y="728"/>
                </a:lnTo>
                <a:lnTo>
                  <a:pt x="3" y="723"/>
                </a:lnTo>
                <a:lnTo>
                  <a:pt x="1" y="717"/>
                </a:lnTo>
                <a:lnTo>
                  <a:pt x="0" y="709"/>
                </a:lnTo>
                <a:lnTo>
                  <a:pt x="1" y="703"/>
                </a:lnTo>
                <a:lnTo>
                  <a:pt x="171" y="22"/>
                </a:lnTo>
                <a:lnTo>
                  <a:pt x="171" y="22"/>
                </a:lnTo>
                <a:lnTo>
                  <a:pt x="173" y="17"/>
                </a:lnTo>
                <a:lnTo>
                  <a:pt x="175" y="13"/>
                </a:lnTo>
                <a:lnTo>
                  <a:pt x="178" y="9"/>
                </a:lnTo>
                <a:lnTo>
                  <a:pt x="181" y="6"/>
                </a:lnTo>
                <a:lnTo>
                  <a:pt x="185" y="4"/>
                </a:lnTo>
                <a:lnTo>
                  <a:pt x="189" y="2"/>
                </a:lnTo>
                <a:lnTo>
                  <a:pt x="194" y="1"/>
                </a:lnTo>
                <a:lnTo>
                  <a:pt x="199" y="0"/>
                </a:lnTo>
                <a:lnTo>
                  <a:pt x="654" y="0"/>
                </a:lnTo>
                <a:lnTo>
                  <a:pt x="654" y="0"/>
                </a:lnTo>
                <a:lnTo>
                  <a:pt x="661" y="1"/>
                </a:lnTo>
                <a:lnTo>
                  <a:pt x="668" y="4"/>
                </a:lnTo>
                <a:lnTo>
                  <a:pt x="674" y="9"/>
                </a:lnTo>
                <a:lnTo>
                  <a:pt x="678" y="15"/>
                </a:lnTo>
                <a:lnTo>
                  <a:pt x="678" y="15"/>
                </a:lnTo>
                <a:lnTo>
                  <a:pt x="681" y="22"/>
                </a:lnTo>
                <a:lnTo>
                  <a:pt x="682" y="30"/>
                </a:lnTo>
                <a:lnTo>
                  <a:pt x="680" y="37"/>
                </a:lnTo>
                <a:lnTo>
                  <a:pt x="677" y="44"/>
                </a:lnTo>
                <a:lnTo>
                  <a:pt x="421" y="454"/>
                </a:lnTo>
                <a:lnTo>
                  <a:pt x="654" y="454"/>
                </a:lnTo>
                <a:lnTo>
                  <a:pt x="654" y="454"/>
                </a:lnTo>
                <a:lnTo>
                  <a:pt x="661" y="455"/>
                </a:lnTo>
                <a:lnTo>
                  <a:pt x="668" y="459"/>
                </a:lnTo>
                <a:lnTo>
                  <a:pt x="674" y="464"/>
                </a:lnTo>
                <a:lnTo>
                  <a:pt x="678" y="470"/>
                </a:lnTo>
                <a:lnTo>
                  <a:pt x="678" y="470"/>
                </a:lnTo>
                <a:lnTo>
                  <a:pt x="681" y="477"/>
                </a:lnTo>
                <a:lnTo>
                  <a:pt x="682" y="485"/>
                </a:lnTo>
                <a:lnTo>
                  <a:pt x="680" y="492"/>
                </a:lnTo>
                <a:lnTo>
                  <a:pt x="677" y="499"/>
                </a:lnTo>
                <a:lnTo>
                  <a:pt x="109" y="1351"/>
                </a:lnTo>
                <a:lnTo>
                  <a:pt x="109" y="1351"/>
                </a:lnTo>
                <a:lnTo>
                  <a:pt x="104" y="1356"/>
                </a:lnTo>
                <a:lnTo>
                  <a:pt x="98" y="1360"/>
                </a:lnTo>
                <a:lnTo>
                  <a:pt x="92" y="1362"/>
                </a:lnTo>
                <a:lnTo>
                  <a:pt x="85" y="1363"/>
                </a:lnTo>
                <a:lnTo>
                  <a:pt x="85" y="1363"/>
                </a:lnTo>
                <a:close/>
                <a:moveTo>
                  <a:pt x="65" y="682"/>
                </a:moveTo>
                <a:lnTo>
                  <a:pt x="256" y="682"/>
                </a:lnTo>
                <a:lnTo>
                  <a:pt x="256" y="682"/>
                </a:lnTo>
                <a:lnTo>
                  <a:pt x="262" y="682"/>
                </a:lnTo>
                <a:lnTo>
                  <a:pt x="268" y="685"/>
                </a:lnTo>
                <a:lnTo>
                  <a:pt x="274" y="688"/>
                </a:lnTo>
                <a:lnTo>
                  <a:pt x="278" y="693"/>
                </a:lnTo>
                <a:lnTo>
                  <a:pt x="278" y="693"/>
                </a:lnTo>
                <a:lnTo>
                  <a:pt x="281" y="698"/>
                </a:lnTo>
                <a:lnTo>
                  <a:pt x="283" y="704"/>
                </a:lnTo>
                <a:lnTo>
                  <a:pt x="284" y="711"/>
                </a:lnTo>
                <a:lnTo>
                  <a:pt x="283" y="718"/>
                </a:lnTo>
                <a:lnTo>
                  <a:pt x="159" y="1174"/>
                </a:lnTo>
                <a:lnTo>
                  <a:pt x="600" y="511"/>
                </a:lnTo>
                <a:lnTo>
                  <a:pt x="369" y="511"/>
                </a:lnTo>
                <a:lnTo>
                  <a:pt x="369" y="511"/>
                </a:lnTo>
                <a:lnTo>
                  <a:pt x="362" y="510"/>
                </a:lnTo>
                <a:lnTo>
                  <a:pt x="355" y="507"/>
                </a:lnTo>
                <a:lnTo>
                  <a:pt x="349" y="503"/>
                </a:lnTo>
                <a:lnTo>
                  <a:pt x="344" y="497"/>
                </a:lnTo>
                <a:lnTo>
                  <a:pt x="344" y="497"/>
                </a:lnTo>
                <a:lnTo>
                  <a:pt x="342" y="490"/>
                </a:lnTo>
                <a:lnTo>
                  <a:pt x="341" y="483"/>
                </a:lnTo>
                <a:lnTo>
                  <a:pt x="342" y="475"/>
                </a:lnTo>
                <a:lnTo>
                  <a:pt x="345" y="468"/>
                </a:lnTo>
                <a:lnTo>
                  <a:pt x="602" y="57"/>
                </a:lnTo>
                <a:lnTo>
                  <a:pt x="222" y="57"/>
                </a:lnTo>
                <a:lnTo>
                  <a:pt x="65" y="68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339A82A3-FF1D-47FD-8146-AFE9AD963ACB}"/>
              </a:ext>
            </a:extLst>
          </p:cNvPr>
          <p:cNvGrpSpPr/>
          <p:nvPr/>
        </p:nvGrpSpPr>
        <p:grpSpPr>
          <a:xfrm>
            <a:off x="11016457" y="3804038"/>
            <a:ext cx="480484" cy="478367"/>
            <a:chOff x="6996113" y="3609976"/>
            <a:chExt cx="360363" cy="358775"/>
          </a:xfrm>
          <a:solidFill>
            <a:schemeClr val="accent3"/>
          </a:solidFill>
        </p:grpSpPr>
        <p:sp>
          <p:nvSpPr>
            <p:cNvPr id="79" name="Freeform 174">
              <a:extLst>
                <a:ext uri="{FF2B5EF4-FFF2-40B4-BE49-F238E27FC236}">
                  <a16:creationId xmlns:a16="http://schemas.microsoft.com/office/drawing/2014/main" id="{C9BBE100-B280-417E-992F-E2D63DF8BE9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123113" y="3609976"/>
              <a:ext cx="104775" cy="104775"/>
            </a:xfrm>
            <a:custGeom>
              <a:avLst/>
              <a:gdLst>
                <a:gd name="T0" fmla="*/ 178 w 397"/>
                <a:gd name="T1" fmla="*/ 395 h 396"/>
                <a:gd name="T2" fmla="*/ 121 w 397"/>
                <a:gd name="T3" fmla="*/ 381 h 396"/>
                <a:gd name="T4" fmla="*/ 72 w 397"/>
                <a:gd name="T5" fmla="*/ 352 h 396"/>
                <a:gd name="T6" fmla="*/ 33 w 397"/>
                <a:gd name="T7" fmla="*/ 309 h 396"/>
                <a:gd name="T8" fmla="*/ 9 w 397"/>
                <a:gd name="T9" fmla="*/ 257 h 396"/>
                <a:gd name="T10" fmla="*/ 0 w 397"/>
                <a:gd name="T11" fmla="*/ 198 h 396"/>
                <a:gd name="T12" fmla="*/ 4 w 397"/>
                <a:gd name="T13" fmla="*/ 158 h 396"/>
                <a:gd name="T14" fmla="*/ 24 w 397"/>
                <a:gd name="T15" fmla="*/ 103 h 396"/>
                <a:gd name="T16" fmla="*/ 57 w 397"/>
                <a:gd name="T17" fmla="*/ 58 h 396"/>
                <a:gd name="T18" fmla="*/ 104 w 397"/>
                <a:gd name="T19" fmla="*/ 23 h 396"/>
                <a:gd name="T20" fmla="*/ 158 w 397"/>
                <a:gd name="T21" fmla="*/ 4 h 396"/>
                <a:gd name="T22" fmla="*/ 198 w 397"/>
                <a:gd name="T23" fmla="*/ 0 h 396"/>
                <a:gd name="T24" fmla="*/ 257 w 397"/>
                <a:gd name="T25" fmla="*/ 8 h 396"/>
                <a:gd name="T26" fmla="*/ 309 w 397"/>
                <a:gd name="T27" fmla="*/ 34 h 396"/>
                <a:gd name="T28" fmla="*/ 351 w 397"/>
                <a:gd name="T29" fmla="*/ 72 h 396"/>
                <a:gd name="T30" fmla="*/ 381 w 397"/>
                <a:gd name="T31" fmla="*/ 121 h 396"/>
                <a:gd name="T32" fmla="*/ 396 w 397"/>
                <a:gd name="T33" fmla="*/ 178 h 396"/>
                <a:gd name="T34" fmla="*/ 396 w 397"/>
                <a:gd name="T35" fmla="*/ 218 h 396"/>
                <a:gd name="T36" fmla="*/ 381 w 397"/>
                <a:gd name="T37" fmla="*/ 275 h 396"/>
                <a:gd name="T38" fmla="*/ 351 w 397"/>
                <a:gd name="T39" fmla="*/ 324 h 396"/>
                <a:gd name="T40" fmla="*/ 309 w 397"/>
                <a:gd name="T41" fmla="*/ 363 h 396"/>
                <a:gd name="T42" fmla="*/ 257 w 397"/>
                <a:gd name="T43" fmla="*/ 388 h 396"/>
                <a:gd name="T44" fmla="*/ 198 w 397"/>
                <a:gd name="T45" fmla="*/ 396 h 396"/>
                <a:gd name="T46" fmla="*/ 198 w 397"/>
                <a:gd name="T47" fmla="*/ 57 h 396"/>
                <a:gd name="T48" fmla="*/ 156 w 397"/>
                <a:gd name="T49" fmla="*/ 63 h 396"/>
                <a:gd name="T50" fmla="*/ 119 w 397"/>
                <a:gd name="T51" fmla="*/ 81 h 396"/>
                <a:gd name="T52" fmla="*/ 89 w 397"/>
                <a:gd name="T53" fmla="*/ 108 h 396"/>
                <a:gd name="T54" fmla="*/ 67 w 397"/>
                <a:gd name="T55" fmla="*/ 143 h 396"/>
                <a:gd name="T56" fmla="*/ 57 w 397"/>
                <a:gd name="T57" fmla="*/ 184 h 396"/>
                <a:gd name="T58" fmla="*/ 57 w 397"/>
                <a:gd name="T59" fmla="*/ 212 h 396"/>
                <a:gd name="T60" fmla="*/ 67 w 397"/>
                <a:gd name="T61" fmla="*/ 254 h 396"/>
                <a:gd name="T62" fmla="*/ 89 w 397"/>
                <a:gd name="T63" fmla="*/ 288 h 396"/>
                <a:gd name="T64" fmla="*/ 119 w 397"/>
                <a:gd name="T65" fmla="*/ 315 h 396"/>
                <a:gd name="T66" fmla="*/ 156 w 397"/>
                <a:gd name="T67" fmla="*/ 333 h 396"/>
                <a:gd name="T68" fmla="*/ 198 w 397"/>
                <a:gd name="T69" fmla="*/ 340 h 396"/>
                <a:gd name="T70" fmla="*/ 226 w 397"/>
                <a:gd name="T71" fmla="*/ 336 h 396"/>
                <a:gd name="T72" fmla="*/ 265 w 397"/>
                <a:gd name="T73" fmla="*/ 322 h 396"/>
                <a:gd name="T74" fmla="*/ 298 w 397"/>
                <a:gd name="T75" fmla="*/ 298 h 396"/>
                <a:gd name="T76" fmla="*/ 323 w 397"/>
                <a:gd name="T77" fmla="*/ 266 h 396"/>
                <a:gd name="T78" fmla="*/ 337 w 397"/>
                <a:gd name="T79" fmla="*/ 226 h 396"/>
                <a:gd name="T80" fmla="*/ 340 w 397"/>
                <a:gd name="T81" fmla="*/ 198 h 396"/>
                <a:gd name="T82" fmla="*/ 333 w 397"/>
                <a:gd name="T83" fmla="*/ 156 h 396"/>
                <a:gd name="T84" fmla="*/ 316 w 397"/>
                <a:gd name="T85" fmla="*/ 119 h 396"/>
                <a:gd name="T86" fmla="*/ 288 w 397"/>
                <a:gd name="T87" fmla="*/ 89 h 396"/>
                <a:gd name="T88" fmla="*/ 253 w 397"/>
                <a:gd name="T89" fmla="*/ 68 h 396"/>
                <a:gd name="T90" fmla="*/ 213 w 397"/>
                <a:gd name="T91" fmla="*/ 57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97" h="396">
                  <a:moveTo>
                    <a:pt x="198" y="396"/>
                  </a:moveTo>
                  <a:lnTo>
                    <a:pt x="198" y="396"/>
                  </a:lnTo>
                  <a:lnTo>
                    <a:pt x="178" y="395"/>
                  </a:lnTo>
                  <a:lnTo>
                    <a:pt x="158" y="392"/>
                  </a:lnTo>
                  <a:lnTo>
                    <a:pt x="139" y="388"/>
                  </a:lnTo>
                  <a:lnTo>
                    <a:pt x="121" y="381"/>
                  </a:lnTo>
                  <a:lnTo>
                    <a:pt x="104" y="373"/>
                  </a:lnTo>
                  <a:lnTo>
                    <a:pt x="87" y="363"/>
                  </a:lnTo>
                  <a:lnTo>
                    <a:pt x="72" y="352"/>
                  </a:lnTo>
                  <a:lnTo>
                    <a:pt x="57" y="339"/>
                  </a:lnTo>
                  <a:lnTo>
                    <a:pt x="45" y="324"/>
                  </a:lnTo>
                  <a:lnTo>
                    <a:pt x="33" y="309"/>
                  </a:lnTo>
                  <a:lnTo>
                    <a:pt x="24" y="293"/>
                  </a:lnTo>
                  <a:lnTo>
                    <a:pt x="15" y="275"/>
                  </a:lnTo>
                  <a:lnTo>
                    <a:pt x="9" y="257"/>
                  </a:lnTo>
                  <a:lnTo>
                    <a:pt x="4" y="239"/>
                  </a:lnTo>
                  <a:lnTo>
                    <a:pt x="1" y="218"/>
                  </a:lnTo>
                  <a:lnTo>
                    <a:pt x="0" y="198"/>
                  </a:lnTo>
                  <a:lnTo>
                    <a:pt x="0" y="198"/>
                  </a:lnTo>
                  <a:lnTo>
                    <a:pt x="1" y="178"/>
                  </a:lnTo>
                  <a:lnTo>
                    <a:pt x="4" y="158"/>
                  </a:lnTo>
                  <a:lnTo>
                    <a:pt x="9" y="140"/>
                  </a:lnTo>
                  <a:lnTo>
                    <a:pt x="15" y="121"/>
                  </a:lnTo>
                  <a:lnTo>
                    <a:pt x="24" y="103"/>
                  </a:lnTo>
                  <a:lnTo>
                    <a:pt x="33" y="87"/>
                  </a:lnTo>
                  <a:lnTo>
                    <a:pt x="45" y="72"/>
                  </a:lnTo>
                  <a:lnTo>
                    <a:pt x="57" y="58"/>
                  </a:lnTo>
                  <a:lnTo>
                    <a:pt x="72" y="45"/>
                  </a:lnTo>
                  <a:lnTo>
                    <a:pt x="87" y="34"/>
                  </a:lnTo>
                  <a:lnTo>
                    <a:pt x="104" y="23"/>
                  </a:lnTo>
                  <a:lnTo>
                    <a:pt x="121" y="15"/>
                  </a:lnTo>
                  <a:lnTo>
                    <a:pt x="139" y="8"/>
                  </a:lnTo>
                  <a:lnTo>
                    <a:pt x="158" y="4"/>
                  </a:lnTo>
                  <a:lnTo>
                    <a:pt x="178" y="1"/>
                  </a:lnTo>
                  <a:lnTo>
                    <a:pt x="198" y="0"/>
                  </a:lnTo>
                  <a:lnTo>
                    <a:pt x="198" y="0"/>
                  </a:lnTo>
                  <a:lnTo>
                    <a:pt x="218" y="1"/>
                  </a:lnTo>
                  <a:lnTo>
                    <a:pt x="238" y="4"/>
                  </a:lnTo>
                  <a:lnTo>
                    <a:pt x="257" y="8"/>
                  </a:lnTo>
                  <a:lnTo>
                    <a:pt x="276" y="15"/>
                  </a:lnTo>
                  <a:lnTo>
                    <a:pt x="293" y="23"/>
                  </a:lnTo>
                  <a:lnTo>
                    <a:pt x="309" y="34"/>
                  </a:lnTo>
                  <a:lnTo>
                    <a:pt x="324" y="45"/>
                  </a:lnTo>
                  <a:lnTo>
                    <a:pt x="338" y="58"/>
                  </a:lnTo>
                  <a:lnTo>
                    <a:pt x="351" y="72"/>
                  </a:lnTo>
                  <a:lnTo>
                    <a:pt x="362" y="87"/>
                  </a:lnTo>
                  <a:lnTo>
                    <a:pt x="372" y="103"/>
                  </a:lnTo>
                  <a:lnTo>
                    <a:pt x="381" y="121"/>
                  </a:lnTo>
                  <a:lnTo>
                    <a:pt x="388" y="140"/>
                  </a:lnTo>
                  <a:lnTo>
                    <a:pt x="393" y="158"/>
                  </a:lnTo>
                  <a:lnTo>
                    <a:pt x="396" y="178"/>
                  </a:lnTo>
                  <a:lnTo>
                    <a:pt x="397" y="198"/>
                  </a:lnTo>
                  <a:lnTo>
                    <a:pt x="397" y="198"/>
                  </a:lnTo>
                  <a:lnTo>
                    <a:pt x="396" y="218"/>
                  </a:lnTo>
                  <a:lnTo>
                    <a:pt x="393" y="239"/>
                  </a:lnTo>
                  <a:lnTo>
                    <a:pt x="388" y="257"/>
                  </a:lnTo>
                  <a:lnTo>
                    <a:pt x="381" y="275"/>
                  </a:lnTo>
                  <a:lnTo>
                    <a:pt x="372" y="293"/>
                  </a:lnTo>
                  <a:lnTo>
                    <a:pt x="362" y="309"/>
                  </a:lnTo>
                  <a:lnTo>
                    <a:pt x="351" y="324"/>
                  </a:lnTo>
                  <a:lnTo>
                    <a:pt x="338" y="339"/>
                  </a:lnTo>
                  <a:lnTo>
                    <a:pt x="324" y="352"/>
                  </a:lnTo>
                  <a:lnTo>
                    <a:pt x="309" y="363"/>
                  </a:lnTo>
                  <a:lnTo>
                    <a:pt x="293" y="373"/>
                  </a:lnTo>
                  <a:lnTo>
                    <a:pt x="276" y="381"/>
                  </a:lnTo>
                  <a:lnTo>
                    <a:pt x="257" y="388"/>
                  </a:lnTo>
                  <a:lnTo>
                    <a:pt x="238" y="392"/>
                  </a:lnTo>
                  <a:lnTo>
                    <a:pt x="218" y="395"/>
                  </a:lnTo>
                  <a:lnTo>
                    <a:pt x="198" y="396"/>
                  </a:lnTo>
                  <a:lnTo>
                    <a:pt x="198" y="396"/>
                  </a:lnTo>
                  <a:close/>
                  <a:moveTo>
                    <a:pt x="198" y="57"/>
                  </a:moveTo>
                  <a:lnTo>
                    <a:pt x="198" y="57"/>
                  </a:lnTo>
                  <a:lnTo>
                    <a:pt x="184" y="57"/>
                  </a:lnTo>
                  <a:lnTo>
                    <a:pt x="169" y="60"/>
                  </a:lnTo>
                  <a:lnTo>
                    <a:pt x="156" y="63"/>
                  </a:lnTo>
                  <a:lnTo>
                    <a:pt x="143" y="68"/>
                  </a:lnTo>
                  <a:lnTo>
                    <a:pt x="130" y="74"/>
                  </a:lnTo>
                  <a:lnTo>
                    <a:pt x="119" y="81"/>
                  </a:lnTo>
                  <a:lnTo>
                    <a:pt x="108" y="89"/>
                  </a:lnTo>
                  <a:lnTo>
                    <a:pt x="98" y="98"/>
                  </a:lnTo>
                  <a:lnTo>
                    <a:pt x="89" y="108"/>
                  </a:lnTo>
                  <a:lnTo>
                    <a:pt x="81" y="119"/>
                  </a:lnTo>
                  <a:lnTo>
                    <a:pt x="74" y="130"/>
                  </a:lnTo>
                  <a:lnTo>
                    <a:pt x="67" y="143"/>
                  </a:lnTo>
                  <a:lnTo>
                    <a:pt x="62" y="156"/>
                  </a:lnTo>
                  <a:lnTo>
                    <a:pt x="59" y="170"/>
                  </a:lnTo>
                  <a:lnTo>
                    <a:pt x="57" y="184"/>
                  </a:lnTo>
                  <a:lnTo>
                    <a:pt x="56" y="198"/>
                  </a:lnTo>
                  <a:lnTo>
                    <a:pt x="56" y="198"/>
                  </a:lnTo>
                  <a:lnTo>
                    <a:pt x="57" y="212"/>
                  </a:lnTo>
                  <a:lnTo>
                    <a:pt x="59" y="226"/>
                  </a:lnTo>
                  <a:lnTo>
                    <a:pt x="62" y="241"/>
                  </a:lnTo>
                  <a:lnTo>
                    <a:pt x="67" y="254"/>
                  </a:lnTo>
                  <a:lnTo>
                    <a:pt x="74" y="266"/>
                  </a:lnTo>
                  <a:lnTo>
                    <a:pt x="81" y="277"/>
                  </a:lnTo>
                  <a:lnTo>
                    <a:pt x="89" y="288"/>
                  </a:lnTo>
                  <a:lnTo>
                    <a:pt x="98" y="298"/>
                  </a:lnTo>
                  <a:lnTo>
                    <a:pt x="108" y="307"/>
                  </a:lnTo>
                  <a:lnTo>
                    <a:pt x="119" y="315"/>
                  </a:lnTo>
                  <a:lnTo>
                    <a:pt x="130" y="322"/>
                  </a:lnTo>
                  <a:lnTo>
                    <a:pt x="143" y="328"/>
                  </a:lnTo>
                  <a:lnTo>
                    <a:pt x="156" y="333"/>
                  </a:lnTo>
                  <a:lnTo>
                    <a:pt x="169" y="336"/>
                  </a:lnTo>
                  <a:lnTo>
                    <a:pt x="184" y="340"/>
                  </a:lnTo>
                  <a:lnTo>
                    <a:pt x="198" y="340"/>
                  </a:lnTo>
                  <a:lnTo>
                    <a:pt x="198" y="340"/>
                  </a:lnTo>
                  <a:lnTo>
                    <a:pt x="213" y="340"/>
                  </a:lnTo>
                  <a:lnTo>
                    <a:pt x="226" y="336"/>
                  </a:lnTo>
                  <a:lnTo>
                    <a:pt x="240" y="333"/>
                  </a:lnTo>
                  <a:lnTo>
                    <a:pt x="253" y="328"/>
                  </a:lnTo>
                  <a:lnTo>
                    <a:pt x="265" y="322"/>
                  </a:lnTo>
                  <a:lnTo>
                    <a:pt x="278" y="315"/>
                  </a:lnTo>
                  <a:lnTo>
                    <a:pt x="288" y="307"/>
                  </a:lnTo>
                  <a:lnTo>
                    <a:pt x="298" y="298"/>
                  </a:lnTo>
                  <a:lnTo>
                    <a:pt x="307" y="288"/>
                  </a:lnTo>
                  <a:lnTo>
                    <a:pt x="316" y="277"/>
                  </a:lnTo>
                  <a:lnTo>
                    <a:pt x="323" y="266"/>
                  </a:lnTo>
                  <a:lnTo>
                    <a:pt x="329" y="254"/>
                  </a:lnTo>
                  <a:lnTo>
                    <a:pt x="333" y="241"/>
                  </a:lnTo>
                  <a:lnTo>
                    <a:pt x="337" y="226"/>
                  </a:lnTo>
                  <a:lnTo>
                    <a:pt x="339" y="212"/>
                  </a:lnTo>
                  <a:lnTo>
                    <a:pt x="340" y="198"/>
                  </a:lnTo>
                  <a:lnTo>
                    <a:pt x="340" y="198"/>
                  </a:lnTo>
                  <a:lnTo>
                    <a:pt x="339" y="184"/>
                  </a:lnTo>
                  <a:lnTo>
                    <a:pt x="337" y="170"/>
                  </a:lnTo>
                  <a:lnTo>
                    <a:pt x="333" y="156"/>
                  </a:lnTo>
                  <a:lnTo>
                    <a:pt x="329" y="143"/>
                  </a:lnTo>
                  <a:lnTo>
                    <a:pt x="323" y="130"/>
                  </a:lnTo>
                  <a:lnTo>
                    <a:pt x="316" y="119"/>
                  </a:lnTo>
                  <a:lnTo>
                    <a:pt x="307" y="108"/>
                  </a:lnTo>
                  <a:lnTo>
                    <a:pt x="298" y="98"/>
                  </a:lnTo>
                  <a:lnTo>
                    <a:pt x="288" y="89"/>
                  </a:lnTo>
                  <a:lnTo>
                    <a:pt x="278" y="81"/>
                  </a:lnTo>
                  <a:lnTo>
                    <a:pt x="265" y="74"/>
                  </a:lnTo>
                  <a:lnTo>
                    <a:pt x="253" y="68"/>
                  </a:lnTo>
                  <a:lnTo>
                    <a:pt x="240" y="63"/>
                  </a:lnTo>
                  <a:lnTo>
                    <a:pt x="226" y="60"/>
                  </a:lnTo>
                  <a:lnTo>
                    <a:pt x="213" y="57"/>
                  </a:lnTo>
                  <a:lnTo>
                    <a:pt x="198" y="57"/>
                  </a:lnTo>
                  <a:lnTo>
                    <a:pt x="198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80" name="Freeform 175">
              <a:extLst>
                <a:ext uri="{FF2B5EF4-FFF2-40B4-BE49-F238E27FC236}">
                  <a16:creationId xmlns:a16="http://schemas.microsoft.com/office/drawing/2014/main" id="{08AEFE99-590B-4CAB-911E-E3626AB31AD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100888" y="3729038"/>
              <a:ext cx="149225" cy="165100"/>
            </a:xfrm>
            <a:custGeom>
              <a:avLst/>
              <a:gdLst>
                <a:gd name="T0" fmla="*/ 198 w 567"/>
                <a:gd name="T1" fmla="*/ 623 h 623"/>
                <a:gd name="T2" fmla="*/ 182 w 567"/>
                <a:gd name="T3" fmla="*/ 618 h 623"/>
                <a:gd name="T4" fmla="*/ 172 w 567"/>
                <a:gd name="T5" fmla="*/ 606 h 623"/>
                <a:gd name="T6" fmla="*/ 170 w 567"/>
                <a:gd name="T7" fmla="*/ 369 h 623"/>
                <a:gd name="T8" fmla="*/ 149 w 567"/>
                <a:gd name="T9" fmla="*/ 358 h 623"/>
                <a:gd name="T10" fmla="*/ 113 w 567"/>
                <a:gd name="T11" fmla="*/ 330 h 623"/>
                <a:gd name="T12" fmla="*/ 68 w 567"/>
                <a:gd name="T13" fmla="*/ 272 h 623"/>
                <a:gd name="T14" fmla="*/ 33 w 567"/>
                <a:gd name="T15" fmla="*/ 204 h 623"/>
                <a:gd name="T16" fmla="*/ 11 w 567"/>
                <a:gd name="T17" fmla="*/ 129 h 623"/>
                <a:gd name="T18" fmla="*/ 0 w 567"/>
                <a:gd name="T19" fmla="*/ 52 h 623"/>
                <a:gd name="T20" fmla="*/ 0 w 567"/>
                <a:gd name="T21" fmla="*/ 22 h 623"/>
                <a:gd name="T22" fmla="*/ 8 w 567"/>
                <a:gd name="T23" fmla="*/ 8 h 623"/>
                <a:gd name="T24" fmla="*/ 22 w 567"/>
                <a:gd name="T25" fmla="*/ 0 h 623"/>
                <a:gd name="T26" fmla="*/ 538 w 567"/>
                <a:gd name="T27" fmla="*/ 0 h 623"/>
                <a:gd name="T28" fmla="*/ 553 w 567"/>
                <a:gd name="T29" fmla="*/ 4 h 623"/>
                <a:gd name="T30" fmla="*/ 565 w 567"/>
                <a:gd name="T31" fmla="*/ 17 h 623"/>
                <a:gd name="T32" fmla="*/ 567 w 567"/>
                <a:gd name="T33" fmla="*/ 28 h 623"/>
                <a:gd name="T34" fmla="*/ 560 w 567"/>
                <a:gd name="T35" fmla="*/ 103 h 623"/>
                <a:gd name="T36" fmla="*/ 541 w 567"/>
                <a:gd name="T37" fmla="*/ 179 h 623"/>
                <a:gd name="T38" fmla="*/ 511 w 567"/>
                <a:gd name="T39" fmla="*/ 250 h 623"/>
                <a:gd name="T40" fmla="*/ 470 w 567"/>
                <a:gd name="T41" fmla="*/ 312 h 623"/>
                <a:gd name="T42" fmla="*/ 426 w 567"/>
                <a:gd name="T43" fmla="*/ 352 h 623"/>
                <a:gd name="T44" fmla="*/ 396 w 567"/>
                <a:gd name="T45" fmla="*/ 369 h 623"/>
                <a:gd name="T46" fmla="*/ 396 w 567"/>
                <a:gd name="T47" fmla="*/ 601 h 623"/>
                <a:gd name="T48" fmla="*/ 388 w 567"/>
                <a:gd name="T49" fmla="*/ 615 h 623"/>
                <a:gd name="T50" fmla="*/ 374 w 567"/>
                <a:gd name="T51" fmla="*/ 622 h 623"/>
                <a:gd name="T52" fmla="*/ 226 w 567"/>
                <a:gd name="T53" fmla="*/ 566 h 623"/>
                <a:gd name="T54" fmla="*/ 339 w 567"/>
                <a:gd name="T55" fmla="*/ 350 h 623"/>
                <a:gd name="T56" fmla="*/ 342 w 567"/>
                <a:gd name="T57" fmla="*/ 338 h 623"/>
                <a:gd name="T58" fmla="*/ 350 w 567"/>
                <a:gd name="T59" fmla="*/ 328 h 623"/>
                <a:gd name="T60" fmla="*/ 359 w 567"/>
                <a:gd name="T61" fmla="*/ 324 h 623"/>
                <a:gd name="T62" fmla="*/ 404 w 567"/>
                <a:gd name="T63" fmla="*/ 298 h 623"/>
                <a:gd name="T64" fmla="*/ 441 w 567"/>
                <a:gd name="T65" fmla="*/ 255 h 623"/>
                <a:gd name="T66" fmla="*/ 472 w 567"/>
                <a:gd name="T67" fmla="*/ 202 h 623"/>
                <a:gd name="T68" fmla="*/ 494 w 567"/>
                <a:gd name="T69" fmla="*/ 140 h 623"/>
                <a:gd name="T70" fmla="*/ 507 w 567"/>
                <a:gd name="T71" fmla="*/ 76 h 623"/>
                <a:gd name="T72" fmla="*/ 58 w 567"/>
                <a:gd name="T73" fmla="*/ 56 h 623"/>
                <a:gd name="T74" fmla="*/ 67 w 567"/>
                <a:gd name="T75" fmla="*/ 120 h 623"/>
                <a:gd name="T76" fmla="*/ 86 w 567"/>
                <a:gd name="T77" fmla="*/ 181 h 623"/>
                <a:gd name="T78" fmla="*/ 113 w 567"/>
                <a:gd name="T79" fmla="*/ 238 h 623"/>
                <a:gd name="T80" fmla="*/ 148 w 567"/>
                <a:gd name="T81" fmla="*/ 284 h 623"/>
                <a:gd name="T82" fmla="*/ 192 w 567"/>
                <a:gd name="T83" fmla="*/ 317 h 623"/>
                <a:gd name="T84" fmla="*/ 211 w 567"/>
                <a:gd name="T85" fmla="*/ 326 h 623"/>
                <a:gd name="T86" fmla="*/ 221 w 567"/>
                <a:gd name="T87" fmla="*/ 334 h 623"/>
                <a:gd name="T88" fmla="*/ 226 w 567"/>
                <a:gd name="T89" fmla="*/ 346 h 6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67" h="623">
                  <a:moveTo>
                    <a:pt x="368" y="623"/>
                  </a:moveTo>
                  <a:lnTo>
                    <a:pt x="198" y="623"/>
                  </a:lnTo>
                  <a:lnTo>
                    <a:pt x="198" y="623"/>
                  </a:lnTo>
                  <a:lnTo>
                    <a:pt x="192" y="622"/>
                  </a:lnTo>
                  <a:lnTo>
                    <a:pt x="187" y="621"/>
                  </a:lnTo>
                  <a:lnTo>
                    <a:pt x="182" y="618"/>
                  </a:lnTo>
                  <a:lnTo>
                    <a:pt x="178" y="615"/>
                  </a:lnTo>
                  <a:lnTo>
                    <a:pt x="175" y="611"/>
                  </a:lnTo>
                  <a:lnTo>
                    <a:pt x="172" y="606"/>
                  </a:lnTo>
                  <a:lnTo>
                    <a:pt x="171" y="601"/>
                  </a:lnTo>
                  <a:lnTo>
                    <a:pt x="170" y="594"/>
                  </a:lnTo>
                  <a:lnTo>
                    <a:pt x="170" y="369"/>
                  </a:lnTo>
                  <a:lnTo>
                    <a:pt x="170" y="369"/>
                  </a:lnTo>
                  <a:lnTo>
                    <a:pt x="160" y="364"/>
                  </a:lnTo>
                  <a:lnTo>
                    <a:pt x="149" y="358"/>
                  </a:lnTo>
                  <a:lnTo>
                    <a:pt x="140" y="352"/>
                  </a:lnTo>
                  <a:lnTo>
                    <a:pt x="130" y="345"/>
                  </a:lnTo>
                  <a:lnTo>
                    <a:pt x="113" y="330"/>
                  </a:lnTo>
                  <a:lnTo>
                    <a:pt x="96" y="312"/>
                  </a:lnTo>
                  <a:lnTo>
                    <a:pt x="81" y="293"/>
                  </a:lnTo>
                  <a:lnTo>
                    <a:pt x="68" y="272"/>
                  </a:lnTo>
                  <a:lnTo>
                    <a:pt x="55" y="250"/>
                  </a:lnTo>
                  <a:lnTo>
                    <a:pt x="43" y="228"/>
                  </a:lnTo>
                  <a:lnTo>
                    <a:pt x="33" y="204"/>
                  </a:lnTo>
                  <a:lnTo>
                    <a:pt x="24" y="179"/>
                  </a:lnTo>
                  <a:lnTo>
                    <a:pt x="17" y="154"/>
                  </a:lnTo>
                  <a:lnTo>
                    <a:pt x="11" y="129"/>
                  </a:lnTo>
                  <a:lnTo>
                    <a:pt x="6" y="103"/>
                  </a:lnTo>
                  <a:lnTo>
                    <a:pt x="2" y="77"/>
                  </a:lnTo>
                  <a:lnTo>
                    <a:pt x="0" y="52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0" y="22"/>
                  </a:lnTo>
                  <a:lnTo>
                    <a:pt x="2" y="17"/>
                  </a:lnTo>
                  <a:lnTo>
                    <a:pt x="4" y="12"/>
                  </a:lnTo>
                  <a:lnTo>
                    <a:pt x="8" y="8"/>
                  </a:lnTo>
                  <a:lnTo>
                    <a:pt x="12" y="4"/>
                  </a:lnTo>
                  <a:lnTo>
                    <a:pt x="17" y="2"/>
                  </a:lnTo>
                  <a:lnTo>
                    <a:pt x="22" y="0"/>
                  </a:lnTo>
                  <a:lnTo>
                    <a:pt x="28" y="0"/>
                  </a:lnTo>
                  <a:lnTo>
                    <a:pt x="538" y="0"/>
                  </a:lnTo>
                  <a:lnTo>
                    <a:pt x="538" y="0"/>
                  </a:lnTo>
                  <a:lnTo>
                    <a:pt x="543" y="0"/>
                  </a:lnTo>
                  <a:lnTo>
                    <a:pt x="549" y="2"/>
                  </a:lnTo>
                  <a:lnTo>
                    <a:pt x="553" y="4"/>
                  </a:lnTo>
                  <a:lnTo>
                    <a:pt x="558" y="8"/>
                  </a:lnTo>
                  <a:lnTo>
                    <a:pt x="562" y="12"/>
                  </a:lnTo>
                  <a:lnTo>
                    <a:pt x="565" y="17"/>
                  </a:lnTo>
                  <a:lnTo>
                    <a:pt x="566" y="22"/>
                  </a:lnTo>
                  <a:lnTo>
                    <a:pt x="567" y="28"/>
                  </a:lnTo>
                  <a:lnTo>
                    <a:pt x="567" y="28"/>
                  </a:lnTo>
                  <a:lnTo>
                    <a:pt x="566" y="52"/>
                  </a:lnTo>
                  <a:lnTo>
                    <a:pt x="564" y="77"/>
                  </a:lnTo>
                  <a:lnTo>
                    <a:pt x="560" y="103"/>
                  </a:lnTo>
                  <a:lnTo>
                    <a:pt x="555" y="129"/>
                  </a:lnTo>
                  <a:lnTo>
                    <a:pt x="549" y="154"/>
                  </a:lnTo>
                  <a:lnTo>
                    <a:pt x="541" y="179"/>
                  </a:lnTo>
                  <a:lnTo>
                    <a:pt x="533" y="204"/>
                  </a:lnTo>
                  <a:lnTo>
                    <a:pt x="523" y="228"/>
                  </a:lnTo>
                  <a:lnTo>
                    <a:pt x="511" y="250"/>
                  </a:lnTo>
                  <a:lnTo>
                    <a:pt x="499" y="272"/>
                  </a:lnTo>
                  <a:lnTo>
                    <a:pt x="485" y="293"/>
                  </a:lnTo>
                  <a:lnTo>
                    <a:pt x="470" y="312"/>
                  </a:lnTo>
                  <a:lnTo>
                    <a:pt x="453" y="330"/>
                  </a:lnTo>
                  <a:lnTo>
                    <a:pt x="435" y="345"/>
                  </a:lnTo>
                  <a:lnTo>
                    <a:pt x="426" y="352"/>
                  </a:lnTo>
                  <a:lnTo>
                    <a:pt x="416" y="358"/>
                  </a:lnTo>
                  <a:lnTo>
                    <a:pt x="407" y="364"/>
                  </a:lnTo>
                  <a:lnTo>
                    <a:pt x="396" y="369"/>
                  </a:lnTo>
                  <a:lnTo>
                    <a:pt x="396" y="594"/>
                  </a:lnTo>
                  <a:lnTo>
                    <a:pt x="396" y="594"/>
                  </a:lnTo>
                  <a:lnTo>
                    <a:pt x="396" y="601"/>
                  </a:lnTo>
                  <a:lnTo>
                    <a:pt x="394" y="606"/>
                  </a:lnTo>
                  <a:lnTo>
                    <a:pt x="392" y="611"/>
                  </a:lnTo>
                  <a:lnTo>
                    <a:pt x="388" y="615"/>
                  </a:lnTo>
                  <a:lnTo>
                    <a:pt x="384" y="618"/>
                  </a:lnTo>
                  <a:lnTo>
                    <a:pt x="379" y="621"/>
                  </a:lnTo>
                  <a:lnTo>
                    <a:pt x="374" y="622"/>
                  </a:lnTo>
                  <a:lnTo>
                    <a:pt x="368" y="623"/>
                  </a:lnTo>
                  <a:lnTo>
                    <a:pt x="368" y="623"/>
                  </a:lnTo>
                  <a:close/>
                  <a:moveTo>
                    <a:pt x="226" y="566"/>
                  </a:moveTo>
                  <a:lnTo>
                    <a:pt x="339" y="566"/>
                  </a:lnTo>
                  <a:lnTo>
                    <a:pt x="339" y="350"/>
                  </a:lnTo>
                  <a:lnTo>
                    <a:pt x="339" y="350"/>
                  </a:lnTo>
                  <a:lnTo>
                    <a:pt x="340" y="346"/>
                  </a:lnTo>
                  <a:lnTo>
                    <a:pt x="341" y="342"/>
                  </a:lnTo>
                  <a:lnTo>
                    <a:pt x="342" y="338"/>
                  </a:lnTo>
                  <a:lnTo>
                    <a:pt x="345" y="334"/>
                  </a:lnTo>
                  <a:lnTo>
                    <a:pt x="347" y="331"/>
                  </a:lnTo>
                  <a:lnTo>
                    <a:pt x="350" y="328"/>
                  </a:lnTo>
                  <a:lnTo>
                    <a:pt x="354" y="326"/>
                  </a:lnTo>
                  <a:lnTo>
                    <a:pt x="359" y="324"/>
                  </a:lnTo>
                  <a:lnTo>
                    <a:pt x="359" y="324"/>
                  </a:lnTo>
                  <a:lnTo>
                    <a:pt x="375" y="317"/>
                  </a:lnTo>
                  <a:lnTo>
                    <a:pt x="390" y="309"/>
                  </a:lnTo>
                  <a:lnTo>
                    <a:pt x="404" y="298"/>
                  </a:lnTo>
                  <a:lnTo>
                    <a:pt x="417" y="284"/>
                  </a:lnTo>
                  <a:lnTo>
                    <a:pt x="430" y="270"/>
                  </a:lnTo>
                  <a:lnTo>
                    <a:pt x="441" y="255"/>
                  </a:lnTo>
                  <a:lnTo>
                    <a:pt x="452" y="238"/>
                  </a:lnTo>
                  <a:lnTo>
                    <a:pt x="463" y="220"/>
                  </a:lnTo>
                  <a:lnTo>
                    <a:pt x="472" y="202"/>
                  </a:lnTo>
                  <a:lnTo>
                    <a:pt x="480" y="181"/>
                  </a:lnTo>
                  <a:lnTo>
                    <a:pt x="488" y="161"/>
                  </a:lnTo>
                  <a:lnTo>
                    <a:pt x="494" y="140"/>
                  </a:lnTo>
                  <a:lnTo>
                    <a:pt x="499" y="120"/>
                  </a:lnTo>
                  <a:lnTo>
                    <a:pt x="503" y="98"/>
                  </a:lnTo>
                  <a:lnTo>
                    <a:pt x="507" y="76"/>
                  </a:lnTo>
                  <a:lnTo>
                    <a:pt x="509" y="56"/>
                  </a:lnTo>
                  <a:lnTo>
                    <a:pt x="58" y="56"/>
                  </a:lnTo>
                  <a:lnTo>
                    <a:pt x="58" y="56"/>
                  </a:lnTo>
                  <a:lnTo>
                    <a:pt x="60" y="76"/>
                  </a:lnTo>
                  <a:lnTo>
                    <a:pt x="63" y="98"/>
                  </a:lnTo>
                  <a:lnTo>
                    <a:pt x="67" y="120"/>
                  </a:lnTo>
                  <a:lnTo>
                    <a:pt x="73" y="140"/>
                  </a:lnTo>
                  <a:lnTo>
                    <a:pt x="79" y="161"/>
                  </a:lnTo>
                  <a:lnTo>
                    <a:pt x="86" y="181"/>
                  </a:lnTo>
                  <a:lnTo>
                    <a:pt x="94" y="202"/>
                  </a:lnTo>
                  <a:lnTo>
                    <a:pt x="103" y="220"/>
                  </a:lnTo>
                  <a:lnTo>
                    <a:pt x="113" y="238"/>
                  </a:lnTo>
                  <a:lnTo>
                    <a:pt x="124" y="255"/>
                  </a:lnTo>
                  <a:lnTo>
                    <a:pt x="136" y="270"/>
                  </a:lnTo>
                  <a:lnTo>
                    <a:pt x="148" y="284"/>
                  </a:lnTo>
                  <a:lnTo>
                    <a:pt x="163" y="298"/>
                  </a:lnTo>
                  <a:lnTo>
                    <a:pt x="177" y="309"/>
                  </a:lnTo>
                  <a:lnTo>
                    <a:pt x="192" y="317"/>
                  </a:lnTo>
                  <a:lnTo>
                    <a:pt x="207" y="324"/>
                  </a:lnTo>
                  <a:lnTo>
                    <a:pt x="207" y="324"/>
                  </a:lnTo>
                  <a:lnTo>
                    <a:pt x="211" y="326"/>
                  </a:lnTo>
                  <a:lnTo>
                    <a:pt x="215" y="328"/>
                  </a:lnTo>
                  <a:lnTo>
                    <a:pt x="218" y="331"/>
                  </a:lnTo>
                  <a:lnTo>
                    <a:pt x="221" y="334"/>
                  </a:lnTo>
                  <a:lnTo>
                    <a:pt x="223" y="338"/>
                  </a:lnTo>
                  <a:lnTo>
                    <a:pt x="225" y="342"/>
                  </a:lnTo>
                  <a:lnTo>
                    <a:pt x="226" y="346"/>
                  </a:lnTo>
                  <a:lnTo>
                    <a:pt x="226" y="350"/>
                  </a:lnTo>
                  <a:lnTo>
                    <a:pt x="226" y="5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81" name="Freeform 176">
              <a:extLst>
                <a:ext uri="{FF2B5EF4-FFF2-40B4-BE49-F238E27FC236}">
                  <a16:creationId xmlns:a16="http://schemas.microsoft.com/office/drawing/2014/main" id="{3F5C8FEC-9773-40D5-AEF4-69194D4D469D}"/>
                </a:ext>
              </a:extLst>
            </p:cNvPr>
            <p:cNvSpPr>
              <a:spLocks/>
            </p:cNvSpPr>
            <p:nvPr/>
          </p:nvSpPr>
          <p:spPr bwMode="auto">
            <a:xfrm>
              <a:off x="6996113" y="3813176"/>
              <a:ext cx="155575" cy="125413"/>
            </a:xfrm>
            <a:custGeom>
              <a:avLst/>
              <a:gdLst>
                <a:gd name="T0" fmla="*/ 563 w 592"/>
                <a:gd name="T1" fmla="*/ 473 h 473"/>
                <a:gd name="T2" fmla="*/ 461 w 592"/>
                <a:gd name="T3" fmla="*/ 463 h 473"/>
                <a:gd name="T4" fmla="*/ 312 w 592"/>
                <a:gd name="T5" fmla="*/ 437 h 473"/>
                <a:gd name="T6" fmla="*/ 200 w 592"/>
                <a:gd name="T7" fmla="*/ 405 h 473"/>
                <a:gd name="T8" fmla="*/ 141 w 592"/>
                <a:gd name="T9" fmla="*/ 380 h 473"/>
                <a:gd name="T10" fmla="*/ 91 w 592"/>
                <a:gd name="T11" fmla="*/ 352 h 473"/>
                <a:gd name="T12" fmla="*/ 50 w 592"/>
                <a:gd name="T13" fmla="*/ 321 h 473"/>
                <a:gd name="T14" fmla="*/ 20 w 592"/>
                <a:gd name="T15" fmla="*/ 287 h 473"/>
                <a:gd name="T16" fmla="*/ 3 w 592"/>
                <a:gd name="T17" fmla="*/ 249 h 473"/>
                <a:gd name="T18" fmla="*/ 0 w 592"/>
                <a:gd name="T19" fmla="*/ 222 h 473"/>
                <a:gd name="T20" fmla="*/ 3 w 592"/>
                <a:gd name="T21" fmla="*/ 196 h 473"/>
                <a:gd name="T22" fmla="*/ 12 w 592"/>
                <a:gd name="T23" fmla="*/ 169 h 473"/>
                <a:gd name="T24" fmla="*/ 34 w 592"/>
                <a:gd name="T25" fmla="*/ 137 h 473"/>
                <a:gd name="T26" fmla="*/ 87 w 592"/>
                <a:gd name="T27" fmla="*/ 93 h 473"/>
                <a:gd name="T28" fmla="*/ 162 w 592"/>
                <a:gd name="T29" fmla="*/ 52 h 473"/>
                <a:gd name="T30" fmla="*/ 259 w 592"/>
                <a:gd name="T31" fmla="*/ 19 h 473"/>
                <a:gd name="T32" fmla="*/ 333 w 592"/>
                <a:gd name="T33" fmla="*/ 1 h 473"/>
                <a:gd name="T34" fmla="*/ 350 w 592"/>
                <a:gd name="T35" fmla="*/ 2 h 473"/>
                <a:gd name="T36" fmla="*/ 363 w 592"/>
                <a:gd name="T37" fmla="*/ 12 h 473"/>
                <a:gd name="T38" fmla="*/ 367 w 592"/>
                <a:gd name="T39" fmla="*/ 22 h 473"/>
                <a:gd name="T40" fmla="*/ 366 w 592"/>
                <a:gd name="T41" fmla="*/ 39 h 473"/>
                <a:gd name="T42" fmla="*/ 356 w 592"/>
                <a:gd name="T43" fmla="*/ 51 h 473"/>
                <a:gd name="T44" fmla="*/ 345 w 592"/>
                <a:gd name="T45" fmla="*/ 56 h 473"/>
                <a:gd name="T46" fmla="*/ 254 w 592"/>
                <a:gd name="T47" fmla="*/ 80 h 473"/>
                <a:gd name="T48" fmla="*/ 177 w 592"/>
                <a:gd name="T49" fmla="*/ 108 h 473"/>
                <a:gd name="T50" fmla="*/ 117 w 592"/>
                <a:gd name="T51" fmla="*/ 140 h 473"/>
                <a:gd name="T52" fmla="*/ 77 w 592"/>
                <a:gd name="T53" fmla="*/ 174 h 473"/>
                <a:gd name="T54" fmla="*/ 60 w 592"/>
                <a:gd name="T55" fmla="*/ 204 h 473"/>
                <a:gd name="T56" fmla="*/ 57 w 592"/>
                <a:gd name="T57" fmla="*/ 222 h 473"/>
                <a:gd name="T58" fmla="*/ 59 w 592"/>
                <a:gd name="T59" fmla="*/ 237 h 473"/>
                <a:gd name="T60" fmla="*/ 70 w 592"/>
                <a:gd name="T61" fmla="*/ 260 h 473"/>
                <a:gd name="T62" fmla="*/ 91 w 592"/>
                <a:gd name="T63" fmla="*/ 284 h 473"/>
                <a:gd name="T64" fmla="*/ 121 w 592"/>
                <a:gd name="T65" fmla="*/ 306 h 473"/>
                <a:gd name="T66" fmla="*/ 192 w 592"/>
                <a:gd name="T67" fmla="*/ 342 h 473"/>
                <a:gd name="T68" fmla="*/ 306 w 592"/>
                <a:gd name="T69" fmla="*/ 378 h 473"/>
                <a:gd name="T70" fmla="*/ 453 w 592"/>
                <a:gd name="T71" fmla="*/ 406 h 473"/>
                <a:gd name="T72" fmla="*/ 566 w 592"/>
                <a:gd name="T73" fmla="*/ 417 h 473"/>
                <a:gd name="T74" fmla="*/ 582 w 592"/>
                <a:gd name="T75" fmla="*/ 422 h 473"/>
                <a:gd name="T76" fmla="*/ 591 w 592"/>
                <a:gd name="T77" fmla="*/ 435 h 473"/>
                <a:gd name="T78" fmla="*/ 592 w 592"/>
                <a:gd name="T79" fmla="*/ 446 h 473"/>
                <a:gd name="T80" fmla="*/ 587 w 592"/>
                <a:gd name="T81" fmla="*/ 461 h 473"/>
                <a:gd name="T82" fmla="*/ 575 w 592"/>
                <a:gd name="T83" fmla="*/ 471 h 473"/>
                <a:gd name="T84" fmla="*/ 564 w 592"/>
                <a:gd name="T85" fmla="*/ 473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92" h="473">
                  <a:moveTo>
                    <a:pt x="564" y="473"/>
                  </a:moveTo>
                  <a:lnTo>
                    <a:pt x="564" y="473"/>
                  </a:lnTo>
                  <a:lnTo>
                    <a:pt x="563" y="473"/>
                  </a:lnTo>
                  <a:lnTo>
                    <a:pt x="563" y="473"/>
                  </a:lnTo>
                  <a:lnTo>
                    <a:pt x="511" y="469"/>
                  </a:lnTo>
                  <a:lnTo>
                    <a:pt x="461" y="463"/>
                  </a:lnTo>
                  <a:lnTo>
                    <a:pt x="410" y="456"/>
                  </a:lnTo>
                  <a:lnTo>
                    <a:pt x="361" y="447"/>
                  </a:lnTo>
                  <a:lnTo>
                    <a:pt x="312" y="437"/>
                  </a:lnTo>
                  <a:lnTo>
                    <a:pt x="266" y="425"/>
                  </a:lnTo>
                  <a:lnTo>
                    <a:pt x="221" y="412"/>
                  </a:lnTo>
                  <a:lnTo>
                    <a:pt x="200" y="405"/>
                  </a:lnTo>
                  <a:lnTo>
                    <a:pt x="180" y="397"/>
                  </a:lnTo>
                  <a:lnTo>
                    <a:pt x="160" y="389"/>
                  </a:lnTo>
                  <a:lnTo>
                    <a:pt x="141" y="380"/>
                  </a:lnTo>
                  <a:lnTo>
                    <a:pt x="123" y="371"/>
                  </a:lnTo>
                  <a:lnTo>
                    <a:pt x="106" y="362"/>
                  </a:lnTo>
                  <a:lnTo>
                    <a:pt x="91" y="352"/>
                  </a:lnTo>
                  <a:lnTo>
                    <a:pt x="76" y="342"/>
                  </a:lnTo>
                  <a:lnTo>
                    <a:pt x="62" y="332"/>
                  </a:lnTo>
                  <a:lnTo>
                    <a:pt x="50" y="321"/>
                  </a:lnTo>
                  <a:lnTo>
                    <a:pt x="38" y="310"/>
                  </a:lnTo>
                  <a:lnTo>
                    <a:pt x="28" y="299"/>
                  </a:lnTo>
                  <a:lnTo>
                    <a:pt x="20" y="287"/>
                  </a:lnTo>
                  <a:lnTo>
                    <a:pt x="13" y="274"/>
                  </a:lnTo>
                  <a:lnTo>
                    <a:pt x="7" y="261"/>
                  </a:lnTo>
                  <a:lnTo>
                    <a:pt x="3" y="249"/>
                  </a:lnTo>
                  <a:lnTo>
                    <a:pt x="1" y="235"/>
                  </a:lnTo>
                  <a:lnTo>
                    <a:pt x="0" y="222"/>
                  </a:lnTo>
                  <a:lnTo>
                    <a:pt x="0" y="222"/>
                  </a:lnTo>
                  <a:lnTo>
                    <a:pt x="0" y="213"/>
                  </a:lnTo>
                  <a:lnTo>
                    <a:pt x="1" y="204"/>
                  </a:lnTo>
                  <a:lnTo>
                    <a:pt x="3" y="196"/>
                  </a:lnTo>
                  <a:lnTo>
                    <a:pt x="5" y="187"/>
                  </a:lnTo>
                  <a:lnTo>
                    <a:pt x="8" y="179"/>
                  </a:lnTo>
                  <a:lnTo>
                    <a:pt x="12" y="169"/>
                  </a:lnTo>
                  <a:lnTo>
                    <a:pt x="17" y="161"/>
                  </a:lnTo>
                  <a:lnTo>
                    <a:pt x="22" y="153"/>
                  </a:lnTo>
                  <a:lnTo>
                    <a:pt x="34" y="137"/>
                  </a:lnTo>
                  <a:lnTo>
                    <a:pt x="50" y="122"/>
                  </a:lnTo>
                  <a:lnTo>
                    <a:pt x="67" y="107"/>
                  </a:lnTo>
                  <a:lnTo>
                    <a:pt x="87" y="93"/>
                  </a:lnTo>
                  <a:lnTo>
                    <a:pt x="110" y="79"/>
                  </a:lnTo>
                  <a:lnTo>
                    <a:pt x="134" y="65"/>
                  </a:lnTo>
                  <a:lnTo>
                    <a:pt x="162" y="52"/>
                  </a:lnTo>
                  <a:lnTo>
                    <a:pt x="192" y="41"/>
                  </a:lnTo>
                  <a:lnTo>
                    <a:pt x="224" y="30"/>
                  </a:lnTo>
                  <a:lnTo>
                    <a:pt x="259" y="19"/>
                  </a:lnTo>
                  <a:lnTo>
                    <a:pt x="295" y="10"/>
                  </a:lnTo>
                  <a:lnTo>
                    <a:pt x="333" y="1"/>
                  </a:lnTo>
                  <a:lnTo>
                    <a:pt x="333" y="1"/>
                  </a:lnTo>
                  <a:lnTo>
                    <a:pt x="339" y="0"/>
                  </a:lnTo>
                  <a:lnTo>
                    <a:pt x="344" y="1"/>
                  </a:lnTo>
                  <a:lnTo>
                    <a:pt x="350" y="2"/>
                  </a:lnTo>
                  <a:lnTo>
                    <a:pt x="355" y="5"/>
                  </a:lnTo>
                  <a:lnTo>
                    <a:pt x="359" y="8"/>
                  </a:lnTo>
                  <a:lnTo>
                    <a:pt x="363" y="12"/>
                  </a:lnTo>
                  <a:lnTo>
                    <a:pt x="366" y="17"/>
                  </a:lnTo>
                  <a:lnTo>
                    <a:pt x="367" y="22"/>
                  </a:lnTo>
                  <a:lnTo>
                    <a:pt x="367" y="22"/>
                  </a:lnTo>
                  <a:lnTo>
                    <a:pt x="368" y="28"/>
                  </a:lnTo>
                  <a:lnTo>
                    <a:pt x="368" y="33"/>
                  </a:lnTo>
                  <a:lnTo>
                    <a:pt x="366" y="39"/>
                  </a:lnTo>
                  <a:lnTo>
                    <a:pt x="364" y="43"/>
                  </a:lnTo>
                  <a:lnTo>
                    <a:pt x="360" y="48"/>
                  </a:lnTo>
                  <a:lnTo>
                    <a:pt x="356" y="51"/>
                  </a:lnTo>
                  <a:lnTo>
                    <a:pt x="351" y="54"/>
                  </a:lnTo>
                  <a:lnTo>
                    <a:pt x="345" y="56"/>
                  </a:lnTo>
                  <a:lnTo>
                    <a:pt x="345" y="56"/>
                  </a:lnTo>
                  <a:lnTo>
                    <a:pt x="313" y="63"/>
                  </a:lnTo>
                  <a:lnTo>
                    <a:pt x="283" y="71"/>
                  </a:lnTo>
                  <a:lnTo>
                    <a:pt x="254" y="80"/>
                  </a:lnTo>
                  <a:lnTo>
                    <a:pt x="226" y="89"/>
                  </a:lnTo>
                  <a:lnTo>
                    <a:pt x="201" y="99"/>
                  </a:lnTo>
                  <a:lnTo>
                    <a:pt x="177" y="108"/>
                  </a:lnTo>
                  <a:lnTo>
                    <a:pt x="155" y="119"/>
                  </a:lnTo>
                  <a:lnTo>
                    <a:pt x="135" y="129"/>
                  </a:lnTo>
                  <a:lnTo>
                    <a:pt x="117" y="140"/>
                  </a:lnTo>
                  <a:lnTo>
                    <a:pt x="102" y="151"/>
                  </a:lnTo>
                  <a:lnTo>
                    <a:pt x="88" y="162"/>
                  </a:lnTo>
                  <a:lnTo>
                    <a:pt x="77" y="174"/>
                  </a:lnTo>
                  <a:lnTo>
                    <a:pt x="68" y="187"/>
                  </a:lnTo>
                  <a:lnTo>
                    <a:pt x="62" y="198"/>
                  </a:lnTo>
                  <a:lnTo>
                    <a:pt x="60" y="204"/>
                  </a:lnTo>
                  <a:lnTo>
                    <a:pt x="58" y="210"/>
                  </a:lnTo>
                  <a:lnTo>
                    <a:pt x="57" y="216"/>
                  </a:lnTo>
                  <a:lnTo>
                    <a:pt x="57" y="222"/>
                  </a:lnTo>
                  <a:lnTo>
                    <a:pt x="57" y="222"/>
                  </a:lnTo>
                  <a:lnTo>
                    <a:pt x="57" y="229"/>
                  </a:lnTo>
                  <a:lnTo>
                    <a:pt x="59" y="237"/>
                  </a:lnTo>
                  <a:lnTo>
                    <a:pt x="62" y="244"/>
                  </a:lnTo>
                  <a:lnTo>
                    <a:pt x="66" y="252"/>
                  </a:lnTo>
                  <a:lnTo>
                    <a:pt x="70" y="260"/>
                  </a:lnTo>
                  <a:lnTo>
                    <a:pt x="76" y="267"/>
                  </a:lnTo>
                  <a:lnTo>
                    <a:pt x="83" y="275"/>
                  </a:lnTo>
                  <a:lnTo>
                    <a:pt x="91" y="284"/>
                  </a:lnTo>
                  <a:lnTo>
                    <a:pt x="100" y="291"/>
                  </a:lnTo>
                  <a:lnTo>
                    <a:pt x="110" y="299"/>
                  </a:lnTo>
                  <a:lnTo>
                    <a:pt x="121" y="306"/>
                  </a:lnTo>
                  <a:lnTo>
                    <a:pt x="133" y="313"/>
                  </a:lnTo>
                  <a:lnTo>
                    <a:pt x="161" y="328"/>
                  </a:lnTo>
                  <a:lnTo>
                    <a:pt x="192" y="342"/>
                  </a:lnTo>
                  <a:lnTo>
                    <a:pt x="226" y="355"/>
                  </a:lnTo>
                  <a:lnTo>
                    <a:pt x="265" y="367"/>
                  </a:lnTo>
                  <a:lnTo>
                    <a:pt x="306" y="378"/>
                  </a:lnTo>
                  <a:lnTo>
                    <a:pt x="352" y="389"/>
                  </a:lnTo>
                  <a:lnTo>
                    <a:pt x="400" y="398"/>
                  </a:lnTo>
                  <a:lnTo>
                    <a:pt x="453" y="406"/>
                  </a:lnTo>
                  <a:lnTo>
                    <a:pt x="508" y="412"/>
                  </a:lnTo>
                  <a:lnTo>
                    <a:pt x="566" y="417"/>
                  </a:lnTo>
                  <a:lnTo>
                    <a:pt x="566" y="417"/>
                  </a:lnTo>
                  <a:lnTo>
                    <a:pt x="572" y="418"/>
                  </a:lnTo>
                  <a:lnTo>
                    <a:pt x="577" y="420"/>
                  </a:lnTo>
                  <a:lnTo>
                    <a:pt x="582" y="422"/>
                  </a:lnTo>
                  <a:lnTo>
                    <a:pt x="586" y="426"/>
                  </a:lnTo>
                  <a:lnTo>
                    <a:pt x="589" y="430"/>
                  </a:lnTo>
                  <a:lnTo>
                    <a:pt x="591" y="435"/>
                  </a:lnTo>
                  <a:lnTo>
                    <a:pt x="592" y="441"/>
                  </a:lnTo>
                  <a:lnTo>
                    <a:pt x="592" y="446"/>
                  </a:lnTo>
                  <a:lnTo>
                    <a:pt x="592" y="446"/>
                  </a:lnTo>
                  <a:lnTo>
                    <a:pt x="592" y="452"/>
                  </a:lnTo>
                  <a:lnTo>
                    <a:pt x="590" y="457"/>
                  </a:lnTo>
                  <a:lnTo>
                    <a:pt x="587" y="461"/>
                  </a:lnTo>
                  <a:lnTo>
                    <a:pt x="584" y="465"/>
                  </a:lnTo>
                  <a:lnTo>
                    <a:pt x="580" y="468"/>
                  </a:lnTo>
                  <a:lnTo>
                    <a:pt x="575" y="471"/>
                  </a:lnTo>
                  <a:lnTo>
                    <a:pt x="570" y="472"/>
                  </a:lnTo>
                  <a:lnTo>
                    <a:pt x="564" y="473"/>
                  </a:lnTo>
                  <a:lnTo>
                    <a:pt x="564" y="4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82" name="Freeform 177">
              <a:extLst>
                <a:ext uri="{FF2B5EF4-FFF2-40B4-BE49-F238E27FC236}">
                  <a16:creationId xmlns:a16="http://schemas.microsoft.com/office/drawing/2014/main" id="{06AD36E4-D88B-4226-9E33-FF6F4FA29581}"/>
                </a:ext>
              </a:extLst>
            </p:cNvPr>
            <p:cNvSpPr>
              <a:spLocks/>
            </p:cNvSpPr>
            <p:nvPr/>
          </p:nvSpPr>
          <p:spPr bwMode="auto">
            <a:xfrm>
              <a:off x="7183438" y="3813176"/>
              <a:ext cx="173038" cy="125413"/>
            </a:xfrm>
            <a:custGeom>
              <a:avLst/>
              <a:gdLst>
                <a:gd name="T0" fmla="*/ 23 w 652"/>
                <a:gd name="T1" fmla="*/ 474 h 474"/>
                <a:gd name="T2" fmla="*/ 9 w 652"/>
                <a:gd name="T3" fmla="*/ 466 h 474"/>
                <a:gd name="T4" fmla="*/ 1 w 652"/>
                <a:gd name="T5" fmla="*/ 453 h 474"/>
                <a:gd name="T6" fmla="*/ 1 w 652"/>
                <a:gd name="T7" fmla="*/ 442 h 474"/>
                <a:gd name="T8" fmla="*/ 8 w 652"/>
                <a:gd name="T9" fmla="*/ 427 h 474"/>
                <a:gd name="T10" fmla="*/ 22 w 652"/>
                <a:gd name="T11" fmla="*/ 419 h 474"/>
                <a:gd name="T12" fmla="*/ 90 w 652"/>
                <a:gd name="T13" fmla="*/ 415 h 474"/>
                <a:gd name="T14" fmla="*/ 260 w 652"/>
                <a:gd name="T15" fmla="*/ 396 h 474"/>
                <a:gd name="T16" fmla="*/ 400 w 652"/>
                <a:gd name="T17" fmla="*/ 361 h 474"/>
                <a:gd name="T18" fmla="*/ 491 w 652"/>
                <a:gd name="T19" fmla="*/ 326 h 474"/>
                <a:gd name="T20" fmla="*/ 532 w 652"/>
                <a:gd name="T21" fmla="*/ 303 h 474"/>
                <a:gd name="T22" fmla="*/ 564 w 652"/>
                <a:gd name="T23" fmla="*/ 278 h 474"/>
                <a:gd name="T24" fmla="*/ 585 w 652"/>
                <a:gd name="T25" fmla="*/ 253 h 474"/>
                <a:gd name="T26" fmla="*/ 595 w 652"/>
                <a:gd name="T27" fmla="*/ 229 h 474"/>
                <a:gd name="T28" fmla="*/ 595 w 652"/>
                <a:gd name="T29" fmla="*/ 215 h 474"/>
                <a:gd name="T30" fmla="*/ 584 w 652"/>
                <a:gd name="T31" fmla="*/ 186 h 474"/>
                <a:gd name="T32" fmla="*/ 550 w 652"/>
                <a:gd name="T33" fmla="*/ 150 h 474"/>
                <a:gd name="T34" fmla="*/ 498 w 652"/>
                <a:gd name="T35" fmla="*/ 118 h 474"/>
                <a:gd name="T36" fmla="*/ 427 w 652"/>
                <a:gd name="T37" fmla="*/ 89 h 474"/>
                <a:gd name="T38" fmla="*/ 340 w 652"/>
                <a:gd name="T39" fmla="*/ 62 h 474"/>
                <a:gd name="T40" fmla="*/ 303 w 652"/>
                <a:gd name="T41" fmla="*/ 53 h 474"/>
                <a:gd name="T42" fmla="*/ 291 w 652"/>
                <a:gd name="T43" fmla="*/ 43 h 474"/>
                <a:gd name="T44" fmla="*/ 287 w 652"/>
                <a:gd name="T45" fmla="*/ 28 h 474"/>
                <a:gd name="T46" fmla="*/ 289 w 652"/>
                <a:gd name="T47" fmla="*/ 16 h 474"/>
                <a:gd name="T48" fmla="*/ 299 w 652"/>
                <a:gd name="T49" fmla="*/ 4 h 474"/>
                <a:gd name="T50" fmla="*/ 315 w 652"/>
                <a:gd name="T51" fmla="*/ 0 h 474"/>
                <a:gd name="T52" fmla="*/ 360 w 652"/>
                <a:gd name="T53" fmla="*/ 9 h 474"/>
                <a:gd name="T54" fmla="*/ 462 w 652"/>
                <a:gd name="T55" fmla="*/ 40 h 474"/>
                <a:gd name="T56" fmla="*/ 543 w 652"/>
                <a:gd name="T57" fmla="*/ 79 h 474"/>
                <a:gd name="T58" fmla="*/ 603 w 652"/>
                <a:gd name="T59" fmla="*/ 121 h 474"/>
                <a:gd name="T60" fmla="*/ 635 w 652"/>
                <a:gd name="T61" fmla="*/ 160 h 474"/>
                <a:gd name="T62" fmla="*/ 646 w 652"/>
                <a:gd name="T63" fmla="*/ 186 h 474"/>
                <a:gd name="T64" fmla="*/ 651 w 652"/>
                <a:gd name="T65" fmla="*/ 212 h 474"/>
                <a:gd name="T66" fmla="*/ 651 w 652"/>
                <a:gd name="T67" fmla="*/ 235 h 474"/>
                <a:gd name="T68" fmla="*/ 638 w 652"/>
                <a:gd name="T69" fmla="*/ 275 h 474"/>
                <a:gd name="T70" fmla="*/ 610 w 652"/>
                <a:gd name="T71" fmla="*/ 313 h 474"/>
                <a:gd name="T72" fmla="*/ 570 w 652"/>
                <a:gd name="T73" fmla="*/ 346 h 474"/>
                <a:gd name="T74" fmla="*/ 518 w 652"/>
                <a:gd name="T75" fmla="*/ 376 h 474"/>
                <a:gd name="T76" fmla="*/ 457 w 652"/>
                <a:gd name="T77" fmla="*/ 403 h 474"/>
                <a:gd name="T78" fmla="*/ 387 w 652"/>
                <a:gd name="T79" fmla="*/ 425 h 474"/>
                <a:gd name="T80" fmla="*/ 258 w 652"/>
                <a:gd name="T81" fmla="*/ 453 h 474"/>
                <a:gd name="T82" fmla="*/ 88 w 652"/>
                <a:gd name="T83" fmla="*/ 472 h 474"/>
                <a:gd name="T84" fmla="*/ 28 w 652"/>
                <a:gd name="T85" fmla="*/ 474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652" h="474">
                  <a:moveTo>
                    <a:pt x="28" y="474"/>
                  </a:moveTo>
                  <a:lnTo>
                    <a:pt x="28" y="474"/>
                  </a:lnTo>
                  <a:lnTo>
                    <a:pt x="23" y="474"/>
                  </a:lnTo>
                  <a:lnTo>
                    <a:pt x="18" y="472"/>
                  </a:lnTo>
                  <a:lnTo>
                    <a:pt x="13" y="470"/>
                  </a:lnTo>
                  <a:lnTo>
                    <a:pt x="9" y="466"/>
                  </a:lnTo>
                  <a:lnTo>
                    <a:pt x="6" y="462"/>
                  </a:lnTo>
                  <a:lnTo>
                    <a:pt x="3" y="458"/>
                  </a:lnTo>
                  <a:lnTo>
                    <a:pt x="1" y="453"/>
                  </a:lnTo>
                  <a:lnTo>
                    <a:pt x="0" y="447"/>
                  </a:lnTo>
                  <a:lnTo>
                    <a:pt x="0" y="447"/>
                  </a:lnTo>
                  <a:lnTo>
                    <a:pt x="1" y="442"/>
                  </a:lnTo>
                  <a:lnTo>
                    <a:pt x="2" y="436"/>
                  </a:lnTo>
                  <a:lnTo>
                    <a:pt x="5" y="431"/>
                  </a:lnTo>
                  <a:lnTo>
                    <a:pt x="8" y="427"/>
                  </a:lnTo>
                  <a:lnTo>
                    <a:pt x="12" y="424"/>
                  </a:lnTo>
                  <a:lnTo>
                    <a:pt x="17" y="421"/>
                  </a:lnTo>
                  <a:lnTo>
                    <a:pt x="22" y="419"/>
                  </a:lnTo>
                  <a:lnTo>
                    <a:pt x="28" y="418"/>
                  </a:lnTo>
                  <a:lnTo>
                    <a:pt x="28" y="418"/>
                  </a:lnTo>
                  <a:lnTo>
                    <a:pt x="90" y="415"/>
                  </a:lnTo>
                  <a:lnTo>
                    <a:pt x="150" y="411"/>
                  </a:lnTo>
                  <a:lnTo>
                    <a:pt x="206" y="404"/>
                  </a:lnTo>
                  <a:lnTo>
                    <a:pt x="260" y="396"/>
                  </a:lnTo>
                  <a:lnTo>
                    <a:pt x="310" y="386"/>
                  </a:lnTo>
                  <a:lnTo>
                    <a:pt x="357" y="374"/>
                  </a:lnTo>
                  <a:lnTo>
                    <a:pt x="400" y="361"/>
                  </a:lnTo>
                  <a:lnTo>
                    <a:pt x="439" y="348"/>
                  </a:lnTo>
                  <a:lnTo>
                    <a:pt x="475" y="334"/>
                  </a:lnTo>
                  <a:lnTo>
                    <a:pt x="491" y="326"/>
                  </a:lnTo>
                  <a:lnTo>
                    <a:pt x="505" y="319"/>
                  </a:lnTo>
                  <a:lnTo>
                    <a:pt x="519" y="311"/>
                  </a:lnTo>
                  <a:lnTo>
                    <a:pt x="532" y="303"/>
                  </a:lnTo>
                  <a:lnTo>
                    <a:pt x="544" y="295"/>
                  </a:lnTo>
                  <a:lnTo>
                    <a:pt x="555" y="287"/>
                  </a:lnTo>
                  <a:lnTo>
                    <a:pt x="564" y="278"/>
                  </a:lnTo>
                  <a:lnTo>
                    <a:pt x="573" y="270"/>
                  </a:lnTo>
                  <a:lnTo>
                    <a:pt x="580" y="262"/>
                  </a:lnTo>
                  <a:lnTo>
                    <a:pt x="585" y="253"/>
                  </a:lnTo>
                  <a:lnTo>
                    <a:pt x="590" y="245"/>
                  </a:lnTo>
                  <a:lnTo>
                    <a:pt x="593" y="237"/>
                  </a:lnTo>
                  <a:lnTo>
                    <a:pt x="595" y="229"/>
                  </a:lnTo>
                  <a:lnTo>
                    <a:pt x="596" y="221"/>
                  </a:lnTo>
                  <a:lnTo>
                    <a:pt x="596" y="221"/>
                  </a:lnTo>
                  <a:lnTo>
                    <a:pt x="595" y="215"/>
                  </a:lnTo>
                  <a:lnTo>
                    <a:pt x="594" y="209"/>
                  </a:lnTo>
                  <a:lnTo>
                    <a:pt x="590" y="197"/>
                  </a:lnTo>
                  <a:lnTo>
                    <a:pt x="584" y="186"/>
                  </a:lnTo>
                  <a:lnTo>
                    <a:pt x="575" y="173"/>
                  </a:lnTo>
                  <a:lnTo>
                    <a:pt x="564" y="162"/>
                  </a:lnTo>
                  <a:lnTo>
                    <a:pt x="550" y="150"/>
                  </a:lnTo>
                  <a:lnTo>
                    <a:pt x="535" y="139"/>
                  </a:lnTo>
                  <a:lnTo>
                    <a:pt x="517" y="129"/>
                  </a:lnTo>
                  <a:lnTo>
                    <a:pt x="498" y="118"/>
                  </a:lnTo>
                  <a:lnTo>
                    <a:pt x="476" y="108"/>
                  </a:lnTo>
                  <a:lnTo>
                    <a:pt x="453" y="98"/>
                  </a:lnTo>
                  <a:lnTo>
                    <a:pt x="427" y="89"/>
                  </a:lnTo>
                  <a:lnTo>
                    <a:pt x="400" y="80"/>
                  </a:lnTo>
                  <a:lnTo>
                    <a:pt x="371" y="70"/>
                  </a:lnTo>
                  <a:lnTo>
                    <a:pt x="340" y="62"/>
                  </a:lnTo>
                  <a:lnTo>
                    <a:pt x="309" y="55"/>
                  </a:lnTo>
                  <a:lnTo>
                    <a:pt x="309" y="55"/>
                  </a:lnTo>
                  <a:lnTo>
                    <a:pt x="303" y="53"/>
                  </a:lnTo>
                  <a:lnTo>
                    <a:pt x="299" y="51"/>
                  </a:lnTo>
                  <a:lnTo>
                    <a:pt x="294" y="47"/>
                  </a:lnTo>
                  <a:lnTo>
                    <a:pt x="291" y="43"/>
                  </a:lnTo>
                  <a:lnTo>
                    <a:pt x="289" y="38"/>
                  </a:lnTo>
                  <a:lnTo>
                    <a:pt x="287" y="33"/>
                  </a:lnTo>
                  <a:lnTo>
                    <a:pt x="287" y="28"/>
                  </a:lnTo>
                  <a:lnTo>
                    <a:pt x="287" y="22"/>
                  </a:lnTo>
                  <a:lnTo>
                    <a:pt x="287" y="22"/>
                  </a:lnTo>
                  <a:lnTo>
                    <a:pt x="289" y="16"/>
                  </a:lnTo>
                  <a:lnTo>
                    <a:pt x="292" y="12"/>
                  </a:lnTo>
                  <a:lnTo>
                    <a:pt x="295" y="7"/>
                  </a:lnTo>
                  <a:lnTo>
                    <a:pt x="299" y="4"/>
                  </a:lnTo>
                  <a:lnTo>
                    <a:pt x="304" y="2"/>
                  </a:lnTo>
                  <a:lnTo>
                    <a:pt x="309" y="0"/>
                  </a:lnTo>
                  <a:lnTo>
                    <a:pt x="315" y="0"/>
                  </a:lnTo>
                  <a:lnTo>
                    <a:pt x="321" y="0"/>
                  </a:lnTo>
                  <a:lnTo>
                    <a:pt x="321" y="0"/>
                  </a:lnTo>
                  <a:lnTo>
                    <a:pt x="360" y="9"/>
                  </a:lnTo>
                  <a:lnTo>
                    <a:pt x="396" y="19"/>
                  </a:lnTo>
                  <a:lnTo>
                    <a:pt x="429" y="29"/>
                  </a:lnTo>
                  <a:lnTo>
                    <a:pt x="462" y="40"/>
                  </a:lnTo>
                  <a:lnTo>
                    <a:pt x="491" y="52"/>
                  </a:lnTo>
                  <a:lnTo>
                    <a:pt x="518" y="64"/>
                  </a:lnTo>
                  <a:lnTo>
                    <a:pt x="543" y="79"/>
                  </a:lnTo>
                  <a:lnTo>
                    <a:pt x="566" y="92"/>
                  </a:lnTo>
                  <a:lnTo>
                    <a:pt x="586" y="106"/>
                  </a:lnTo>
                  <a:lnTo>
                    <a:pt x="603" y="121"/>
                  </a:lnTo>
                  <a:lnTo>
                    <a:pt x="618" y="137"/>
                  </a:lnTo>
                  <a:lnTo>
                    <a:pt x="630" y="152"/>
                  </a:lnTo>
                  <a:lnTo>
                    <a:pt x="635" y="160"/>
                  </a:lnTo>
                  <a:lnTo>
                    <a:pt x="639" y="169"/>
                  </a:lnTo>
                  <a:lnTo>
                    <a:pt x="643" y="178"/>
                  </a:lnTo>
                  <a:lnTo>
                    <a:pt x="646" y="186"/>
                  </a:lnTo>
                  <a:lnTo>
                    <a:pt x="649" y="195"/>
                  </a:lnTo>
                  <a:lnTo>
                    <a:pt x="650" y="203"/>
                  </a:lnTo>
                  <a:lnTo>
                    <a:pt x="651" y="212"/>
                  </a:lnTo>
                  <a:lnTo>
                    <a:pt x="652" y="221"/>
                  </a:lnTo>
                  <a:lnTo>
                    <a:pt x="652" y="221"/>
                  </a:lnTo>
                  <a:lnTo>
                    <a:pt x="651" y="235"/>
                  </a:lnTo>
                  <a:lnTo>
                    <a:pt x="648" y="249"/>
                  </a:lnTo>
                  <a:lnTo>
                    <a:pt x="644" y="262"/>
                  </a:lnTo>
                  <a:lnTo>
                    <a:pt x="638" y="275"/>
                  </a:lnTo>
                  <a:lnTo>
                    <a:pt x="630" y="289"/>
                  </a:lnTo>
                  <a:lnTo>
                    <a:pt x="621" y="301"/>
                  </a:lnTo>
                  <a:lnTo>
                    <a:pt x="610" y="313"/>
                  </a:lnTo>
                  <a:lnTo>
                    <a:pt x="598" y="324"/>
                  </a:lnTo>
                  <a:lnTo>
                    <a:pt x="585" y="335"/>
                  </a:lnTo>
                  <a:lnTo>
                    <a:pt x="570" y="346"/>
                  </a:lnTo>
                  <a:lnTo>
                    <a:pt x="555" y="356"/>
                  </a:lnTo>
                  <a:lnTo>
                    <a:pt x="536" y="366"/>
                  </a:lnTo>
                  <a:lnTo>
                    <a:pt x="518" y="376"/>
                  </a:lnTo>
                  <a:lnTo>
                    <a:pt x="499" y="386"/>
                  </a:lnTo>
                  <a:lnTo>
                    <a:pt x="479" y="394"/>
                  </a:lnTo>
                  <a:lnTo>
                    <a:pt x="457" y="403"/>
                  </a:lnTo>
                  <a:lnTo>
                    <a:pt x="434" y="410"/>
                  </a:lnTo>
                  <a:lnTo>
                    <a:pt x="411" y="418"/>
                  </a:lnTo>
                  <a:lnTo>
                    <a:pt x="387" y="425"/>
                  </a:lnTo>
                  <a:lnTo>
                    <a:pt x="363" y="431"/>
                  </a:lnTo>
                  <a:lnTo>
                    <a:pt x="311" y="443"/>
                  </a:lnTo>
                  <a:lnTo>
                    <a:pt x="258" y="453"/>
                  </a:lnTo>
                  <a:lnTo>
                    <a:pt x="202" y="461"/>
                  </a:lnTo>
                  <a:lnTo>
                    <a:pt x="145" y="467"/>
                  </a:lnTo>
                  <a:lnTo>
                    <a:pt x="88" y="472"/>
                  </a:lnTo>
                  <a:lnTo>
                    <a:pt x="29" y="474"/>
                  </a:lnTo>
                  <a:lnTo>
                    <a:pt x="29" y="474"/>
                  </a:lnTo>
                  <a:lnTo>
                    <a:pt x="28" y="474"/>
                  </a:lnTo>
                  <a:lnTo>
                    <a:pt x="28" y="4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83" name="Freeform 178">
              <a:extLst>
                <a:ext uri="{FF2B5EF4-FFF2-40B4-BE49-F238E27FC236}">
                  <a16:creationId xmlns:a16="http://schemas.microsoft.com/office/drawing/2014/main" id="{3AD283A2-260D-42BE-8CBF-142778BA0C57}"/>
                </a:ext>
              </a:extLst>
            </p:cNvPr>
            <p:cNvSpPr>
              <a:spLocks/>
            </p:cNvSpPr>
            <p:nvPr/>
          </p:nvSpPr>
          <p:spPr bwMode="auto">
            <a:xfrm>
              <a:off x="7086600" y="3875088"/>
              <a:ext cx="66675" cy="93663"/>
            </a:xfrm>
            <a:custGeom>
              <a:avLst/>
              <a:gdLst>
                <a:gd name="T0" fmla="*/ 29 w 253"/>
                <a:gd name="T1" fmla="*/ 358 h 358"/>
                <a:gd name="T2" fmla="*/ 29 w 253"/>
                <a:gd name="T3" fmla="*/ 358 h 358"/>
                <a:gd name="T4" fmla="*/ 21 w 253"/>
                <a:gd name="T5" fmla="*/ 357 h 358"/>
                <a:gd name="T6" fmla="*/ 15 w 253"/>
                <a:gd name="T7" fmla="*/ 354 h 358"/>
                <a:gd name="T8" fmla="*/ 8 w 253"/>
                <a:gd name="T9" fmla="*/ 349 h 358"/>
                <a:gd name="T10" fmla="*/ 3 w 253"/>
                <a:gd name="T11" fmla="*/ 343 h 358"/>
                <a:gd name="T12" fmla="*/ 3 w 253"/>
                <a:gd name="T13" fmla="*/ 343 h 358"/>
                <a:gd name="T14" fmla="*/ 1 w 253"/>
                <a:gd name="T15" fmla="*/ 338 h 358"/>
                <a:gd name="T16" fmla="*/ 0 w 253"/>
                <a:gd name="T17" fmla="*/ 332 h 358"/>
                <a:gd name="T18" fmla="*/ 0 w 253"/>
                <a:gd name="T19" fmla="*/ 327 h 358"/>
                <a:gd name="T20" fmla="*/ 0 w 253"/>
                <a:gd name="T21" fmla="*/ 322 h 358"/>
                <a:gd name="T22" fmla="*/ 2 w 253"/>
                <a:gd name="T23" fmla="*/ 317 h 358"/>
                <a:gd name="T24" fmla="*/ 5 w 253"/>
                <a:gd name="T25" fmla="*/ 312 h 358"/>
                <a:gd name="T26" fmla="*/ 10 w 253"/>
                <a:gd name="T27" fmla="*/ 308 h 358"/>
                <a:gd name="T28" fmla="*/ 14 w 253"/>
                <a:gd name="T29" fmla="*/ 304 h 358"/>
                <a:gd name="T30" fmla="*/ 182 w 253"/>
                <a:gd name="T31" fmla="*/ 204 h 358"/>
                <a:gd name="T32" fmla="*/ 63 w 253"/>
                <a:gd name="T33" fmla="*/ 45 h 358"/>
                <a:gd name="T34" fmla="*/ 63 w 253"/>
                <a:gd name="T35" fmla="*/ 45 h 358"/>
                <a:gd name="T36" fmla="*/ 60 w 253"/>
                <a:gd name="T37" fmla="*/ 40 h 358"/>
                <a:gd name="T38" fmla="*/ 58 w 253"/>
                <a:gd name="T39" fmla="*/ 35 h 358"/>
                <a:gd name="T40" fmla="*/ 58 w 253"/>
                <a:gd name="T41" fmla="*/ 29 h 358"/>
                <a:gd name="T42" fmla="*/ 58 w 253"/>
                <a:gd name="T43" fmla="*/ 24 h 358"/>
                <a:gd name="T44" fmla="*/ 59 w 253"/>
                <a:gd name="T45" fmla="*/ 19 h 358"/>
                <a:gd name="T46" fmla="*/ 61 w 253"/>
                <a:gd name="T47" fmla="*/ 14 h 358"/>
                <a:gd name="T48" fmla="*/ 65 w 253"/>
                <a:gd name="T49" fmla="*/ 9 h 358"/>
                <a:gd name="T50" fmla="*/ 69 w 253"/>
                <a:gd name="T51" fmla="*/ 5 h 358"/>
                <a:gd name="T52" fmla="*/ 69 w 253"/>
                <a:gd name="T53" fmla="*/ 5 h 358"/>
                <a:gd name="T54" fmla="*/ 74 w 253"/>
                <a:gd name="T55" fmla="*/ 2 h 358"/>
                <a:gd name="T56" fmla="*/ 79 w 253"/>
                <a:gd name="T57" fmla="*/ 0 h 358"/>
                <a:gd name="T58" fmla="*/ 84 w 253"/>
                <a:gd name="T59" fmla="*/ 0 h 358"/>
                <a:gd name="T60" fmla="*/ 90 w 253"/>
                <a:gd name="T61" fmla="*/ 0 h 358"/>
                <a:gd name="T62" fmla="*/ 95 w 253"/>
                <a:gd name="T63" fmla="*/ 1 h 358"/>
                <a:gd name="T64" fmla="*/ 100 w 253"/>
                <a:gd name="T65" fmla="*/ 4 h 358"/>
                <a:gd name="T66" fmla="*/ 104 w 253"/>
                <a:gd name="T67" fmla="*/ 7 h 358"/>
                <a:gd name="T68" fmla="*/ 108 w 253"/>
                <a:gd name="T69" fmla="*/ 11 h 358"/>
                <a:gd name="T70" fmla="*/ 247 w 253"/>
                <a:gd name="T71" fmla="*/ 196 h 358"/>
                <a:gd name="T72" fmla="*/ 247 w 253"/>
                <a:gd name="T73" fmla="*/ 196 h 358"/>
                <a:gd name="T74" fmla="*/ 250 w 253"/>
                <a:gd name="T75" fmla="*/ 201 h 358"/>
                <a:gd name="T76" fmla="*/ 252 w 253"/>
                <a:gd name="T77" fmla="*/ 207 h 358"/>
                <a:gd name="T78" fmla="*/ 253 w 253"/>
                <a:gd name="T79" fmla="*/ 212 h 358"/>
                <a:gd name="T80" fmla="*/ 252 w 253"/>
                <a:gd name="T81" fmla="*/ 218 h 358"/>
                <a:gd name="T82" fmla="*/ 252 w 253"/>
                <a:gd name="T83" fmla="*/ 218 h 358"/>
                <a:gd name="T84" fmla="*/ 250 w 253"/>
                <a:gd name="T85" fmla="*/ 224 h 358"/>
                <a:gd name="T86" fmla="*/ 247 w 253"/>
                <a:gd name="T87" fmla="*/ 229 h 358"/>
                <a:gd name="T88" fmla="*/ 244 w 253"/>
                <a:gd name="T89" fmla="*/ 233 h 358"/>
                <a:gd name="T90" fmla="*/ 239 w 253"/>
                <a:gd name="T91" fmla="*/ 237 h 358"/>
                <a:gd name="T92" fmla="*/ 43 w 253"/>
                <a:gd name="T93" fmla="*/ 354 h 358"/>
                <a:gd name="T94" fmla="*/ 43 w 253"/>
                <a:gd name="T95" fmla="*/ 354 h 358"/>
                <a:gd name="T96" fmla="*/ 36 w 253"/>
                <a:gd name="T97" fmla="*/ 357 h 358"/>
                <a:gd name="T98" fmla="*/ 29 w 253"/>
                <a:gd name="T99" fmla="*/ 358 h 358"/>
                <a:gd name="T100" fmla="*/ 29 w 253"/>
                <a:gd name="T101" fmla="*/ 358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53" h="358">
                  <a:moveTo>
                    <a:pt x="29" y="358"/>
                  </a:moveTo>
                  <a:lnTo>
                    <a:pt x="29" y="358"/>
                  </a:lnTo>
                  <a:lnTo>
                    <a:pt x="21" y="357"/>
                  </a:lnTo>
                  <a:lnTo>
                    <a:pt x="15" y="354"/>
                  </a:lnTo>
                  <a:lnTo>
                    <a:pt x="8" y="349"/>
                  </a:lnTo>
                  <a:lnTo>
                    <a:pt x="3" y="343"/>
                  </a:lnTo>
                  <a:lnTo>
                    <a:pt x="3" y="343"/>
                  </a:lnTo>
                  <a:lnTo>
                    <a:pt x="1" y="338"/>
                  </a:lnTo>
                  <a:lnTo>
                    <a:pt x="0" y="332"/>
                  </a:lnTo>
                  <a:lnTo>
                    <a:pt x="0" y="327"/>
                  </a:lnTo>
                  <a:lnTo>
                    <a:pt x="0" y="322"/>
                  </a:lnTo>
                  <a:lnTo>
                    <a:pt x="2" y="317"/>
                  </a:lnTo>
                  <a:lnTo>
                    <a:pt x="5" y="312"/>
                  </a:lnTo>
                  <a:lnTo>
                    <a:pt x="10" y="308"/>
                  </a:lnTo>
                  <a:lnTo>
                    <a:pt x="14" y="304"/>
                  </a:lnTo>
                  <a:lnTo>
                    <a:pt x="182" y="204"/>
                  </a:lnTo>
                  <a:lnTo>
                    <a:pt x="63" y="45"/>
                  </a:lnTo>
                  <a:lnTo>
                    <a:pt x="63" y="45"/>
                  </a:lnTo>
                  <a:lnTo>
                    <a:pt x="60" y="40"/>
                  </a:lnTo>
                  <a:lnTo>
                    <a:pt x="58" y="35"/>
                  </a:lnTo>
                  <a:lnTo>
                    <a:pt x="58" y="29"/>
                  </a:lnTo>
                  <a:lnTo>
                    <a:pt x="58" y="24"/>
                  </a:lnTo>
                  <a:lnTo>
                    <a:pt x="59" y="19"/>
                  </a:lnTo>
                  <a:lnTo>
                    <a:pt x="61" y="14"/>
                  </a:lnTo>
                  <a:lnTo>
                    <a:pt x="65" y="9"/>
                  </a:lnTo>
                  <a:lnTo>
                    <a:pt x="69" y="5"/>
                  </a:lnTo>
                  <a:lnTo>
                    <a:pt x="69" y="5"/>
                  </a:lnTo>
                  <a:lnTo>
                    <a:pt x="74" y="2"/>
                  </a:lnTo>
                  <a:lnTo>
                    <a:pt x="79" y="0"/>
                  </a:lnTo>
                  <a:lnTo>
                    <a:pt x="84" y="0"/>
                  </a:lnTo>
                  <a:lnTo>
                    <a:pt x="90" y="0"/>
                  </a:lnTo>
                  <a:lnTo>
                    <a:pt x="95" y="1"/>
                  </a:lnTo>
                  <a:lnTo>
                    <a:pt x="100" y="4"/>
                  </a:lnTo>
                  <a:lnTo>
                    <a:pt x="104" y="7"/>
                  </a:lnTo>
                  <a:lnTo>
                    <a:pt x="108" y="11"/>
                  </a:lnTo>
                  <a:lnTo>
                    <a:pt x="247" y="196"/>
                  </a:lnTo>
                  <a:lnTo>
                    <a:pt x="247" y="196"/>
                  </a:lnTo>
                  <a:lnTo>
                    <a:pt x="250" y="201"/>
                  </a:lnTo>
                  <a:lnTo>
                    <a:pt x="252" y="207"/>
                  </a:lnTo>
                  <a:lnTo>
                    <a:pt x="253" y="212"/>
                  </a:lnTo>
                  <a:lnTo>
                    <a:pt x="252" y="218"/>
                  </a:lnTo>
                  <a:lnTo>
                    <a:pt x="252" y="218"/>
                  </a:lnTo>
                  <a:lnTo>
                    <a:pt x="250" y="224"/>
                  </a:lnTo>
                  <a:lnTo>
                    <a:pt x="247" y="229"/>
                  </a:lnTo>
                  <a:lnTo>
                    <a:pt x="244" y="233"/>
                  </a:lnTo>
                  <a:lnTo>
                    <a:pt x="239" y="237"/>
                  </a:lnTo>
                  <a:lnTo>
                    <a:pt x="43" y="354"/>
                  </a:lnTo>
                  <a:lnTo>
                    <a:pt x="43" y="354"/>
                  </a:lnTo>
                  <a:lnTo>
                    <a:pt x="36" y="357"/>
                  </a:lnTo>
                  <a:lnTo>
                    <a:pt x="29" y="358"/>
                  </a:lnTo>
                  <a:lnTo>
                    <a:pt x="29" y="3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9BCEFF28-6F35-4541-890D-5885F3A056EC}"/>
              </a:ext>
            </a:extLst>
          </p:cNvPr>
          <p:cNvGrpSpPr/>
          <p:nvPr/>
        </p:nvGrpSpPr>
        <p:grpSpPr>
          <a:xfrm>
            <a:off x="11063024" y="4813094"/>
            <a:ext cx="433917" cy="480484"/>
            <a:chOff x="7731125" y="5048251"/>
            <a:chExt cx="325438" cy="360363"/>
          </a:xfrm>
          <a:solidFill>
            <a:srgbClr val="A83AB2"/>
          </a:solidFill>
        </p:grpSpPr>
        <p:sp>
          <p:nvSpPr>
            <p:cNvPr id="85" name="Freeform 355">
              <a:extLst>
                <a:ext uri="{FF2B5EF4-FFF2-40B4-BE49-F238E27FC236}">
                  <a16:creationId xmlns:a16="http://schemas.microsoft.com/office/drawing/2014/main" id="{77FA2D31-DB1E-414E-8157-E9E0C86158F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31125" y="5048251"/>
              <a:ext cx="325438" cy="360363"/>
            </a:xfrm>
            <a:custGeom>
              <a:avLst/>
              <a:gdLst>
                <a:gd name="T0" fmla="*/ 240 w 1231"/>
                <a:gd name="T1" fmla="*/ 1355 h 1360"/>
                <a:gd name="T2" fmla="*/ 227 w 1231"/>
                <a:gd name="T3" fmla="*/ 1021 h 1360"/>
                <a:gd name="T4" fmla="*/ 108 w 1231"/>
                <a:gd name="T5" fmla="*/ 916 h 1360"/>
                <a:gd name="T6" fmla="*/ 23 w 1231"/>
                <a:gd name="T7" fmla="*/ 746 h 1360"/>
                <a:gd name="T8" fmla="*/ 0 w 1231"/>
                <a:gd name="T9" fmla="*/ 570 h 1360"/>
                <a:gd name="T10" fmla="*/ 26 w 1231"/>
                <a:gd name="T11" fmla="*/ 399 h 1360"/>
                <a:gd name="T12" fmla="*/ 95 w 1231"/>
                <a:gd name="T13" fmla="*/ 249 h 1360"/>
                <a:gd name="T14" fmla="*/ 204 w 1231"/>
                <a:gd name="T15" fmla="*/ 128 h 1360"/>
                <a:gd name="T16" fmla="*/ 345 w 1231"/>
                <a:gd name="T17" fmla="*/ 44 h 1360"/>
                <a:gd name="T18" fmla="*/ 508 w 1231"/>
                <a:gd name="T19" fmla="*/ 3 h 1360"/>
                <a:gd name="T20" fmla="*/ 642 w 1231"/>
                <a:gd name="T21" fmla="*/ 5 h 1360"/>
                <a:gd name="T22" fmla="*/ 788 w 1231"/>
                <a:gd name="T23" fmla="*/ 41 h 1360"/>
                <a:gd name="T24" fmla="*/ 919 w 1231"/>
                <a:gd name="T25" fmla="*/ 111 h 1360"/>
                <a:gd name="T26" fmla="*/ 1024 w 1231"/>
                <a:gd name="T27" fmla="*/ 214 h 1360"/>
                <a:gd name="T28" fmla="*/ 1090 w 1231"/>
                <a:gd name="T29" fmla="*/ 345 h 1360"/>
                <a:gd name="T30" fmla="*/ 1109 w 1231"/>
                <a:gd name="T31" fmla="*/ 476 h 1360"/>
                <a:gd name="T32" fmla="*/ 1150 w 1231"/>
                <a:gd name="T33" fmla="*/ 558 h 1360"/>
                <a:gd name="T34" fmla="*/ 1226 w 1231"/>
                <a:gd name="T35" fmla="*/ 721 h 1360"/>
                <a:gd name="T36" fmla="*/ 1231 w 1231"/>
                <a:gd name="T37" fmla="*/ 778 h 1360"/>
                <a:gd name="T38" fmla="*/ 1219 w 1231"/>
                <a:gd name="T39" fmla="*/ 821 h 1360"/>
                <a:gd name="T40" fmla="*/ 1181 w 1231"/>
                <a:gd name="T41" fmla="*/ 848 h 1360"/>
                <a:gd name="T42" fmla="*/ 1107 w 1231"/>
                <a:gd name="T43" fmla="*/ 851 h 1360"/>
                <a:gd name="T44" fmla="*/ 1091 w 1231"/>
                <a:gd name="T45" fmla="*/ 1023 h 1360"/>
                <a:gd name="T46" fmla="*/ 1053 w 1231"/>
                <a:gd name="T47" fmla="*/ 1108 h 1360"/>
                <a:gd name="T48" fmla="*/ 1006 w 1231"/>
                <a:gd name="T49" fmla="*/ 1140 h 1360"/>
                <a:gd name="T50" fmla="*/ 886 w 1231"/>
                <a:gd name="T51" fmla="*/ 1162 h 1360"/>
                <a:gd name="T52" fmla="*/ 846 w 1231"/>
                <a:gd name="T53" fmla="*/ 1348 h 1360"/>
                <a:gd name="T54" fmla="*/ 823 w 1231"/>
                <a:gd name="T55" fmla="*/ 1360 h 1360"/>
                <a:gd name="T56" fmla="*/ 796 w 1231"/>
                <a:gd name="T57" fmla="*/ 1124 h 1360"/>
                <a:gd name="T58" fmla="*/ 817 w 1231"/>
                <a:gd name="T59" fmla="*/ 1107 h 1360"/>
                <a:gd name="T60" fmla="*/ 949 w 1231"/>
                <a:gd name="T61" fmla="*/ 1098 h 1360"/>
                <a:gd name="T62" fmla="*/ 1007 w 1231"/>
                <a:gd name="T63" fmla="*/ 1072 h 1360"/>
                <a:gd name="T64" fmla="*/ 1032 w 1231"/>
                <a:gd name="T65" fmla="*/ 1029 h 1360"/>
                <a:gd name="T66" fmla="*/ 1051 w 1231"/>
                <a:gd name="T67" fmla="*/ 856 h 1360"/>
                <a:gd name="T68" fmla="*/ 1059 w 1231"/>
                <a:gd name="T69" fmla="*/ 802 h 1360"/>
                <a:gd name="T70" fmla="*/ 1080 w 1231"/>
                <a:gd name="T71" fmla="*/ 793 h 1360"/>
                <a:gd name="T72" fmla="*/ 1169 w 1231"/>
                <a:gd name="T73" fmla="*/ 792 h 1360"/>
                <a:gd name="T74" fmla="*/ 1174 w 1231"/>
                <a:gd name="T75" fmla="*/ 767 h 1360"/>
                <a:gd name="T76" fmla="*/ 1161 w 1231"/>
                <a:gd name="T77" fmla="*/ 705 h 1360"/>
                <a:gd name="T78" fmla="*/ 1080 w 1231"/>
                <a:gd name="T79" fmla="*/ 550 h 1360"/>
                <a:gd name="T80" fmla="*/ 1053 w 1231"/>
                <a:gd name="T81" fmla="*/ 476 h 1360"/>
                <a:gd name="T82" fmla="*/ 1029 w 1231"/>
                <a:gd name="T83" fmla="*/ 340 h 1360"/>
                <a:gd name="T84" fmla="*/ 962 w 1231"/>
                <a:gd name="T85" fmla="*/ 228 h 1360"/>
                <a:gd name="T86" fmla="*/ 864 w 1231"/>
                <a:gd name="T87" fmla="*/ 142 h 1360"/>
                <a:gd name="T88" fmla="*/ 744 w 1231"/>
                <a:gd name="T89" fmla="*/ 85 h 1360"/>
                <a:gd name="T90" fmla="*/ 611 w 1231"/>
                <a:gd name="T91" fmla="*/ 58 h 1360"/>
                <a:gd name="T92" fmla="*/ 488 w 1231"/>
                <a:gd name="T93" fmla="*/ 62 h 1360"/>
                <a:gd name="T94" fmla="*/ 344 w 1231"/>
                <a:gd name="T95" fmla="*/ 107 h 1360"/>
                <a:gd name="T96" fmla="*/ 223 w 1231"/>
                <a:gd name="T97" fmla="*/ 188 h 1360"/>
                <a:gd name="T98" fmla="*/ 130 w 1231"/>
                <a:gd name="T99" fmla="*/ 302 h 1360"/>
                <a:gd name="T100" fmla="*/ 73 w 1231"/>
                <a:gd name="T101" fmla="*/ 440 h 1360"/>
                <a:gd name="T102" fmla="*/ 57 w 1231"/>
                <a:gd name="T103" fmla="*/ 570 h 1360"/>
                <a:gd name="T104" fmla="*/ 87 w 1231"/>
                <a:gd name="T105" fmla="*/ 761 h 1360"/>
                <a:gd name="T106" fmla="*/ 177 w 1231"/>
                <a:gd name="T107" fmla="*/ 908 h 1360"/>
                <a:gd name="T108" fmla="*/ 275 w 1231"/>
                <a:gd name="T109" fmla="*/ 985 h 1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231" h="1360">
                  <a:moveTo>
                    <a:pt x="823" y="1360"/>
                  </a:moveTo>
                  <a:lnTo>
                    <a:pt x="255" y="1360"/>
                  </a:lnTo>
                  <a:lnTo>
                    <a:pt x="255" y="1360"/>
                  </a:lnTo>
                  <a:lnTo>
                    <a:pt x="250" y="1359"/>
                  </a:lnTo>
                  <a:lnTo>
                    <a:pt x="244" y="1358"/>
                  </a:lnTo>
                  <a:lnTo>
                    <a:pt x="240" y="1355"/>
                  </a:lnTo>
                  <a:lnTo>
                    <a:pt x="236" y="1352"/>
                  </a:lnTo>
                  <a:lnTo>
                    <a:pt x="232" y="1348"/>
                  </a:lnTo>
                  <a:lnTo>
                    <a:pt x="230" y="1343"/>
                  </a:lnTo>
                  <a:lnTo>
                    <a:pt x="228" y="1338"/>
                  </a:lnTo>
                  <a:lnTo>
                    <a:pt x="227" y="1332"/>
                  </a:lnTo>
                  <a:lnTo>
                    <a:pt x="227" y="1021"/>
                  </a:lnTo>
                  <a:lnTo>
                    <a:pt x="227" y="1021"/>
                  </a:lnTo>
                  <a:lnTo>
                    <a:pt x="199" y="1002"/>
                  </a:lnTo>
                  <a:lnTo>
                    <a:pt x="174" y="982"/>
                  </a:lnTo>
                  <a:lnTo>
                    <a:pt x="150" y="961"/>
                  </a:lnTo>
                  <a:lnTo>
                    <a:pt x="128" y="939"/>
                  </a:lnTo>
                  <a:lnTo>
                    <a:pt x="108" y="916"/>
                  </a:lnTo>
                  <a:lnTo>
                    <a:pt x="89" y="890"/>
                  </a:lnTo>
                  <a:lnTo>
                    <a:pt x="72" y="864"/>
                  </a:lnTo>
                  <a:lnTo>
                    <a:pt x="57" y="836"/>
                  </a:lnTo>
                  <a:lnTo>
                    <a:pt x="44" y="808"/>
                  </a:lnTo>
                  <a:lnTo>
                    <a:pt x="33" y="777"/>
                  </a:lnTo>
                  <a:lnTo>
                    <a:pt x="23" y="746"/>
                  </a:lnTo>
                  <a:lnTo>
                    <a:pt x="15" y="714"/>
                  </a:lnTo>
                  <a:lnTo>
                    <a:pt x="9" y="679"/>
                  </a:lnTo>
                  <a:lnTo>
                    <a:pt x="3" y="644"/>
                  </a:lnTo>
                  <a:lnTo>
                    <a:pt x="1" y="608"/>
                  </a:lnTo>
                  <a:lnTo>
                    <a:pt x="0" y="570"/>
                  </a:lnTo>
                  <a:lnTo>
                    <a:pt x="0" y="570"/>
                  </a:lnTo>
                  <a:lnTo>
                    <a:pt x="1" y="540"/>
                  </a:lnTo>
                  <a:lnTo>
                    <a:pt x="3" y="511"/>
                  </a:lnTo>
                  <a:lnTo>
                    <a:pt x="7" y="482"/>
                  </a:lnTo>
                  <a:lnTo>
                    <a:pt x="12" y="454"/>
                  </a:lnTo>
                  <a:lnTo>
                    <a:pt x="18" y="426"/>
                  </a:lnTo>
                  <a:lnTo>
                    <a:pt x="26" y="399"/>
                  </a:lnTo>
                  <a:lnTo>
                    <a:pt x="34" y="372"/>
                  </a:lnTo>
                  <a:lnTo>
                    <a:pt x="44" y="346"/>
                  </a:lnTo>
                  <a:lnTo>
                    <a:pt x="55" y="321"/>
                  </a:lnTo>
                  <a:lnTo>
                    <a:pt x="68" y="296"/>
                  </a:lnTo>
                  <a:lnTo>
                    <a:pt x="81" y="272"/>
                  </a:lnTo>
                  <a:lnTo>
                    <a:pt x="95" y="249"/>
                  </a:lnTo>
                  <a:lnTo>
                    <a:pt x="112" y="227"/>
                  </a:lnTo>
                  <a:lnTo>
                    <a:pt x="128" y="206"/>
                  </a:lnTo>
                  <a:lnTo>
                    <a:pt x="146" y="184"/>
                  </a:lnTo>
                  <a:lnTo>
                    <a:pt x="164" y="165"/>
                  </a:lnTo>
                  <a:lnTo>
                    <a:pt x="184" y="146"/>
                  </a:lnTo>
                  <a:lnTo>
                    <a:pt x="204" y="128"/>
                  </a:lnTo>
                  <a:lnTo>
                    <a:pt x="226" y="112"/>
                  </a:lnTo>
                  <a:lnTo>
                    <a:pt x="248" y="96"/>
                  </a:lnTo>
                  <a:lnTo>
                    <a:pt x="271" y="81"/>
                  </a:lnTo>
                  <a:lnTo>
                    <a:pt x="294" y="67"/>
                  </a:lnTo>
                  <a:lnTo>
                    <a:pt x="320" y="55"/>
                  </a:lnTo>
                  <a:lnTo>
                    <a:pt x="345" y="44"/>
                  </a:lnTo>
                  <a:lnTo>
                    <a:pt x="370" y="34"/>
                  </a:lnTo>
                  <a:lnTo>
                    <a:pt x="396" y="25"/>
                  </a:lnTo>
                  <a:lnTo>
                    <a:pt x="424" y="18"/>
                  </a:lnTo>
                  <a:lnTo>
                    <a:pt x="452" y="11"/>
                  </a:lnTo>
                  <a:lnTo>
                    <a:pt x="479" y="6"/>
                  </a:lnTo>
                  <a:lnTo>
                    <a:pt x="508" y="3"/>
                  </a:lnTo>
                  <a:lnTo>
                    <a:pt x="538" y="1"/>
                  </a:lnTo>
                  <a:lnTo>
                    <a:pt x="567" y="0"/>
                  </a:lnTo>
                  <a:lnTo>
                    <a:pt x="567" y="0"/>
                  </a:lnTo>
                  <a:lnTo>
                    <a:pt x="592" y="1"/>
                  </a:lnTo>
                  <a:lnTo>
                    <a:pt x="618" y="2"/>
                  </a:lnTo>
                  <a:lnTo>
                    <a:pt x="642" y="5"/>
                  </a:lnTo>
                  <a:lnTo>
                    <a:pt x="667" y="8"/>
                  </a:lnTo>
                  <a:lnTo>
                    <a:pt x="691" y="13"/>
                  </a:lnTo>
                  <a:lnTo>
                    <a:pt x="717" y="18"/>
                  </a:lnTo>
                  <a:lnTo>
                    <a:pt x="741" y="25"/>
                  </a:lnTo>
                  <a:lnTo>
                    <a:pt x="764" y="32"/>
                  </a:lnTo>
                  <a:lnTo>
                    <a:pt x="788" y="41"/>
                  </a:lnTo>
                  <a:lnTo>
                    <a:pt x="810" y="50"/>
                  </a:lnTo>
                  <a:lnTo>
                    <a:pt x="834" y="60"/>
                  </a:lnTo>
                  <a:lnTo>
                    <a:pt x="856" y="71"/>
                  </a:lnTo>
                  <a:lnTo>
                    <a:pt x="877" y="84"/>
                  </a:lnTo>
                  <a:lnTo>
                    <a:pt x="898" y="98"/>
                  </a:lnTo>
                  <a:lnTo>
                    <a:pt x="919" y="111"/>
                  </a:lnTo>
                  <a:lnTo>
                    <a:pt x="938" y="126"/>
                  </a:lnTo>
                  <a:lnTo>
                    <a:pt x="957" y="142"/>
                  </a:lnTo>
                  <a:lnTo>
                    <a:pt x="975" y="158"/>
                  </a:lnTo>
                  <a:lnTo>
                    <a:pt x="992" y="176"/>
                  </a:lnTo>
                  <a:lnTo>
                    <a:pt x="1008" y="195"/>
                  </a:lnTo>
                  <a:lnTo>
                    <a:pt x="1024" y="214"/>
                  </a:lnTo>
                  <a:lnTo>
                    <a:pt x="1037" y="233"/>
                  </a:lnTo>
                  <a:lnTo>
                    <a:pt x="1050" y="254"/>
                  </a:lnTo>
                  <a:lnTo>
                    <a:pt x="1062" y="275"/>
                  </a:lnTo>
                  <a:lnTo>
                    <a:pt x="1073" y="299"/>
                  </a:lnTo>
                  <a:lnTo>
                    <a:pt x="1082" y="322"/>
                  </a:lnTo>
                  <a:lnTo>
                    <a:pt x="1090" y="345"/>
                  </a:lnTo>
                  <a:lnTo>
                    <a:pt x="1097" y="370"/>
                  </a:lnTo>
                  <a:lnTo>
                    <a:pt x="1102" y="396"/>
                  </a:lnTo>
                  <a:lnTo>
                    <a:pt x="1106" y="422"/>
                  </a:lnTo>
                  <a:lnTo>
                    <a:pt x="1108" y="448"/>
                  </a:lnTo>
                  <a:lnTo>
                    <a:pt x="1109" y="476"/>
                  </a:lnTo>
                  <a:lnTo>
                    <a:pt x="1109" y="476"/>
                  </a:lnTo>
                  <a:lnTo>
                    <a:pt x="1110" y="481"/>
                  </a:lnTo>
                  <a:lnTo>
                    <a:pt x="1113" y="489"/>
                  </a:lnTo>
                  <a:lnTo>
                    <a:pt x="1124" y="511"/>
                  </a:lnTo>
                  <a:lnTo>
                    <a:pt x="1137" y="535"/>
                  </a:lnTo>
                  <a:lnTo>
                    <a:pt x="1150" y="558"/>
                  </a:lnTo>
                  <a:lnTo>
                    <a:pt x="1150" y="558"/>
                  </a:lnTo>
                  <a:lnTo>
                    <a:pt x="1180" y="612"/>
                  </a:lnTo>
                  <a:lnTo>
                    <a:pt x="1194" y="640"/>
                  </a:lnTo>
                  <a:lnTo>
                    <a:pt x="1207" y="667"/>
                  </a:lnTo>
                  <a:lnTo>
                    <a:pt x="1217" y="694"/>
                  </a:lnTo>
                  <a:lnTo>
                    <a:pt x="1223" y="708"/>
                  </a:lnTo>
                  <a:lnTo>
                    <a:pt x="1226" y="721"/>
                  </a:lnTo>
                  <a:lnTo>
                    <a:pt x="1229" y="734"/>
                  </a:lnTo>
                  <a:lnTo>
                    <a:pt x="1231" y="746"/>
                  </a:lnTo>
                  <a:lnTo>
                    <a:pt x="1231" y="759"/>
                  </a:lnTo>
                  <a:lnTo>
                    <a:pt x="1231" y="771"/>
                  </a:lnTo>
                  <a:lnTo>
                    <a:pt x="1231" y="778"/>
                  </a:lnTo>
                  <a:lnTo>
                    <a:pt x="1231" y="778"/>
                  </a:lnTo>
                  <a:lnTo>
                    <a:pt x="1231" y="788"/>
                  </a:lnTo>
                  <a:lnTo>
                    <a:pt x="1229" y="798"/>
                  </a:lnTo>
                  <a:lnTo>
                    <a:pt x="1226" y="810"/>
                  </a:lnTo>
                  <a:lnTo>
                    <a:pt x="1224" y="815"/>
                  </a:lnTo>
                  <a:lnTo>
                    <a:pt x="1219" y="821"/>
                  </a:lnTo>
                  <a:lnTo>
                    <a:pt x="1219" y="821"/>
                  </a:lnTo>
                  <a:lnTo>
                    <a:pt x="1214" y="827"/>
                  </a:lnTo>
                  <a:lnTo>
                    <a:pt x="1209" y="833"/>
                  </a:lnTo>
                  <a:lnTo>
                    <a:pt x="1203" y="838"/>
                  </a:lnTo>
                  <a:lnTo>
                    <a:pt x="1196" y="842"/>
                  </a:lnTo>
                  <a:lnTo>
                    <a:pt x="1189" y="845"/>
                  </a:lnTo>
                  <a:lnTo>
                    <a:pt x="1181" y="848"/>
                  </a:lnTo>
                  <a:lnTo>
                    <a:pt x="1173" y="849"/>
                  </a:lnTo>
                  <a:lnTo>
                    <a:pt x="1165" y="850"/>
                  </a:lnTo>
                  <a:lnTo>
                    <a:pt x="1165" y="850"/>
                  </a:lnTo>
                  <a:lnTo>
                    <a:pt x="1136" y="851"/>
                  </a:lnTo>
                  <a:lnTo>
                    <a:pt x="1107" y="851"/>
                  </a:lnTo>
                  <a:lnTo>
                    <a:pt x="1107" y="851"/>
                  </a:lnTo>
                  <a:lnTo>
                    <a:pt x="1107" y="879"/>
                  </a:lnTo>
                  <a:lnTo>
                    <a:pt x="1105" y="913"/>
                  </a:lnTo>
                  <a:lnTo>
                    <a:pt x="1102" y="949"/>
                  </a:lnTo>
                  <a:lnTo>
                    <a:pt x="1098" y="986"/>
                  </a:lnTo>
                  <a:lnTo>
                    <a:pt x="1094" y="1005"/>
                  </a:lnTo>
                  <a:lnTo>
                    <a:pt x="1091" y="1023"/>
                  </a:lnTo>
                  <a:lnTo>
                    <a:pt x="1086" y="1040"/>
                  </a:lnTo>
                  <a:lnTo>
                    <a:pt x="1081" y="1057"/>
                  </a:lnTo>
                  <a:lnTo>
                    <a:pt x="1076" y="1072"/>
                  </a:lnTo>
                  <a:lnTo>
                    <a:pt x="1069" y="1085"/>
                  </a:lnTo>
                  <a:lnTo>
                    <a:pt x="1062" y="1097"/>
                  </a:lnTo>
                  <a:lnTo>
                    <a:pt x="1053" y="1108"/>
                  </a:lnTo>
                  <a:lnTo>
                    <a:pt x="1053" y="1108"/>
                  </a:lnTo>
                  <a:lnTo>
                    <a:pt x="1045" y="1115"/>
                  </a:lnTo>
                  <a:lnTo>
                    <a:pt x="1036" y="1123"/>
                  </a:lnTo>
                  <a:lnTo>
                    <a:pt x="1027" y="1129"/>
                  </a:lnTo>
                  <a:lnTo>
                    <a:pt x="1016" y="1134"/>
                  </a:lnTo>
                  <a:lnTo>
                    <a:pt x="1006" y="1140"/>
                  </a:lnTo>
                  <a:lnTo>
                    <a:pt x="995" y="1144"/>
                  </a:lnTo>
                  <a:lnTo>
                    <a:pt x="984" y="1148"/>
                  </a:lnTo>
                  <a:lnTo>
                    <a:pt x="972" y="1151"/>
                  </a:lnTo>
                  <a:lnTo>
                    <a:pt x="947" y="1156"/>
                  </a:lnTo>
                  <a:lnTo>
                    <a:pt x="917" y="1160"/>
                  </a:lnTo>
                  <a:lnTo>
                    <a:pt x="886" y="1162"/>
                  </a:lnTo>
                  <a:lnTo>
                    <a:pt x="851" y="1163"/>
                  </a:lnTo>
                  <a:lnTo>
                    <a:pt x="851" y="1332"/>
                  </a:lnTo>
                  <a:lnTo>
                    <a:pt x="851" y="1332"/>
                  </a:lnTo>
                  <a:lnTo>
                    <a:pt x="850" y="1338"/>
                  </a:lnTo>
                  <a:lnTo>
                    <a:pt x="848" y="1343"/>
                  </a:lnTo>
                  <a:lnTo>
                    <a:pt x="846" y="1348"/>
                  </a:lnTo>
                  <a:lnTo>
                    <a:pt x="842" y="1352"/>
                  </a:lnTo>
                  <a:lnTo>
                    <a:pt x="838" y="1355"/>
                  </a:lnTo>
                  <a:lnTo>
                    <a:pt x="834" y="1358"/>
                  </a:lnTo>
                  <a:lnTo>
                    <a:pt x="828" y="1359"/>
                  </a:lnTo>
                  <a:lnTo>
                    <a:pt x="823" y="1360"/>
                  </a:lnTo>
                  <a:lnTo>
                    <a:pt x="823" y="1360"/>
                  </a:lnTo>
                  <a:close/>
                  <a:moveTo>
                    <a:pt x="283" y="1303"/>
                  </a:moveTo>
                  <a:lnTo>
                    <a:pt x="794" y="1303"/>
                  </a:lnTo>
                  <a:lnTo>
                    <a:pt x="794" y="1135"/>
                  </a:lnTo>
                  <a:lnTo>
                    <a:pt x="794" y="1135"/>
                  </a:lnTo>
                  <a:lnTo>
                    <a:pt x="794" y="1129"/>
                  </a:lnTo>
                  <a:lnTo>
                    <a:pt x="796" y="1124"/>
                  </a:lnTo>
                  <a:lnTo>
                    <a:pt x="798" y="1119"/>
                  </a:lnTo>
                  <a:lnTo>
                    <a:pt x="802" y="1115"/>
                  </a:lnTo>
                  <a:lnTo>
                    <a:pt x="802" y="1115"/>
                  </a:lnTo>
                  <a:lnTo>
                    <a:pt x="806" y="1111"/>
                  </a:lnTo>
                  <a:lnTo>
                    <a:pt x="811" y="1109"/>
                  </a:lnTo>
                  <a:lnTo>
                    <a:pt x="817" y="1107"/>
                  </a:lnTo>
                  <a:lnTo>
                    <a:pt x="823" y="1107"/>
                  </a:lnTo>
                  <a:lnTo>
                    <a:pt x="823" y="1107"/>
                  </a:lnTo>
                  <a:lnTo>
                    <a:pt x="862" y="1105"/>
                  </a:lnTo>
                  <a:lnTo>
                    <a:pt x="895" y="1104"/>
                  </a:lnTo>
                  <a:lnTo>
                    <a:pt x="925" y="1102"/>
                  </a:lnTo>
                  <a:lnTo>
                    <a:pt x="949" y="1098"/>
                  </a:lnTo>
                  <a:lnTo>
                    <a:pt x="969" y="1093"/>
                  </a:lnTo>
                  <a:lnTo>
                    <a:pt x="978" y="1089"/>
                  </a:lnTo>
                  <a:lnTo>
                    <a:pt x="986" y="1086"/>
                  </a:lnTo>
                  <a:lnTo>
                    <a:pt x="994" y="1082"/>
                  </a:lnTo>
                  <a:lnTo>
                    <a:pt x="1000" y="1077"/>
                  </a:lnTo>
                  <a:lnTo>
                    <a:pt x="1007" y="1072"/>
                  </a:lnTo>
                  <a:lnTo>
                    <a:pt x="1012" y="1067"/>
                  </a:lnTo>
                  <a:lnTo>
                    <a:pt x="1012" y="1067"/>
                  </a:lnTo>
                  <a:lnTo>
                    <a:pt x="1018" y="1060"/>
                  </a:lnTo>
                  <a:lnTo>
                    <a:pt x="1023" y="1052"/>
                  </a:lnTo>
                  <a:lnTo>
                    <a:pt x="1028" y="1041"/>
                  </a:lnTo>
                  <a:lnTo>
                    <a:pt x="1032" y="1029"/>
                  </a:lnTo>
                  <a:lnTo>
                    <a:pt x="1035" y="1015"/>
                  </a:lnTo>
                  <a:lnTo>
                    <a:pt x="1038" y="999"/>
                  </a:lnTo>
                  <a:lnTo>
                    <a:pt x="1044" y="965"/>
                  </a:lnTo>
                  <a:lnTo>
                    <a:pt x="1047" y="929"/>
                  </a:lnTo>
                  <a:lnTo>
                    <a:pt x="1050" y="891"/>
                  </a:lnTo>
                  <a:lnTo>
                    <a:pt x="1051" y="856"/>
                  </a:lnTo>
                  <a:lnTo>
                    <a:pt x="1051" y="822"/>
                  </a:lnTo>
                  <a:lnTo>
                    <a:pt x="1051" y="822"/>
                  </a:lnTo>
                  <a:lnTo>
                    <a:pt x="1051" y="817"/>
                  </a:lnTo>
                  <a:lnTo>
                    <a:pt x="1053" y="811"/>
                  </a:lnTo>
                  <a:lnTo>
                    <a:pt x="1056" y="806"/>
                  </a:lnTo>
                  <a:lnTo>
                    <a:pt x="1059" y="802"/>
                  </a:lnTo>
                  <a:lnTo>
                    <a:pt x="1059" y="802"/>
                  </a:lnTo>
                  <a:lnTo>
                    <a:pt x="1064" y="797"/>
                  </a:lnTo>
                  <a:lnTo>
                    <a:pt x="1069" y="794"/>
                  </a:lnTo>
                  <a:lnTo>
                    <a:pt x="1074" y="793"/>
                  </a:lnTo>
                  <a:lnTo>
                    <a:pt x="1080" y="793"/>
                  </a:lnTo>
                  <a:lnTo>
                    <a:pt x="1080" y="793"/>
                  </a:lnTo>
                  <a:lnTo>
                    <a:pt x="1108" y="793"/>
                  </a:lnTo>
                  <a:lnTo>
                    <a:pt x="1135" y="794"/>
                  </a:lnTo>
                  <a:lnTo>
                    <a:pt x="1163" y="793"/>
                  </a:lnTo>
                  <a:lnTo>
                    <a:pt x="1163" y="793"/>
                  </a:lnTo>
                  <a:lnTo>
                    <a:pt x="1166" y="793"/>
                  </a:lnTo>
                  <a:lnTo>
                    <a:pt x="1169" y="792"/>
                  </a:lnTo>
                  <a:lnTo>
                    <a:pt x="1171" y="790"/>
                  </a:lnTo>
                  <a:lnTo>
                    <a:pt x="1173" y="788"/>
                  </a:lnTo>
                  <a:lnTo>
                    <a:pt x="1173" y="788"/>
                  </a:lnTo>
                  <a:lnTo>
                    <a:pt x="1174" y="778"/>
                  </a:lnTo>
                  <a:lnTo>
                    <a:pt x="1174" y="778"/>
                  </a:lnTo>
                  <a:lnTo>
                    <a:pt x="1174" y="767"/>
                  </a:lnTo>
                  <a:lnTo>
                    <a:pt x="1174" y="767"/>
                  </a:lnTo>
                  <a:lnTo>
                    <a:pt x="1174" y="758"/>
                  </a:lnTo>
                  <a:lnTo>
                    <a:pt x="1173" y="748"/>
                  </a:lnTo>
                  <a:lnTo>
                    <a:pt x="1171" y="738"/>
                  </a:lnTo>
                  <a:lnTo>
                    <a:pt x="1169" y="727"/>
                  </a:lnTo>
                  <a:lnTo>
                    <a:pt x="1161" y="705"/>
                  </a:lnTo>
                  <a:lnTo>
                    <a:pt x="1151" y="680"/>
                  </a:lnTo>
                  <a:lnTo>
                    <a:pt x="1139" y="656"/>
                  </a:lnTo>
                  <a:lnTo>
                    <a:pt x="1127" y="632"/>
                  </a:lnTo>
                  <a:lnTo>
                    <a:pt x="1101" y="586"/>
                  </a:lnTo>
                  <a:lnTo>
                    <a:pt x="1101" y="586"/>
                  </a:lnTo>
                  <a:lnTo>
                    <a:pt x="1080" y="550"/>
                  </a:lnTo>
                  <a:lnTo>
                    <a:pt x="1065" y="520"/>
                  </a:lnTo>
                  <a:lnTo>
                    <a:pt x="1060" y="508"/>
                  </a:lnTo>
                  <a:lnTo>
                    <a:pt x="1056" y="497"/>
                  </a:lnTo>
                  <a:lnTo>
                    <a:pt x="1053" y="485"/>
                  </a:lnTo>
                  <a:lnTo>
                    <a:pt x="1053" y="476"/>
                  </a:lnTo>
                  <a:lnTo>
                    <a:pt x="1053" y="476"/>
                  </a:lnTo>
                  <a:lnTo>
                    <a:pt x="1052" y="452"/>
                  </a:lnTo>
                  <a:lnTo>
                    <a:pt x="1050" y="428"/>
                  </a:lnTo>
                  <a:lnTo>
                    <a:pt x="1046" y="405"/>
                  </a:lnTo>
                  <a:lnTo>
                    <a:pt x="1042" y="382"/>
                  </a:lnTo>
                  <a:lnTo>
                    <a:pt x="1036" y="361"/>
                  </a:lnTo>
                  <a:lnTo>
                    <a:pt x="1029" y="340"/>
                  </a:lnTo>
                  <a:lnTo>
                    <a:pt x="1020" y="320"/>
                  </a:lnTo>
                  <a:lnTo>
                    <a:pt x="1010" y="300"/>
                  </a:lnTo>
                  <a:lnTo>
                    <a:pt x="999" y="280"/>
                  </a:lnTo>
                  <a:lnTo>
                    <a:pt x="988" y="262"/>
                  </a:lnTo>
                  <a:lnTo>
                    <a:pt x="975" y="245"/>
                  </a:lnTo>
                  <a:lnTo>
                    <a:pt x="962" y="228"/>
                  </a:lnTo>
                  <a:lnTo>
                    <a:pt x="948" y="212"/>
                  </a:lnTo>
                  <a:lnTo>
                    <a:pt x="933" y="197"/>
                  </a:lnTo>
                  <a:lnTo>
                    <a:pt x="916" y="181"/>
                  </a:lnTo>
                  <a:lnTo>
                    <a:pt x="899" y="167"/>
                  </a:lnTo>
                  <a:lnTo>
                    <a:pt x="882" y="154"/>
                  </a:lnTo>
                  <a:lnTo>
                    <a:pt x="864" y="142"/>
                  </a:lnTo>
                  <a:lnTo>
                    <a:pt x="845" y="131"/>
                  </a:lnTo>
                  <a:lnTo>
                    <a:pt x="826" y="120"/>
                  </a:lnTo>
                  <a:lnTo>
                    <a:pt x="805" y="110"/>
                  </a:lnTo>
                  <a:lnTo>
                    <a:pt x="785" y="101"/>
                  </a:lnTo>
                  <a:lnTo>
                    <a:pt x="765" y="93"/>
                  </a:lnTo>
                  <a:lnTo>
                    <a:pt x="744" y="85"/>
                  </a:lnTo>
                  <a:lnTo>
                    <a:pt x="723" y="78"/>
                  </a:lnTo>
                  <a:lnTo>
                    <a:pt x="700" y="72"/>
                  </a:lnTo>
                  <a:lnTo>
                    <a:pt x="678" y="67"/>
                  </a:lnTo>
                  <a:lnTo>
                    <a:pt x="657" y="63"/>
                  </a:lnTo>
                  <a:lnTo>
                    <a:pt x="635" y="60"/>
                  </a:lnTo>
                  <a:lnTo>
                    <a:pt x="611" y="58"/>
                  </a:lnTo>
                  <a:lnTo>
                    <a:pt x="589" y="57"/>
                  </a:lnTo>
                  <a:lnTo>
                    <a:pt x="567" y="56"/>
                  </a:lnTo>
                  <a:lnTo>
                    <a:pt x="567" y="56"/>
                  </a:lnTo>
                  <a:lnTo>
                    <a:pt x="541" y="57"/>
                  </a:lnTo>
                  <a:lnTo>
                    <a:pt x="515" y="59"/>
                  </a:lnTo>
                  <a:lnTo>
                    <a:pt x="488" y="62"/>
                  </a:lnTo>
                  <a:lnTo>
                    <a:pt x="463" y="66"/>
                  </a:lnTo>
                  <a:lnTo>
                    <a:pt x="438" y="72"/>
                  </a:lnTo>
                  <a:lnTo>
                    <a:pt x="414" y="79"/>
                  </a:lnTo>
                  <a:lnTo>
                    <a:pt x="390" y="87"/>
                  </a:lnTo>
                  <a:lnTo>
                    <a:pt x="367" y="97"/>
                  </a:lnTo>
                  <a:lnTo>
                    <a:pt x="344" y="107"/>
                  </a:lnTo>
                  <a:lnTo>
                    <a:pt x="322" y="118"/>
                  </a:lnTo>
                  <a:lnTo>
                    <a:pt x="300" y="130"/>
                  </a:lnTo>
                  <a:lnTo>
                    <a:pt x="280" y="143"/>
                  </a:lnTo>
                  <a:lnTo>
                    <a:pt x="260" y="157"/>
                  </a:lnTo>
                  <a:lnTo>
                    <a:pt x="241" y="172"/>
                  </a:lnTo>
                  <a:lnTo>
                    <a:pt x="223" y="188"/>
                  </a:lnTo>
                  <a:lnTo>
                    <a:pt x="204" y="206"/>
                  </a:lnTo>
                  <a:lnTo>
                    <a:pt x="188" y="223"/>
                  </a:lnTo>
                  <a:lnTo>
                    <a:pt x="172" y="241"/>
                  </a:lnTo>
                  <a:lnTo>
                    <a:pt x="157" y="261"/>
                  </a:lnTo>
                  <a:lnTo>
                    <a:pt x="143" y="281"/>
                  </a:lnTo>
                  <a:lnTo>
                    <a:pt x="130" y="302"/>
                  </a:lnTo>
                  <a:lnTo>
                    <a:pt x="118" y="323"/>
                  </a:lnTo>
                  <a:lnTo>
                    <a:pt x="106" y="345"/>
                  </a:lnTo>
                  <a:lnTo>
                    <a:pt x="96" y="368"/>
                  </a:lnTo>
                  <a:lnTo>
                    <a:pt x="87" y="391"/>
                  </a:lnTo>
                  <a:lnTo>
                    <a:pt x="79" y="416"/>
                  </a:lnTo>
                  <a:lnTo>
                    <a:pt x="73" y="440"/>
                  </a:lnTo>
                  <a:lnTo>
                    <a:pt x="67" y="465"/>
                  </a:lnTo>
                  <a:lnTo>
                    <a:pt x="63" y="490"/>
                  </a:lnTo>
                  <a:lnTo>
                    <a:pt x="60" y="517"/>
                  </a:lnTo>
                  <a:lnTo>
                    <a:pt x="58" y="543"/>
                  </a:lnTo>
                  <a:lnTo>
                    <a:pt x="57" y="570"/>
                  </a:lnTo>
                  <a:lnTo>
                    <a:pt x="57" y="570"/>
                  </a:lnTo>
                  <a:lnTo>
                    <a:pt x="58" y="605"/>
                  </a:lnTo>
                  <a:lnTo>
                    <a:pt x="60" y="639"/>
                  </a:lnTo>
                  <a:lnTo>
                    <a:pt x="64" y="671"/>
                  </a:lnTo>
                  <a:lnTo>
                    <a:pt x="70" y="703"/>
                  </a:lnTo>
                  <a:lnTo>
                    <a:pt x="78" y="732"/>
                  </a:lnTo>
                  <a:lnTo>
                    <a:pt x="87" y="761"/>
                  </a:lnTo>
                  <a:lnTo>
                    <a:pt x="97" y="788"/>
                  </a:lnTo>
                  <a:lnTo>
                    <a:pt x="111" y="815"/>
                  </a:lnTo>
                  <a:lnTo>
                    <a:pt x="125" y="840"/>
                  </a:lnTo>
                  <a:lnTo>
                    <a:pt x="141" y="864"/>
                  </a:lnTo>
                  <a:lnTo>
                    <a:pt x="158" y="886"/>
                  </a:lnTo>
                  <a:lnTo>
                    <a:pt x="177" y="908"/>
                  </a:lnTo>
                  <a:lnTo>
                    <a:pt x="197" y="928"/>
                  </a:lnTo>
                  <a:lnTo>
                    <a:pt x="220" y="947"/>
                  </a:lnTo>
                  <a:lnTo>
                    <a:pt x="244" y="964"/>
                  </a:lnTo>
                  <a:lnTo>
                    <a:pt x="270" y="981"/>
                  </a:lnTo>
                  <a:lnTo>
                    <a:pt x="270" y="981"/>
                  </a:lnTo>
                  <a:lnTo>
                    <a:pt x="275" y="985"/>
                  </a:lnTo>
                  <a:lnTo>
                    <a:pt x="280" y="991"/>
                  </a:lnTo>
                  <a:lnTo>
                    <a:pt x="282" y="997"/>
                  </a:lnTo>
                  <a:lnTo>
                    <a:pt x="283" y="1006"/>
                  </a:lnTo>
                  <a:lnTo>
                    <a:pt x="283" y="1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86" name="Freeform 356">
              <a:extLst>
                <a:ext uri="{FF2B5EF4-FFF2-40B4-BE49-F238E27FC236}">
                  <a16:creationId xmlns:a16="http://schemas.microsoft.com/office/drawing/2014/main" id="{A94ADA77-1524-417E-B577-CCAEA56122E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805738" y="5138738"/>
              <a:ext cx="44450" cy="60325"/>
            </a:xfrm>
            <a:custGeom>
              <a:avLst/>
              <a:gdLst>
                <a:gd name="T0" fmla="*/ 143 w 171"/>
                <a:gd name="T1" fmla="*/ 226 h 226"/>
                <a:gd name="T2" fmla="*/ 30 w 171"/>
                <a:gd name="T3" fmla="*/ 226 h 226"/>
                <a:gd name="T4" fmla="*/ 30 w 171"/>
                <a:gd name="T5" fmla="*/ 226 h 226"/>
                <a:gd name="T6" fmla="*/ 23 w 171"/>
                <a:gd name="T7" fmla="*/ 226 h 226"/>
                <a:gd name="T8" fmla="*/ 18 w 171"/>
                <a:gd name="T9" fmla="*/ 224 h 226"/>
                <a:gd name="T10" fmla="*/ 13 w 171"/>
                <a:gd name="T11" fmla="*/ 221 h 226"/>
                <a:gd name="T12" fmla="*/ 9 w 171"/>
                <a:gd name="T13" fmla="*/ 218 h 226"/>
                <a:gd name="T14" fmla="*/ 5 w 171"/>
                <a:gd name="T15" fmla="*/ 214 h 226"/>
                <a:gd name="T16" fmla="*/ 3 w 171"/>
                <a:gd name="T17" fmla="*/ 209 h 226"/>
                <a:gd name="T18" fmla="*/ 1 w 171"/>
                <a:gd name="T19" fmla="*/ 204 h 226"/>
                <a:gd name="T20" fmla="*/ 0 w 171"/>
                <a:gd name="T21" fmla="*/ 198 h 226"/>
                <a:gd name="T22" fmla="*/ 0 w 171"/>
                <a:gd name="T23" fmla="*/ 28 h 226"/>
                <a:gd name="T24" fmla="*/ 0 w 171"/>
                <a:gd name="T25" fmla="*/ 28 h 226"/>
                <a:gd name="T26" fmla="*/ 1 w 171"/>
                <a:gd name="T27" fmla="*/ 22 h 226"/>
                <a:gd name="T28" fmla="*/ 3 w 171"/>
                <a:gd name="T29" fmla="*/ 17 h 226"/>
                <a:gd name="T30" fmla="*/ 5 w 171"/>
                <a:gd name="T31" fmla="*/ 12 h 226"/>
                <a:gd name="T32" fmla="*/ 9 w 171"/>
                <a:gd name="T33" fmla="*/ 8 h 226"/>
                <a:gd name="T34" fmla="*/ 13 w 171"/>
                <a:gd name="T35" fmla="*/ 5 h 226"/>
                <a:gd name="T36" fmla="*/ 18 w 171"/>
                <a:gd name="T37" fmla="*/ 2 h 226"/>
                <a:gd name="T38" fmla="*/ 23 w 171"/>
                <a:gd name="T39" fmla="*/ 0 h 226"/>
                <a:gd name="T40" fmla="*/ 30 w 171"/>
                <a:gd name="T41" fmla="*/ 0 h 226"/>
                <a:gd name="T42" fmla="*/ 143 w 171"/>
                <a:gd name="T43" fmla="*/ 0 h 226"/>
                <a:gd name="T44" fmla="*/ 143 w 171"/>
                <a:gd name="T45" fmla="*/ 0 h 226"/>
                <a:gd name="T46" fmla="*/ 148 w 171"/>
                <a:gd name="T47" fmla="*/ 0 h 226"/>
                <a:gd name="T48" fmla="*/ 154 w 171"/>
                <a:gd name="T49" fmla="*/ 2 h 226"/>
                <a:gd name="T50" fmla="*/ 158 w 171"/>
                <a:gd name="T51" fmla="*/ 5 h 226"/>
                <a:gd name="T52" fmla="*/ 163 w 171"/>
                <a:gd name="T53" fmla="*/ 8 h 226"/>
                <a:gd name="T54" fmla="*/ 166 w 171"/>
                <a:gd name="T55" fmla="*/ 12 h 226"/>
                <a:gd name="T56" fmla="*/ 169 w 171"/>
                <a:gd name="T57" fmla="*/ 17 h 226"/>
                <a:gd name="T58" fmla="*/ 170 w 171"/>
                <a:gd name="T59" fmla="*/ 22 h 226"/>
                <a:gd name="T60" fmla="*/ 171 w 171"/>
                <a:gd name="T61" fmla="*/ 28 h 226"/>
                <a:gd name="T62" fmla="*/ 171 w 171"/>
                <a:gd name="T63" fmla="*/ 198 h 226"/>
                <a:gd name="T64" fmla="*/ 171 w 171"/>
                <a:gd name="T65" fmla="*/ 198 h 226"/>
                <a:gd name="T66" fmla="*/ 170 w 171"/>
                <a:gd name="T67" fmla="*/ 204 h 226"/>
                <a:gd name="T68" fmla="*/ 169 w 171"/>
                <a:gd name="T69" fmla="*/ 209 h 226"/>
                <a:gd name="T70" fmla="*/ 166 w 171"/>
                <a:gd name="T71" fmla="*/ 214 h 226"/>
                <a:gd name="T72" fmla="*/ 163 w 171"/>
                <a:gd name="T73" fmla="*/ 218 h 226"/>
                <a:gd name="T74" fmla="*/ 158 w 171"/>
                <a:gd name="T75" fmla="*/ 221 h 226"/>
                <a:gd name="T76" fmla="*/ 154 w 171"/>
                <a:gd name="T77" fmla="*/ 224 h 226"/>
                <a:gd name="T78" fmla="*/ 148 w 171"/>
                <a:gd name="T79" fmla="*/ 226 h 226"/>
                <a:gd name="T80" fmla="*/ 143 w 171"/>
                <a:gd name="T81" fmla="*/ 226 h 226"/>
                <a:gd name="T82" fmla="*/ 143 w 171"/>
                <a:gd name="T83" fmla="*/ 226 h 226"/>
                <a:gd name="T84" fmla="*/ 58 w 171"/>
                <a:gd name="T85" fmla="*/ 170 h 226"/>
                <a:gd name="T86" fmla="*/ 114 w 171"/>
                <a:gd name="T87" fmla="*/ 170 h 226"/>
                <a:gd name="T88" fmla="*/ 114 w 171"/>
                <a:gd name="T89" fmla="*/ 57 h 226"/>
                <a:gd name="T90" fmla="*/ 58 w 171"/>
                <a:gd name="T91" fmla="*/ 57 h 226"/>
                <a:gd name="T92" fmla="*/ 58 w 171"/>
                <a:gd name="T93" fmla="*/ 17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71" h="226">
                  <a:moveTo>
                    <a:pt x="143" y="226"/>
                  </a:moveTo>
                  <a:lnTo>
                    <a:pt x="30" y="226"/>
                  </a:lnTo>
                  <a:lnTo>
                    <a:pt x="30" y="226"/>
                  </a:lnTo>
                  <a:lnTo>
                    <a:pt x="23" y="226"/>
                  </a:lnTo>
                  <a:lnTo>
                    <a:pt x="18" y="224"/>
                  </a:lnTo>
                  <a:lnTo>
                    <a:pt x="13" y="221"/>
                  </a:lnTo>
                  <a:lnTo>
                    <a:pt x="9" y="218"/>
                  </a:lnTo>
                  <a:lnTo>
                    <a:pt x="5" y="214"/>
                  </a:lnTo>
                  <a:lnTo>
                    <a:pt x="3" y="209"/>
                  </a:lnTo>
                  <a:lnTo>
                    <a:pt x="1" y="204"/>
                  </a:lnTo>
                  <a:lnTo>
                    <a:pt x="0" y="198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1" y="22"/>
                  </a:lnTo>
                  <a:lnTo>
                    <a:pt x="3" y="17"/>
                  </a:lnTo>
                  <a:lnTo>
                    <a:pt x="5" y="12"/>
                  </a:lnTo>
                  <a:lnTo>
                    <a:pt x="9" y="8"/>
                  </a:lnTo>
                  <a:lnTo>
                    <a:pt x="13" y="5"/>
                  </a:lnTo>
                  <a:lnTo>
                    <a:pt x="18" y="2"/>
                  </a:lnTo>
                  <a:lnTo>
                    <a:pt x="23" y="0"/>
                  </a:lnTo>
                  <a:lnTo>
                    <a:pt x="30" y="0"/>
                  </a:lnTo>
                  <a:lnTo>
                    <a:pt x="143" y="0"/>
                  </a:lnTo>
                  <a:lnTo>
                    <a:pt x="143" y="0"/>
                  </a:lnTo>
                  <a:lnTo>
                    <a:pt x="148" y="0"/>
                  </a:lnTo>
                  <a:lnTo>
                    <a:pt x="154" y="2"/>
                  </a:lnTo>
                  <a:lnTo>
                    <a:pt x="158" y="5"/>
                  </a:lnTo>
                  <a:lnTo>
                    <a:pt x="163" y="8"/>
                  </a:lnTo>
                  <a:lnTo>
                    <a:pt x="166" y="12"/>
                  </a:lnTo>
                  <a:lnTo>
                    <a:pt x="169" y="17"/>
                  </a:lnTo>
                  <a:lnTo>
                    <a:pt x="170" y="22"/>
                  </a:lnTo>
                  <a:lnTo>
                    <a:pt x="171" y="28"/>
                  </a:lnTo>
                  <a:lnTo>
                    <a:pt x="171" y="198"/>
                  </a:lnTo>
                  <a:lnTo>
                    <a:pt x="171" y="198"/>
                  </a:lnTo>
                  <a:lnTo>
                    <a:pt x="170" y="204"/>
                  </a:lnTo>
                  <a:lnTo>
                    <a:pt x="169" y="209"/>
                  </a:lnTo>
                  <a:lnTo>
                    <a:pt x="166" y="214"/>
                  </a:lnTo>
                  <a:lnTo>
                    <a:pt x="163" y="218"/>
                  </a:lnTo>
                  <a:lnTo>
                    <a:pt x="158" y="221"/>
                  </a:lnTo>
                  <a:lnTo>
                    <a:pt x="154" y="224"/>
                  </a:lnTo>
                  <a:lnTo>
                    <a:pt x="148" y="226"/>
                  </a:lnTo>
                  <a:lnTo>
                    <a:pt x="143" y="226"/>
                  </a:lnTo>
                  <a:lnTo>
                    <a:pt x="143" y="226"/>
                  </a:lnTo>
                  <a:close/>
                  <a:moveTo>
                    <a:pt x="58" y="170"/>
                  </a:moveTo>
                  <a:lnTo>
                    <a:pt x="114" y="170"/>
                  </a:lnTo>
                  <a:lnTo>
                    <a:pt x="114" y="57"/>
                  </a:lnTo>
                  <a:lnTo>
                    <a:pt x="58" y="57"/>
                  </a:lnTo>
                  <a:lnTo>
                    <a:pt x="58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87" name="Freeform 357">
              <a:extLst>
                <a:ext uri="{FF2B5EF4-FFF2-40B4-BE49-F238E27FC236}">
                  <a16:creationId xmlns:a16="http://schemas.microsoft.com/office/drawing/2014/main" id="{0257BF07-3DE8-4429-94BE-9E4DCC43499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835900" y="5213351"/>
              <a:ext cx="44450" cy="60325"/>
            </a:xfrm>
            <a:custGeom>
              <a:avLst/>
              <a:gdLst>
                <a:gd name="T0" fmla="*/ 142 w 170"/>
                <a:gd name="T1" fmla="*/ 227 h 227"/>
                <a:gd name="T2" fmla="*/ 29 w 170"/>
                <a:gd name="T3" fmla="*/ 227 h 227"/>
                <a:gd name="T4" fmla="*/ 29 w 170"/>
                <a:gd name="T5" fmla="*/ 227 h 227"/>
                <a:gd name="T6" fmla="*/ 23 w 170"/>
                <a:gd name="T7" fmla="*/ 226 h 227"/>
                <a:gd name="T8" fmla="*/ 18 w 170"/>
                <a:gd name="T9" fmla="*/ 225 h 227"/>
                <a:gd name="T10" fmla="*/ 12 w 170"/>
                <a:gd name="T11" fmla="*/ 222 h 227"/>
                <a:gd name="T12" fmla="*/ 8 w 170"/>
                <a:gd name="T13" fmla="*/ 219 h 227"/>
                <a:gd name="T14" fmla="*/ 4 w 170"/>
                <a:gd name="T15" fmla="*/ 215 h 227"/>
                <a:gd name="T16" fmla="*/ 2 w 170"/>
                <a:gd name="T17" fmla="*/ 210 h 227"/>
                <a:gd name="T18" fmla="*/ 0 w 170"/>
                <a:gd name="T19" fmla="*/ 204 h 227"/>
                <a:gd name="T20" fmla="*/ 0 w 170"/>
                <a:gd name="T21" fmla="*/ 199 h 227"/>
                <a:gd name="T22" fmla="*/ 0 w 170"/>
                <a:gd name="T23" fmla="*/ 28 h 227"/>
                <a:gd name="T24" fmla="*/ 0 w 170"/>
                <a:gd name="T25" fmla="*/ 28 h 227"/>
                <a:gd name="T26" fmla="*/ 0 w 170"/>
                <a:gd name="T27" fmla="*/ 23 h 227"/>
                <a:gd name="T28" fmla="*/ 2 w 170"/>
                <a:gd name="T29" fmla="*/ 18 h 227"/>
                <a:gd name="T30" fmla="*/ 4 w 170"/>
                <a:gd name="T31" fmla="*/ 13 h 227"/>
                <a:gd name="T32" fmla="*/ 8 w 170"/>
                <a:gd name="T33" fmla="*/ 9 h 227"/>
                <a:gd name="T34" fmla="*/ 12 w 170"/>
                <a:gd name="T35" fmla="*/ 5 h 227"/>
                <a:gd name="T36" fmla="*/ 18 w 170"/>
                <a:gd name="T37" fmla="*/ 3 h 227"/>
                <a:gd name="T38" fmla="*/ 23 w 170"/>
                <a:gd name="T39" fmla="*/ 1 h 227"/>
                <a:gd name="T40" fmla="*/ 29 w 170"/>
                <a:gd name="T41" fmla="*/ 0 h 227"/>
                <a:gd name="T42" fmla="*/ 142 w 170"/>
                <a:gd name="T43" fmla="*/ 0 h 227"/>
                <a:gd name="T44" fmla="*/ 142 w 170"/>
                <a:gd name="T45" fmla="*/ 0 h 227"/>
                <a:gd name="T46" fmla="*/ 148 w 170"/>
                <a:gd name="T47" fmla="*/ 1 h 227"/>
                <a:gd name="T48" fmla="*/ 153 w 170"/>
                <a:gd name="T49" fmla="*/ 3 h 227"/>
                <a:gd name="T50" fmla="*/ 158 w 170"/>
                <a:gd name="T51" fmla="*/ 5 h 227"/>
                <a:gd name="T52" fmla="*/ 162 w 170"/>
                <a:gd name="T53" fmla="*/ 9 h 227"/>
                <a:gd name="T54" fmla="*/ 165 w 170"/>
                <a:gd name="T55" fmla="*/ 13 h 227"/>
                <a:gd name="T56" fmla="*/ 168 w 170"/>
                <a:gd name="T57" fmla="*/ 18 h 227"/>
                <a:gd name="T58" fmla="*/ 169 w 170"/>
                <a:gd name="T59" fmla="*/ 23 h 227"/>
                <a:gd name="T60" fmla="*/ 170 w 170"/>
                <a:gd name="T61" fmla="*/ 28 h 227"/>
                <a:gd name="T62" fmla="*/ 170 w 170"/>
                <a:gd name="T63" fmla="*/ 199 h 227"/>
                <a:gd name="T64" fmla="*/ 170 w 170"/>
                <a:gd name="T65" fmla="*/ 199 h 227"/>
                <a:gd name="T66" fmla="*/ 169 w 170"/>
                <a:gd name="T67" fmla="*/ 204 h 227"/>
                <a:gd name="T68" fmla="*/ 168 w 170"/>
                <a:gd name="T69" fmla="*/ 210 h 227"/>
                <a:gd name="T70" fmla="*/ 165 w 170"/>
                <a:gd name="T71" fmla="*/ 215 h 227"/>
                <a:gd name="T72" fmla="*/ 162 w 170"/>
                <a:gd name="T73" fmla="*/ 219 h 227"/>
                <a:gd name="T74" fmla="*/ 158 w 170"/>
                <a:gd name="T75" fmla="*/ 222 h 227"/>
                <a:gd name="T76" fmla="*/ 153 w 170"/>
                <a:gd name="T77" fmla="*/ 225 h 227"/>
                <a:gd name="T78" fmla="*/ 148 w 170"/>
                <a:gd name="T79" fmla="*/ 226 h 227"/>
                <a:gd name="T80" fmla="*/ 142 w 170"/>
                <a:gd name="T81" fmla="*/ 227 h 227"/>
                <a:gd name="T82" fmla="*/ 142 w 170"/>
                <a:gd name="T83" fmla="*/ 227 h 227"/>
                <a:gd name="T84" fmla="*/ 57 w 170"/>
                <a:gd name="T85" fmla="*/ 170 h 227"/>
                <a:gd name="T86" fmla="*/ 113 w 170"/>
                <a:gd name="T87" fmla="*/ 170 h 227"/>
                <a:gd name="T88" fmla="*/ 113 w 170"/>
                <a:gd name="T89" fmla="*/ 57 h 227"/>
                <a:gd name="T90" fmla="*/ 57 w 170"/>
                <a:gd name="T91" fmla="*/ 57 h 227"/>
                <a:gd name="T92" fmla="*/ 57 w 170"/>
                <a:gd name="T93" fmla="*/ 17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70" h="227">
                  <a:moveTo>
                    <a:pt x="142" y="227"/>
                  </a:moveTo>
                  <a:lnTo>
                    <a:pt x="29" y="227"/>
                  </a:lnTo>
                  <a:lnTo>
                    <a:pt x="29" y="227"/>
                  </a:lnTo>
                  <a:lnTo>
                    <a:pt x="23" y="226"/>
                  </a:lnTo>
                  <a:lnTo>
                    <a:pt x="18" y="225"/>
                  </a:lnTo>
                  <a:lnTo>
                    <a:pt x="12" y="222"/>
                  </a:lnTo>
                  <a:lnTo>
                    <a:pt x="8" y="219"/>
                  </a:lnTo>
                  <a:lnTo>
                    <a:pt x="4" y="215"/>
                  </a:lnTo>
                  <a:lnTo>
                    <a:pt x="2" y="210"/>
                  </a:lnTo>
                  <a:lnTo>
                    <a:pt x="0" y="204"/>
                  </a:lnTo>
                  <a:lnTo>
                    <a:pt x="0" y="199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0" y="23"/>
                  </a:lnTo>
                  <a:lnTo>
                    <a:pt x="2" y="18"/>
                  </a:lnTo>
                  <a:lnTo>
                    <a:pt x="4" y="13"/>
                  </a:lnTo>
                  <a:lnTo>
                    <a:pt x="8" y="9"/>
                  </a:lnTo>
                  <a:lnTo>
                    <a:pt x="12" y="5"/>
                  </a:lnTo>
                  <a:lnTo>
                    <a:pt x="18" y="3"/>
                  </a:lnTo>
                  <a:lnTo>
                    <a:pt x="23" y="1"/>
                  </a:lnTo>
                  <a:lnTo>
                    <a:pt x="29" y="0"/>
                  </a:lnTo>
                  <a:lnTo>
                    <a:pt x="142" y="0"/>
                  </a:lnTo>
                  <a:lnTo>
                    <a:pt x="142" y="0"/>
                  </a:lnTo>
                  <a:lnTo>
                    <a:pt x="148" y="1"/>
                  </a:lnTo>
                  <a:lnTo>
                    <a:pt x="153" y="3"/>
                  </a:lnTo>
                  <a:lnTo>
                    <a:pt x="158" y="5"/>
                  </a:lnTo>
                  <a:lnTo>
                    <a:pt x="162" y="9"/>
                  </a:lnTo>
                  <a:lnTo>
                    <a:pt x="165" y="13"/>
                  </a:lnTo>
                  <a:lnTo>
                    <a:pt x="168" y="18"/>
                  </a:lnTo>
                  <a:lnTo>
                    <a:pt x="169" y="23"/>
                  </a:lnTo>
                  <a:lnTo>
                    <a:pt x="170" y="28"/>
                  </a:lnTo>
                  <a:lnTo>
                    <a:pt x="170" y="199"/>
                  </a:lnTo>
                  <a:lnTo>
                    <a:pt x="170" y="199"/>
                  </a:lnTo>
                  <a:lnTo>
                    <a:pt x="169" y="204"/>
                  </a:lnTo>
                  <a:lnTo>
                    <a:pt x="168" y="210"/>
                  </a:lnTo>
                  <a:lnTo>
                    <a:pt x="165" y="215"/>
                  </a:lnTo>
                  <a:lnTo>
                    <a:pt x="162" y="219"/>
                  </a:lnTo>
                  <a:lnTo>
                    <a:pt x="158" y="222"/>
                  </a:lnTo>
                  <a:lnTo>
                    <a:pt x="153" y="225"/>
                  </a:lnTo>
                  <a:lnTo>
                    <a:pt x="148" y="226"/>
                  </a:lnTo>
                  <a:lnTo>
                    <a:pt x="142" y="227"/>
                  </a:lnTo>
                  <a:lnTo>
                    <a:pt x="142" y="227"/>
                  </a:lnTo>
                  <a:close/>
                  <a:moveTo>
                    <a:pt x="57" y="170"/>
                  </a:moveTo>
                  <a:lnTo>
                    <a:pt x="113" y="170"/>
                  </a:lnTo>
                  <a:lnTo>
                    <a:pt x="113" y="57"/>
                  </a:lnTo>
                  <a:lnTo>
                    <a:pt x="57" y="57"/>
                  </a:lnTo>
                  <a:lnTo>
                    <a:pt x="57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88" name="Freeform 358">
              <a:extLst>
                <a:ext uri="{FF2B5EF4-FFF2-40B4-BE49-F238E27FC236}">
                  <a16:creationId xmlns:a16="http://schemas.microsoft.com/office/drawing/2014/main" id="{01D77438-AC2C-4EEF-90BE-CCAE124FD9B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924800" y="5138738"/>
              <a:ext cx="46038" cy="60325"/>
            </a:xfrm>
            <a:custGeom>
              <a:avLst/>
              <a:gdLst>
                <a:gd name="T0" fmla="*/ 142 w 170"/>
                <a:gd name="T1" fmla="*/ 226 h 226"/>
                <a:gd name="T2" fmla="*/ 28 w 170"/>
                <a:gd name="T3" fmla="*/ 226 h 226"/>
                <a:gd name="T4" fmla="*/ 28 w 170"/>
                <a:gd name="T5" fmla="*/ 226 h 226"/>
                <a:gd name="T6" fmla="*/ 23 w 170"/>
                <a:gd name="T7" fmla="*/ 226 h 226"/>
                <a:gd name="T8" fmla="*/ 18 w 170"/>
                <a:gd name="T9" fmla="*/ 224 h 226"/>
                <a:gd name="T10" fmla="*/ 13 w 170"/>
                <a:gd name="T11" fmla="*/ 221 h 226"/>
                <a:gd name="T12" fmla="*/ 9 w 170"/>
                <a:gd name="T13" fmla="*/ 218 h 226"/>
                <a:gd name="T14" fmla="*/ 5 w 170"/>
                <a:gd name="T15" fmla="*/ 214 h 226"/>
                <a:gd name="T16" fmla="*/ 3 w 170"/>
                <a:gd name="T17" fmla="*/ 209 h 226"/>
                <a:gd name="T18" fmla="*/ 1 w 170"/>
                <a:gd name="T19" fmla="*/ 204 h 226"/>
                <a:gd name="T20" fmla="*/ 0 w 170"/>
                <a:gd name="T21" fmla="*/ 198 h 226"/>
                <a:gd name="T22" fmla="*/ 0 w 170"/>
                <a:gd name="T23" fmla="*/ 28 h 226"/>
                <a:gd name="T24" fmla="*/ 0 w 170"/>
                <a:gd name="T25" fmla="*/ 28 h 226"/>
                <a:gd name="T26" fmla="*/ 1 w 170"/>
                <a:gd name="T27" fmla="*/ 22 h 226"/>
                <a:gd name="T28" fmla="*/ 3 w 170"/>
                <a:gd name="T29" fmla="*/ 17 h 226"/>
                <a:gd name="T30" fmla="*/ 5 w 170"/>
                <a:gd name="T31" fmla="*/ 12 h 226"/>
                <a:gd name="T32" fmla="*/ 9 w 170"/>
                <a:gd name="T33" fmla="*/ 8 h 226"/>
                <a:gd name="T34" fmla="*/ 13 w 170"/>
                <a:gd name="T35" fmla="*/ 5 h 226"/>
                <a:gd name="T36" fmla="*/ 18 w 170"/>
                <a:gd name="T37" fmla="*/ 2 h 226"/>
                <a:gd name="T38" fmla="*/ 23 w 170"/>
                <a:gd name="T39" fmla="*/ 0 h 226"/>
                <a:gd name="T40" fmla="*/ 28 w 170"/>
                <a:gd name="T41" fmla="*/ 0 h 226"/>
                <a:gd name="T42" fmla="*/ 142 w 170"/>
                <a:gd name="T43" fmla="*/ 0 h 226"/>
                <a:gd name="T44" fmla="*/ 142 w 170"/>
                <a:gd name="T45" fmla="*/ 0 h 226"/>
                <a:gd name="T46" fmla="*/ 147 w 170"/>
                <a:gd name="T47" fmla="*/ 0 h 226"/>
                <a:gd name="T48" fmla="*/ 153 w 170"/>
                <a:gd name="T49" fmla="*/ 2 h 226"/>
                <a:gd name="T50" fmla="*/ 157 w 170"/>
                <a:gd name="T51" fmla="*/ 5 h 226"/>
                <a:gd name="T52" fmla="*/ 162 w 170"/>
                <a:gd name="T53" fmla="*/ 8 h 226"/>
                <a:gd name="T54" fmla="*/ 165 w 170"/>
                <a:gd name="T55" fmla="*/ 12 h 226"/>
                <a:gd name="T56" fmla="*/ 168 w 170"/>
                <a:gd name="T57" fmla="*/ 17 h 226"/>
                <a:gd name="T58" fmla="*/ 169 w 170"/>
                <a:gd name="T59" fmla="*/ 22 h 226"/>
                <a:gd name="T60" fmla="*/ 170 w 170"/>
                <a:gd name="T61" fmla="*/ 28 h 226"/>
                <a:gd name="T62" fmla="*/ 170 w 170"/>
                <a:gd name="T63" fmla="*/ 198 h 226"/>
                <a:gd name="T64" fmla="*/ 170 w 170"/>
                <a:gd name="T65" fmla="*/ 198 h 226"/>
                <a:gd name="T66" fmla="*/ 169 w 170"/>
                <a:gd name="T67" fmla="*/ 204 h 226"/>
                <a:gd name="T68" fmla="*/ 168 w 170"/>
                <a:gd name="T69" fmla="*/ 209 h 226"/>
                <a:gd name="T70" fmla="*/ 165 w 170"/>
                <a:gd name="T71" fmla="*/ 214 h 226"/>
                <a:gd name="T72" fmla="*/ 162 w 170"/>
                <a:gd name="T73" fmla="*/ 218 h 226"/>
                <a:gd name="T74" fmla="*/ 157 w 170"/>
                <a:gd name="T75" fmla="*/ 221 h 226"/>
                <a:gd name="T76" fmla="*/ 153 w 170"/>
                <a:gd name="T77" fmla="*/ 224 h 226"/>
                <a:gd name="T78" fmla="*/ 147 w 170"/>
                <a:gd name="T79" fmla="*/ 226 h 226"/>
                <a:gd name="T80" fmla="*/ 142 w 170"/>
                <a:gd name="T81" fmla="*/ 226 h 226"/>
                <a:gd name="T82" fmla="*/ 142 w 170"/>
                <a:gd name="T83" fmla="*/ 226 h 226"/>
                <a:gd name="T84" fmla="*/ 57 w 170"/>
                <a:gd name="T85" fmla="*/ 170 h 226"/>
                <a:gd name="T86" fmla="*/ 114 w 170"/>
                <a:gd name="T87" fmla="*/ 170 h 226"/>
                <a:gd name="T88" fmla="*/ 114 w 170"/>
                <a:gd name="T89" fmla="*/ 57 h 226"/>
                <a:gd name="T90" fmla="*/ 57 w 170"/>
                <a:gd name="T91" fmla="*/ 57 h 226"/>
                <a:gd name="T92" fmla="*/ 57 w 170"/>
                <a:gd name="T93" fmla="*/ 17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70" h="226">
                  <a:moveTo>
                    <a:pt x="142" y="226"/>
                  </a:moveTo>
                  <a:lnTo>
                    <a:pt x="28" y="226"/>
                  </a:lnTo>
                  <a:lnTo>
                    <a:pt x="28" y="226"/>
                  </a:lnTo>
                  <a:lnTo>
                    <a:pt x="23" y="226"/>
                  </a:lnTo>
                  <a:lnTo>
                    <a:pt x="18" y="224"/>
                  </a:lnTo>
                  <a:lnTo>
                    <a:pt x="13" y="221"/>
                  </a:lnTo>
                  <a:lnTo>
                    <a:pt x="9" y="218"/>
                  </a:lnTo>
                  <a:lnTo>
                    <a:pt x="5" y="214"/>
                  </a:lnTo>
                  <a:lnTo>
                    <a:pt x="3" y="209"/>
                  </a:lnTo>
                  <a:lnTo>
                    <a:pt x="1" y="204"/>
                  </a:lnTo>
                  <a:lnTo>
                    <a:pt x="0" y="198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1" y="22"/>
                  </a:lnTo>
                  <a:lnTo>
                    <a:pt x="3" y="17"/>
                  </a:lnTo>
                  <a:lnTo>
                    <a:pt x="5" y="12"/>
                  </a:lnTo>
                  <a:lnTo>
                    <a:pt x="9" y="8"/>
                  </a:lnTo>
                  <a:lnTo>
                    <a:pt x="13" y="5"/>
                  </a:lnTo>
                  <a:lnTo>
                    <a:pt x="18" y="2"/>
                  </a:lnTo>
                  <a:lnTo>
                    <a:pt x="23" y="0"/>
                  </a:lnTo>
                  <a:lnTo>
                    <a:pt x="28" y="0"/>
                  </a:lnTo>
                  <a:lnTo>
                    <a:pt x="142" y="0"/>
                  </a:lnTo>
                  <a:lnTo>
                    <a:pt x="142" y="0"/>
                  </a:lnTo>
                  <a:lnTo>
                    <a:pt x="147" y="0"/>
                  </a:lnTo>
                  <a:lnTo>
                    <a:pt x="153" y="2"/>
                  </a:lnTo>
                  <a:lnTo>
                    <a:pt x="157" y="5"/>
                  </a:lnTo>
                  <a:lnTo>
                    <a:pt x="162" y="8"/>
                  </a:lnTo>
                  <a:lnTo>
                    <a:pt x="165" y="12"/>
                  </a:lnTo>
                  <a:lnTo>
                    <a:pt x="168" y="17"/>
                  </a:lnTo>
                  <a:lnTo>
                    <a:pt x="169" y="22"/>
                  </a:lnTo>
                  <a:lnTo>
                    <a:pt x="170" y="28"/>
                  </a:lnTo>
                  <a:lnTo>
                    <a:pt x="170" y="198"/>
                  </a:lnTo>
                  <a:lnTo>
                    <a:pt x="170" y="198"/>
                  </a:lnTo>
                  <a:lnTo>
                    <a:pt x="169" y="204"/>
                  </a:lnTo>
                  <a:lnTo>
                    <a:pt x="168" y="209"/>
                  </a:lnTo>
                  <a:lnTo>
                    <a:pt x="165" y="214"/>
                  </a:lnTo>
                  <a:lnTo>
                    <a:pt x="162" y="218"/>
                  </a:lnTo>
                  <a:lnTo>
                    <a:pt x="157" y="221"/>
                  </a:lnTo>
                  <a:lnTo>
                    <a:pt x="153" y="224"/>
                  </a:lnTo>
                  <a:lnTo>
                    <a:pt x="147" y="226"/>
                  </a:lnTo>
                  <a:lnTo>
                    <a:pt x="142" y="226"/>
                  </a:lnTo>
                  <a:lnTo>
                    <a:pt x="142" y="226"/>
                  </a:lnTo>
                  <a:close/>
                  <a:moveTo>
                    <a:pt x="57" y="170"/>
                  </a:moveTo>
                  <a:lnTo>
                    <a:pt x="114" y="170"/>
                  </a:lnTo>
                  <a:lnTo>
                    <a:pt x="114" y="57"/>
                  </a:lnTo>
                  <a:lnTo>
                    <a:pt x="57" y="57"/>
                  </a:lnTo>
                  <a:lnTo>
                    <a:pt x="57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89" name="Rectangle 359">
              <a:extLst>
                <a:ext uri="{FF2B5EF4-FFF2-40B4-BE49-F238E27FC236}">
                  <a16:creationId xmlns:a16="http://schemas.microsoft.com/office/drawing/2014/main" id="{4E0B2B5C-8B9F-4885-ADA1-933F64D460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66063" y="5138738"/>
              <a:ext cx="14288" cy="603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90" name="Rectangle 360">
              <a:extLst>
                <a:ext uri="{FF2B5EF4-FFF2-40B4-BE49-F238E27FC236}">
                  <a16:creationId xmlns:a16="http://schemas.microsoft.com/office/drawing/2014/main" id="{3B4C8598-2962-42CD-8F29-CE38B2949A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96225" y="5138738"/>
              <a:ext cx="14288" cy="603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91" name="Rectangle 361">
              <a:extLst>
                <a:ext uri="{FF2B5EF4-FFF2-40B4-BE49-F238E27FC236}">
                  <a16:creationId xmlns:a16="http://schemas.microsoft.com/office/drawing/2014/main" id="{D43DEC3F-D1F4-4702-A47E-0CFF374BFD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05738" y="5213351"/>
              <a:ext cx="14288" cy="603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92" name="Rectangle 362">
              <a:extLst>
                <a:ext uri="{FF2B5EF4-FFF2-40B4-BE49-F238E27FC236}">
                  <a16:creationId xmlns:a16="http://schemas.microsoft.com/office/drawing/2014/main" id="{F183B843-780C-4136-B125-506E29C1C1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96225" y="5213351"/>
              <a:ext cx="14288" cy="603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93" name="Rectangle 363">
              <a:extLst>
                <a:ext uri="{FF2B5EF4-FFF2-40B4-BE49-F238E27FC236}">
                  <a16:creationId xmlns:a16="http://schemas.microsoft.com/office/drawing/2014/main" id="{E642D524-83D8-4075-8736-B46863A718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4800" y="5213351"/>
              <a:ext cx="15875" cy="603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94" name="Rectangle 364">
              <a:extLst>
                <a:ext uri="{FF2B5EF4-FFF2-40B4-BE49-F238E27FC236}">
                  <a16:creationId xmlns:a16="http://schemas.microsoft.com/office/drawing/2014/main" id="{94251FA6-EBC5-47BF-AACB-FC695BB175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54963" y="5213351"/>
              <a:ext cx="15875" cy="603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774690172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0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1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9" grpId="0" animBg="1"/>
      <p:bldP spid="10" grpId="0" animBg="1"/>
      <p:bldP spid="11" grpId="0" animBg="1"/>
      <p:bldP spid="12" grpId="0" animBg="1"/>
      <p:bldP spid="19" grpId="0" animBg="1"/>
      <p:bldP spid="20" grpId="0" animBg="1"/>
      <p:bldP spid="22" grpId="0" animBg="1"/>
      <p:bldP spid="23" grpId="0" animBg="1"/>
      <p:bldP spid="24" grpId="0" animBg="1"/>
      <p:bldP spid="27" grpId="0" animBg="1"/>
      <p:bldP spid="28" grpId="0" animBg="1"/>
      <p:bldP spid="29" grpId="0" animBg="1"/>
      <p:bldP spid="38" grpId="0"/>
      <p:bldP spid="44" grpId="0"/>
      <p:bldP spid="45" grpId="0"/>
      <p:bldP spid="46" grpId="0"/>
      <p:bldP spid="47" grpId="0"/>
      <p:bldP spid="48" grpId="0"/>
      <p:bldP spid="15" grpId="0" animBg="1"/>
      <p:bldP spid="16" grpId="0"/>
      <p:bldP spid="7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498F977-F60D-4F3B-BDED-B87F8F107E4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241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0BCBDF5-70E8-4A26-A64E-3721C97D08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62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141BEAE-2EB6-4A98-BC60-0AAD4BD9406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241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F937F6-B57B-4BB1-8D87-DC2C71E804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851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8F1088D-8FCE-45F6-B733-764BAC8B9EF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241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802F04-AE08-4A59-B69A-37D1EC16FC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917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104E8C8-A0E0-4AA7-A76D-B96C7CC285D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CEB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7D2A3B5-B3FE-4E97-B8E8-B2DFE85787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2046356"/>
            <a:ext cx="1371600" cy="16256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0C5BB32-7B70-4C14-B4B0-7CB7CB8B970E}"/>
              </a:ext>
            </a:extLst>
          </p:cNvPr>
          <p:cNvSpPr txBox="1"/>
          <p:nvPr/>
        </p:nvSpPr>
        <p:spPr>
          <a:xfrm>
            <a:off x="4214191" y="4149611"/>
            <a:ext cx="37636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b="1" spc="300" dirty="0">
                <a:latin typeface="Avenir Book" panose="02000503020000020003" pitchFamily="2" charset="0"/>
              </a:rPr>
              <a:t>#</a:t>
            </a:r>
            <a:r>
              <a:rPr lang="en-IN" sz="4800" b="1" spc="300" dirty="0" err="1">
                <a:latin typeface="Avenir Book" panose="02000503020000020003" pitchFamily="2" charset="0"/>
              </a:rPr>
              <a:t>socialGo</a:t>
            </a:r>
            <a:endParaRPr lang="en-IN" sz="4800" b="1" spc="300" dirty="0"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9459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92CB244-BAB7-42A1-98A6-15D4BFB84C0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 t="39907" b="28739"/>
          <a:stretch/>
        </p:blipFill>
        <p:spPr>
          <a:xfrm>
            <a:off x="0" y="1845733"/>
            <a:ext cx="12192000" cy="254846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DD4E416-980C-419E-8047-1741A78256EE}"/>
              </a:ext>
            </a:extLst>
          </p:cNvPr>
          <p:cNvSpPr/>
          <p:nvPr/>
        </p:nvSpPr>
        <p:spPr>
          <a:xfrm>
            <a:off x="0" y="1845733"/>
            <a:ext cx="12192000" cy="2548467"/>
          </a:xfrm>
          <a:prstGeom prst="rect">
            <a:avLst/>
          </a:prstGeom>
          <a:solidFill>
            <a:schemeClr val="tx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194"/>
            <a:endParaRPr lang="en-US">
              <a:solidFill>
                <a:schemeClr val="accent4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6C6919A-4786-4804-A589-64D985391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0331" y="516228"/>
            <a:ext cx="3951339" cy="646331"/>
          </a:xfrm>
        </p:spPr>
        <p:txBody>
          <a:bodyPr/>
          <a:lstStyle/>
          <a:p>
            <a:pPr defTabSz="914194">
              <a:spcBef>
                <a:spcPts val="0"/>
              </a:spcBef>
              <a:defRPr/>
            </a:pPr>
            <a:r>
              <a:rPr lang="en-US" dirty="0"/>
              <a:t>SAY </a:t>
            </a:r>
            <a:r>
              <a:rPr lang="en-US" dirty="0">
                <a:solidFill>
                  <a:srgbClr val="953ABB"/>
                </a:solidFill>
              </a:rPr>
              <a:t>&amp; DO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384AB50-E5CB-4F9B-B935-A51F08504C8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42844" y="1285009"/>
            <a:ext cx="4506312" cy="276935"/>
          </a:xfrm>
        </p:spPr>
        <p:txBody>
          <a:bodyPr>
            <a:spAutoFit/>
          </a:bodyPr>
          <a:lstStyle/>
          <a:p>
            <a:pPr defTabSz="914194">
              <a:spcBef>
                <a:spcPts val="0"/>
              </a:spcBef>
              <a:defRPr/>
            </a:pPr>
            <a:r>
              <a:rPr lang="da-DK" dirty="0"/>
              <a:t>WE COVER EVERYTHING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5CCBD76C-6EFC-40D1-B4F8-2F173848A72C}"/>
              </a:ext>
            </a:extLst>
          </p:cNvPr>
          <p:cNvSpPr/>
          <p:nvPr/>
        </p:nvSpPr>
        <p:spPr>
          <a:xfrm>
            <a:off x="1514945" y="4301001"/>
            <a:ext cx="186395" cy="186395"/>
          </a:xfrm>
          <a:prstGeom prst="ellipse">
            <a:avLst/>
          </a:prstGeom>
          <a:solidFill>
            <a:schemeClr val="bg2"/>
          </a:solidFill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7282" name="TextBox 15">
            <a:extLst>
              <a:ext uri="{FF2B5EF4-FFF2-40B4-BE49-F238E27FC236}">
                <a16:creationId xmlns:a16="http://schemas.microsoft.com/office/drawing/2014/main" id="{37ADF7F8-1781-0B41-ACA3-EFF1929F0E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5698" y="4647149"/>
            <a:ext cx="1604889" cy="4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8000" tIns="0" rIns="48000" bIns="0">
            <a:no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ts val="2000"/>
              </a:lnSpc>
            </a:pPr>
            <a:r>
              <a:rPr lang="en-US" altLang="en-US" sz="1333" dirty="0">
                <a:latin typeface="Helvetica Neue Light" panose="02000403000000020004" pitchFamily="2" charset="0"/>
                <a:ea typeface="Helvetica Neue Light" panose="02000403000000020004" pitchFamily="2" charset="0"/>
                <a:cs typeface="Raleway" panose="020B0003030101060003" pitchFamily="34" charset="0"/>
              </a:rPr>
              <a:t>Amazing marketing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01FBA44-B915-48E5-A15B-344B2E5F670C}"/>
              </a:ext>
            </a:extLst>
          </p:cNvPr>
          <p:cNvCxnSpPr/>
          <p:nvPr/>
        </p:nvCxnSpPr>
        <p:spPr>
          <a:xfrm>
            <a:off x="1608142" y="3049576"/>
            <a:ext cx="0" cy="1344624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5">
            <a:extLst>
              <a:ext uri="{FF2B5EF4-FFF2-40B4-BE49-F238E27FC236}">
                <a16:creationId xmlns:a16="http://schemas.microsoft.com/office/drawing/2014/main" id="{E6B9F26E-10F1-4154-863D-835C9B86A6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9149" y="4647149"/>
            <a:ext cx="1604889" cy="4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8000" tIns="0" rIns="48000" bIns="0">
            <a:no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ts val="2000"/>
              </a:lnSpc>
            </a:pPr>
            <a:r>
              <a:rPr lang="en-US" altLang="en-US" sz="1333" dirty="0">
                <a:latin typeface="Helvetica Neue Light" panose="02000403000000020004" pitchFamily="2" charset="0"/>
                <a:ea typeface="Helvetica Neue Light" panose="02000403000000020004" pitchFamily="2" charset="0"/>
                <a:cs typeface="Raleway" panose="020B0003030101060003" pitchFamily="34" charset="0"/>
              </a:rPr>
              <a:t>Manage geographical expansion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2C103A9-7277-4CEC-B668-C3D0A42D7BB4}"/>
              </a:ext>
            </a:extLst>
          </p:cNvPr>
          <p:cNvCxnSpPr/>
          <p:nvPr/>
        </p:nvCxnSpPr>
        <p:spPr>
          <a:xfrm>
            <a:off x="3840394" y="3666562"/>
            <a:ext cx="0" cy="676836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5">
            <a:extLst>
              <a:ext uri="{FF2B5EF4-FFF2-40B4-BE49-F238E27FC236}">
                <a16:creationId xmlns:a16="http://schemas.microsoft.com/office/drawing/2014/main" id="{7D2A82F5-8463-43E5-96DE-8B81F75FD2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2599" y="4647149"/>
            <a:ext cx="1604889" cy="4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8000" tIns="0" rIns="48000" bIns="0">
            <a:no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ts val="2000"/>
              </a:lnSpc>
            </a:pPr>
            <a:r>
              <a:rPr lang="en-US" altLang="en-US" sz="1333" dirty="0">
                <a:latin typeface="Helvetica Neue Light" panose="02000403000000020004" pitchFamily="2" charset="0"/>
                <a:ea typeface="Helvetica Neue Light" panose="02000403000000020004" pitchFamily="2" charset="0"/>
                <a:cs typeface="Raleway" panose="020B0003030101060003" pitchFamily="34" charset="0"/>
              </a:rPr>
              <a:t>Minimizing pricing/costing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EEBD0EC-60F2-4279-82CD-5D86446A7B99}"/>
              </a:ext>
            </a:extLst>
          </p:cNvPr>
          <p:cNvCxnSpPr/>
          <p:nvPr/>
        </p:nvCxnSpPr>
        <p:spPr>
          <a:xfrm>
            <a:off x="6096179" y="3049576"/>
            <a:ext cx="0" cy="1344624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5">
            <a:extLst>
              <a:ext uri="{FF2B5EF4-FFF2-40B4-BE49-F238E27FC236}">
                <a16:creationId xmlns:a16="http://schemas.microsoft.com/office/drawing/2014/main" id="{26B0272E-A363-4CBD-9A94-AF84F2CC5F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36050" y="4647149"/>
            <a:ext cx="1604889" cy="4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8000" tIns="0" rIns="48000" bIns="0">
            <a:no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ts val="2000"/>
              </a:lnSpc>
            </a:pPr>
            <a:r>
              <a:rPr lang="en-US" altLang="en-US" sz="1333" dirty="0">
                <a:latin typeface="Helvetica Neue Light" panose="02000403000000020004" pitchFamily="2" charset="0"/>
                <a:ea typeface="Helvetica Neue Light" panose="02000403000000020004" pitchFamily="2" charset="0"/>
                <a:cs typeface="Raleway" panose="020B0003030101060003" pitchFamily="34" charset="0"/>
              </a:rPr>
              <a:t>Grow your network</a:t>
            </a:r>
          </a:p>
          <a:p>
            <a:pPr algn="ctr">
              <a:lnSpc>
                <a:spcPts val="2000"/>
              </a:lnSpc>
            </a:pPr>
            <a:endParaRPr lang="en-US" altLang="en-US" sz="1333" dirty="0">
              <a:latin typeface="Helvetica Neue Light" panose="02000403000000020004" pitchFamily="2" charset="0"/>
              <a:ea typeface="Helvetica Neue Light" panose="02000403000000020004" pitchFamily="2" charset="0"/>
              <a:cs typeface="Raleway" panose="020B0003030101060003" pitchFamily="34" charset="0"/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C6FF2EE-41DF-40E6-8F3D-6568462A9E41}"/>
              </a:ext>
            </a:extLst>
          </p:cNvPr>
          <p:cNvCxnSpPr/>
          <p:nvPr/>
        </p:nvCxnSpPr>
        <p:spPr>
          <a:xfrm>
            <a:off x="8342282" y="3717362"/>
            <a:ext cx="0" cy="676836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5">
            <a:extLst>
              <a:ext uri="{FF2B5EF4-FFF2-40B4-BE49-F238E27FC236}">
                <a16:creationId xmlns:a16="http://schemas.microsoft.com/office/drawing/2014/main" id="{EEC08B28-3AAE-41D2-9962-12950629F6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79503" y="4647149"/>
            <a:ext cx="1606800" cy="4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8000" tIns="0" rIns="48000" bIns="0">
            <a:no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ts val="2000"/>
              </a:lnSpc>
            </a:pPr>
            <a:r>
              <a:rPr lang="en-US" altLang="en-US" sz="1333" dirty="0">
                <a:latin typeface="Helvetica Neue Light" panose="02000403000000020004" pitchFamily="2" charset="0"/>
                <a:ea typeface="Helvetica Neue Light" panose="02000403000000020004" pitchFamily="2" charset="0"/>
                <a:cs typeface="Raleway" panose="020B0003030101060003" pitchFamily="34" charset="0"/>
              </a:rPr>
              <a:t>Give you advertising content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C215481-1E39-4B31-B116-78EBF34412EC}"/>
              </a:ext>
            </a:extLst>
          </p:cNvPr>
          <p:cNvCxnSpPr/>
          <p:nvPr/>
        </p:nvCxnSpPr>
        <p:spPr>
          <a:xfrm>
            <a:off x="10584211" y="3049576"/>
            <a:ext cx="0" cy="1344624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8C4C9C0-8087-49D9-82FF-7479F37C5270}"/>
              </a:ext>
            </a:extLst>
          </p:cNvPr>
          <p:cNvGrpSpPr/>
          <p:nvPr/>
        </p:nvGrpSpPr>
        <p:grpSpPr>
          <a:xfrm>
            <a:off x="10491724" y="4301001"/>
            <a:ext cx="186395" cy="186395"/>
            <a:chOff x="10491724" y="4301001"/>
            <a:chExt cx="186395" cy="186395"/>
          </a:xfrm>
        </p:grpSpPr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82A8EF4A-C69B-4326-A345-132452450589}"/>
                </a:ext>
              </a:extLst>
            </p:cNvPr>
            <p:cNvSpPr/>
            <p:nvPr/>
          </p:nvSpPr>
          <p:spPr>
            <a:xfrm>
              <a:off x="10491724" y="4301001"/>
              <a:ext cx="186395" cy="186395"/>
            </a:xfrm>
            <a:prstGeom prst="ellipse">
              <a:avLst/>
            </a:prstGeom>
            <a:solidFill>
              <a:schemeClr val="bg2"/>
            </a:solidFill>
            <a:ln w="317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63D94492-23AE-4A37-BF85-C12EC7F51B71}"/>
                </a:ext>
              </a:extLst>
            </p:cNvPr>
            <p:cNvSpPr/>
            <p:nvPr/>
          </p:nvSpPr>
          <p:spPr>
            <a:xfrm>
              <a:off x="10506308" y="4313961"/>
              <a:ext cx="157227" cy="157227"/>
            </a:xfrm>
            <a:prstGeom prst="ellipse">
              <a:avLst/>
            </a:prstGeom>
            <a:solidFill>
              <a:schemeClr val="bg2"/>
            </a:solidFill>
            <a:ln w="31750">
              <a:noFill/>
            </a:ln>
            <a:effectLst>
              <a:outerShdw blurRad="25400" dist="12700" dir="5400000" sx="99000" sy="99000" algn="t" rotWithShape="0">
                <a:prstClr val="black">
                  <a:alpha val="7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0BB045A-4C9B-4DDE-A9AB-9422028A05E8}"/>
              </a:ext>
            </a:extLst>
          </p:cNvPr>
          <p:cNvGrpSpPr/>
          <p:nvPr/>
        </p:nvGrpSpPr>
        <p:grpSpPr>
          <a:xfrm>
            <a:off x="8245534" y="4301001"/>
            <a:ext cx="186395" cy="186395"/>
            <a:chOff x="8245534" y="4301001"/>
            <a:chExt cx="186395" cy="186395"/>
          </a:xfrm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E693724F-646E-4476-804A-96F78710FF9D}"/>
                </a:ext>
              </a:extLst>
            </p:cNvPr>
            <p:cNvSpPr/>
            <p:nvPr/>
          </p:nvSpPr>
          <p:spPr>
            <a:xfrm>
              <a:off x="8245534" y="4301001"/>
              <a:ext cx="186395" cy="186395"/>
            </a:xfrm>
            <a:prstGeom prst="ellipse">
              <a:avLst/>
            </a:prstGeom>
            <a:solidFill>
              <a:schemeClr val="bg2"/>
            </a:solidFill>
            <a:ln w="31750">
              <a:solidFill>
                <a:srgbClr val="953A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BF1C9293-9EAF-4256-A2F2-C9A1EF874E62}"/>
                </a:ext>
              </a:extLst>
            </p:cNvPr>
            <p:cNvSpPr/>
            <p:nvPr/>
          </p:nvSpPr>
          <p:spPr>
            <a:xfrm>
              <a:off x="8260118" y="4313961"/>
              <a:ext cx="157227" cy="157227"/>
            </a:xfrm>
            <a:prstGeom prst="ellipse">
              <a:avLst/>
            </a:prstGeom>
            <a:solidFill>
              <a:schemeClr val="bg2"/>
            </a:solidFill>
            <a:ln w="31750">
              <a:noFill/>
            </a:ln>
            <a:effectLst>
              <a:outerShdw blurRad="25400" dist="12700" dir="5400000" sx="99000" sy="99000" algn="t" rotWithShape="0">
                <a:prstClr val="black">
                  <a:alpha val="7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8120BB5-33A1-4DFF-A277-6066C07A9CC7}"/>
              </a:ext>
            </a:extLst>
          </p:cNvPr>
          <p:cNvGrpSpPr/>
          <p:nvPr/>
        </p:nvGrpSpPr>
        <p:grpSpPr>
          <a:xfrm>
            <a:off x="6002005" y="4301001"/>
            <a:ext cx="186395" cy="186395"/>
            <a:chOff x="6002005" y="4301001"/>
            <a:chExt cx="186395" cy="186395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A7AC9C65-A50F-48A7-A5DB-A4291E10C5E2}"/>
                </a:ext>
              </a:extLst>
            </p:cNvPr>
            <p:cNvSpPr/>
            <p:nvPr/>
          </p:nvSpPr>
          <p:spPr>
            <a:xfrm>
              <a:off x="6002005" y="4301001"/>
              <a:ext cx="186395" cy="186395"/>
            </a:xfrm>
            <a:prstGeom prst="ellipse">
              <a:avLst/>
            </a:prstGeom>
            <a:solidFill>
              <a:schemeClr val="bg2"/>
            </a:solidFill>
            <a:ln w="31750">
              <a:solidFill>
                <a:srgbClr val="A432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545798CF-E786-4728-8B34-3F7484527326}"/>
                </a:ext>
              </a:extLst>
            </p:cNvPr>
            <p:cNvSpPr/>
            <p:nvPr/>
          </p:nvSpPr>
          <p:spPr>
            <a:xfrm>
              <a:off x="6016589" y="4313961"/>
              <a:ext cx="157227" cy="157227"/>
            </a:xfrm>
            <a:prstGeom prst="ellipse">
              <a:avLst/>
            </a:prstGeom>
            <a:solidFill>
              <a:schemeClr val="bg2"/>
            </a:solidFill>
            <a:ln w="31750">
              <a:noFill/>
            </a:ln>
            <a:effectLst>
              <a:outerShdw blurRad="25400" dist="12700" dir="5400000" sx="99000" sy="99000" algn="t" rotWithShape="0">
                <a:prstClr val="black">
                  <a:alpha val="7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4AD5C3C3-CA9E-4293-9753-C2AA6B51E717}"/>
              </a:ext>
            </a:extLst>
          </p:cNvPr>
          <p:cNvGrpSpPr/>
          <p:nvPr/>
        </p:nvGrpSpPr>
        <p:grpSpPr>
          <a:xfrm>
            <a:off x="3758475" y="4301001"/>
            <a:ext cx="186395" cy="186395"/>
            <a:chOff x="3758475" y="4301001"/>
            <a:chExt cx="186395" cy="186395"/>
          </a:xfrm>
        </p:grpSpPr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9285D4FE-591D-4189-B41F-6F7E04C22700}"/>
                </a:ext>
              </a:extLst>
            </p:cNvPr>
            <p:cNvSpPr/>
            <p:nvPr/>
          </p:nvSpPr>
          <p:spPr>
            <a:xfrm>
              <a:off x="3758475" y="4301001"/>
              <a:ext cx="186395" cy="186395"/>
            </a:xfrm>
            <a:prstGeom prst="ellipse">
              <a:avLst/>
            </a:prstGeom>
            <a:solidFill>
              <a:schemeClr val="bg2"/>
            </a:solidFill>
            <a:ln w="31750">
              <a:solidFill>
                <a:srgbClr val="D13B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9F675753-519C-4AE1-9083-801811C61FD0}"/>
                </a:ext>
              </a:extLst>
            </p:cNvPr>
            <p:cNvSpPr/>
            <p:nvPr/>
          </p:nvSpPr>
          <p:spPr>
            <a:xfrm>
              <a:off x="3773059" y="4313961"/>
              <a:ext cx="157227" cy="157227"/>
            </a:xfrm>
            <a:prstGeom prst="ellipse">
              <a:avLst/>
            </a:prstGeom>
            <a:solidFill>
              <a:schemeClr val="bg2"/>
            </a:solidFill>
            <a:ln w="31750">
              <a:noFill/>
            </a:ln>
            <a:effectLst>
              <a:outerShdw blurRad="25400" dist="12700" dir="5400000" sx="99000" sy="99000" algn="t" rotWithShape="0">
                <a:prstClr val="black">
                  <a:alpha val="7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68" name="Oval 67">
            <a:extLst>
              <a:ext uri="{FF2B5EF4-FFF2-40B4-BE49-F238E27FC236}">
                <a16:creationId xmlns:a16="http://schemas.microsoft.com/office/drawing/2014/main" id="{E64146AB-3C34-4951-99D3-FE3DE34C1B67}"/>
              </a:ext>
            </a:extLst>
          </p:cNvPr>
          <p:cNvSpPr/>
          <p:nvPr/>
        </p:nvSpPr>
        <p:spPr>
          <a:xfrm>
            <a:off x="1529529" y="4313961"/>
            <a:ext cx="157227" cy="157227"/>
          </a:xfrm>
          <a:prstGeom prst="ellipse">
            <a:avLst/>
          </a:prstGeom>
          <a:solidFill>
            <a:schemeClr val="bg2"/>
          </a:solidFill>
          <a:ln w="31750">
            <a:noFill/>
          </a:ln>
          <a:effectLst>
            <a:outerShdw blurRad="25400" dist="12700" dir="5400000" sx="99000" sy="99000" algn="t" rotWithShape="0">
              <a:prstClr val="black">
                <a:alpha val="7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66EC66B-9A84-4DEB-A1A0-54B1853A32E3}"/>
              </a:ext>
            </a:extLst>
          </p:cNvPr>
          <p:cNvGrpSpPr/>
          <p:nvPr/>
        </p:nvGrpSpPr>
        <p:grpSpPr>
          <a:xfrm>
            <a:off x="1204982" y="2381149"/>
            <a:ext cx="806320" cy="806317"/>
            <a:chOff x="1204982" y="2381149"/>
            <a:chExt cx="806320" cy="806317"/>
          </a:xfrm>
        </p:grpSpPr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84F7B0B3-BA58-448D-B702-EAF7816E1F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4982" y="2381149"/>
              <a:ext cx="806320" cy="806317"/>
            </a:xfrm>
            <a:prstGeom prst="ellipse">
              <a:avLst/>
            </a:prstGeom>
            <a:solidFill>
              <a:schemeClr val="bg1">
                <a:lumMod val="85000"/>
                <a:alpha val="64000"/>
              </a:schemeClr>
            </a:solidFill>
            <a:ln>
              <a:noFill/>
            </a:ln>
            <a:effectLst>
              <a:outerShdw blurRad="50800" dist="25400" dir="5400000" sx="99000" sy="99000" algn="t" rotWithShape="0">
                <a:prstClr val="black">
                  <a:alpha val="7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7FE530F6-F7E9-4CF7-A5F1-A719469825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8406" y="2484573"/>
              <a:ext cx="599472" cy="599469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3"/>
                </a:gs>
              </a:gsLst>
              <a:lin ang="0" scaled="1"/>
            </a:gradFill>
            <a:ln>
              <a:noFill/>
            </a:ln>
            <a:effectLst>
              <a:innerShdw blurRad="50800" dist="25400" dir="16200000">
                <a:prstClr val="black">
                  <a:alpha val="4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2A9AC9F9-2D31-4446-BAA0-411B94B3B6FD}"/>
                </a:ext>
              </a:extLst>
            </p:cNvPr>
            <p:cNvGrpSpPr/>
            <p:nvPr/>
          </p:nvGrpSpPr>
          <p:grpSpPr>
            <a:xfrm>
              <a:off x="1458239" y="2640348"/>
              <a:ext cx="299807" cy="287920"/>
              <a:chOff x="6275388" y="2903538"/>
              <a:chExt cx="360363" cy="346076"/>
            </a:xfrm>
            <a:solidFill>
              <a:schemeClr val="bg1"/>
            </a:solidFill>
          </p:grpSpPr>
          <p:sp>
            <p:nvSpPr>
              <p:cNvPr id="78" name="Freeform 233">
                <a:extLst>
                  <a:ext uri="{FF2B5EF4-FFF2-40B4-BE49-F238E27FC236}">
                    <a16:creationId xmlns:a16="http://schemas.microsoft.com/office/drawing/2014/main" id="{86E31D2F-B2FB-45D4-918D-0F26EF94CB3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351588" y="3098801"/>
                <a:ext cx="88900" cy="150813"/>
              </a:xfrm>
              <a:custGeom>
                <a:avLst/>
                <a:gdLst>
                  <a:gd name="T0" fmla="*/ 86 w 340"/>
                  <a:gd name="T1" fmla="*/ 567 h 567"/>
                  <a:gd name="T2" fmla="*/ 80 w 340"/>
                  <a:gd name="T3" fmla="*/ 567 h 567"/>
                  <a:gd name="T4" fmla="*/ 70 w 340"/>
                  <a:gd name="T5" fmla="*/ 562 h 567"/>
                  <a:gd name="T6" fmla="*/ 62 w 340"/>
                  <a:gd name="T7" fmla="*/ 555 h 567"/>
                  <a:gd name="T8" fmla="*/ 58 w 340"/>
                  <a:gd name="T9" fmla="*/ 545 h 567"/>
                  <a:gd name="T10" fmla="*/ 58 w 340"/>
                  <a:gd name="T11" fmla="*/ 308 h 567"/>
                  <a:gd name="T12" fmla="*/ 50 w 340"/>
                  <a:gd name="T13" fmla="*/ 305 h 567"/>
                  <a:gd name="T14" fmla="*/ 38 w 340"/>
                  <a:gd name="T15" fmla="*/ 299 h 567"/>
                  <a:gd name="T16" fmla="*/ 27 w 340"/>
                  <a:gd name="T17" fmla="*/ 290 h 567"/>
                  <a:gd name="T18" fmla="*/ 18 w 340"/>
                  <a:gd name="T19" fmla="*/ 279 h 567"/>
                  <a:gd name="T20" fmla="*/ 11 w 340"/>
                  <a:gd name="T21" fmla="*/ 265 h 567"/>
                  <a:gd name="T22" fmla="*/ 4 w 340"/>
                  <a:gd name="T23" fmla="*/ 240 h 567"/>
                  <a:gd name="T24" fmla="*/ 0 w 340"/>
                  <a:gd name="T25" fmla="*/ 198 h 567"/>
                  <a:gd name="T26" fmla="*/ 0 w 340"/>
                  <a:gd name="T27" fmla="*/ 29 h 567"/>
                  <a:gd name="T28" fmla="*/ 3 w 340"/>
                  <a:gd name="T29" fmla="*/ 17 h 567"/>
                  <a:gd name="T30" fmla="*/ 9 w 340"/>
                  <a:gd name="T31" fmla="*/ 8 h 567"/>
                  <a:gd name="T32" fmla="*/ 18 w 340"/>
                  <a:gd name="T33" fmla="*/ 2 h 567"/>
                  <a:gd name="T34" fmla="*/ 28 w 340"/>
                  <a:gd name="T35" fmla="*/ 0 h 567"/>
                  <a:gd name="T36" fmla="*/ 312 w 340"/>
                  <a:gd name="T37" fmla="*/ 0 h 567"/>
                  <a:gd name="T38" fmla="*/ 323 w 340"/>
                  <a:gd name="T39" fmla="*/ 2 h 567"/>
                  <a:gd name="T40" fmla="*/ 332 w 340"/>
                  <a:gd name="T41" fmla="*/ 8 h 567"/>
                  <a:gd name="T42" fmla="*/ 338 w 340"/>
                  <a:gd name="T43" fmla="*/ 17 h 567"/>
                  <a:gd name="T44" fmla="*/ 340 w 340"/>
                  <a:gd name="T45" fmla="*/ 29 h 567"/>
                  <a:gd name="T46" fmla="*/ 340 w 340"/>
                  <a:gd name="T47" fmla="*/ 198 h 567"/>
                  <a:gd name="T48" fmla="*/ 337 w 340"/>
                  <a:gd name="T49" fmla="*/ 240 h 567"/>
                  <a:gd name="T50" fmla="*/ 329 w 340"/>
                  <a:gd name="T51" fmla="*/ 265 h 567"/>
                  <a:gd name="T52" fmla="*/ 322 w 340"/>
                  <a:gd name="T53" fmla="*/ 279 h 567"/>
                  <a:gd name="T54" fmla="*/ 314 w 340"/>
                  <a:gd name="T55" fmla="*/ 290 h 567"/>
                  <a:gd name="T56" fmla="*/ 303 w 340"/>
                  <a:gd name="T57" fmla="*/ 299 h 567"/>
                  <a:gd name="T58" fmla="*/ 291 w 340"/>
                  <a:gd name="T59" fmla="*/ 305 h 567"/>
                  <a:gd name="T60" fmla="*/ 284 w 340"/>
                  <a:gd name="T61" fmla="*/ 539 h 567"/>
                  <a:gd name="T62" fmla="*/ 283 w 340"/>
                  <a:gd name="T63" fmla="*/ 545 h 567"/>
                  <a:gd name="T64" fmla="*/ 279 w 340"/>
                  <a:gd name="T65" fmla="*/ 555 h 567"/>
                  <a:gd name="T66" fmla="*/ 272 w 340"/>
                  <a:gd name="T67" fmla="*/ 562 h 567"/>
                  <a:gd name="T68" fmla="*/ 262 w 340"/>
                  <a:gd name="T69" fmla="*/ 567 h 567"/>
                  <a:gd name="T70" fmla="*/ 256 w 340"/>
                  <a:gd name="T71" fmla="*/ 567 h 567"/>
                  <a:gd name="T72" fmla="*/ 227 w 340"/>
                  <a:gd name="T73" fmla="*/ 510 h 567"/>
                  <a:gd name="T74" fmla="*/ 227 w 340"/>
                  <a:gd name="T75" fmla="*/ 284 h 567"/>
                  <a:gd name="T76" fmla="*/ 229 w 340"/>
                  <a:gd name="T77" fmla="*/ 273 h 567"/>
                  <a:gd name="T78" fmla="*/ 235 w 340"/>
                  <a:gd name="T79" fmla="*/ 264 h 567"/>
                  <a:gd name="T80" fmla="*/ 244 w 340"/>
                  <a:gd name="T81" fmla="*/ 258 h 567"/>
                  <a:gd name="T82" fmla="*/ 256 w 340"/>
                  <a:gd name="T83" fmla="*/ 255 h 567"/>
                  <a:gd name="T84" fmla="*/ 261 w 340"/>
                  <a:gd name="T85" fmla="*/ 255 h 567"/>
                  <a:gd name="T86" fmla="*/ 270 w 340"/>
                  <a:gd name="T87" fmla="*/ 252 h 567"/>
                  <a:gd name="T88" fmla="*/ 278 w 340"/>
                  <a:gd name="T89" fmla="*/ 242 h 567"/>
                  <a:gd name="T90" fmla="*/ 283 w 340"/>
                  <a:gd name="T91" fmla="*/ 217 h 567"/>
                  <a:gd name="T92" fmla="*/ 284 w 340"/>
                  <a:gd name="T93" fmla="*/ 57 h 567"/>
                  <a:gd name="T94" fmla="*/ 58 w 340"/>
                  <a:gd name="T95" fmla="*/ 198 h 567"/>
                  <a:gd name="T96" fmla="*/ 58 w 340"/>
                  <a:gd name="T97" fmla="*/ 217 h 567"/>
                  <a:gd name="T98" fmla="*/ 63 w 340"/>
                  <a:gd name="T99" fmla="*/ 242 h 567"/>
                  <a:gd name="T100" fmla="*/ 71 w 340"/>
                  <a:gd name="T101" fmla="*/ 252 h 567"/>
                  <a:gd name="T102" fmla="*/ 81 w 340"/>
                  <a:gd name="T103" fmla="*/ 255 h 567"/>
                  <a:gd name="T104" fmla="*/ 86 w 340"/>
                  <a:gd name="T105" fmla="*/ 255 h 567"/>
                  <a:gd name="T106" fmla="*/ 97 w 340"/>
                  <a:gd name="T107" fmla="*/ 258 h 567"/>
                  <a:gd name="T108" fmla="*/ 105 w 340"/>
                  <a:gd name="T109" fmla="*/ 264 h 567"/>
                  <a:gd name="T110" fmla="*/ 111 w 340"/>
                  <a:gd name="T111" fmla="*/ 273 h 567"/>
                  <a:gd name="T112" fmla="*/ 114 w 340"/>
                  <a:gd name="T113" fmla="*/ 284 h 5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340" h="567">
                    <a:moveTo>
                      <a:pt x="256" y="567"/>
                    </a:moveTo>
                    <a:lnTo>
                      <a:pt x="86" y="567"/>
                    </a:lnTo>
                    <a:lnTo>
                      <a:pt x="86" y="567"/>
                    </a:lnTo>
                    <a:lnTo>
                      <a:pt x="80" y="567"/>
                    </a:lnTo>
                    <a:lnTo>
                      <a:pt x="75" y="565"/>
                    </a:lnTo>
                    <a:lnTo>
                      <a:pt x="70" y="562"/>
                    </a:lnTo>
                    <a:lnTo>
                      <a:pt x="66" y="559"/>
                    </a:lnTo>
                    <a:lnTo>
                      <a:pt x="62" y="555"/>
                    </a:lnTo>
                    <a:lnTo>
                      <a:pt x="60" y="550"/>
                    </a:lnTo>
                    <a:lnTo>
                      <a:pt x="58" y="545"/>
                    </a:lnTo>
                    <a:lnTo>
                      <a:pt x="58" y="539"/>
                    </a:lnTo>
                    <a:lnTo>
                      <a:pt x="58" y="308"/>
                    </a:lnTo>
                    <a:lnTo>
                      <a:pt x="58" y="308"/>
                    </a:lnTo>
                    <a:lnTo>
                      <a:pt x="50" y="305"/>
                    </a:lnTo>
                    <a:lnTo>
                      <a:pt x="43" y="302"/>
                    </a:lnTo>
                    <a:lnTo>
                      <a:pt x="38" y="299"/>
                    </a:lnTo>
                    <a:lnTo>
                      <a:pt x="32" y="295"/>
                    </a:lnTo>
                    <a:lnTo>
                      <a:pt x="27" y="290"/>
                    </a:lnTo>
                    <a:lnTo>
                      <a:pt x="22" y="284"/>
                    </a:lnTo>
                    <a:lnTo>
                      <a:pt x="18" y="279"/>
                    </a:lnTo>
                    <a:lnTo>
                      <a:pt x="15" y="272"/>
                    </a:lnTo>
                    <a:lnTo>
                      <a:pt x="11" y="265"/>
                    </a:lnTo>
                    <a:lnTo>
                      <a:pt x="8" y="257"/>
                    </a:lnTo>
                    <a:lnTo>
                      <a:pt x="4" y="240"/>
                    </a:lnTo>
                    <a:lnTo>
                      <a:pt x="1" y="220"/>
                    </a:lnTo>
                    <a:lnTo>
                      <a:pt x="0" y="198"/>
                    </a:lnTo>
                    <a:lnTo>
                      <a:pt x="0" y="29"/>
                    </a:lnTo>
                    <a:lnTo>
                      <a:pt x="0" y="29"/>
                    </a:lnTo>
                    <a:lnTo>
                      <a:pt x="1" y="22"/>
                    </a:lnTo>
                    <a:lnTo>
                      <a:pt x="3" y="17"/>
                    </a:lnTo>
                    <a:lnTo>
                      <a:pt x="5" y="12"/>
                    </a:lnTo>
                    <a:lnTo>
                      <a:pt x="9" y="8"/>
                    </a:lnTo>
                    <a:lnTo>
                      <a:pt x="13" y="5"/>
                    </a:lnTo>
                    <a:lnTo>
                      <a:pt x="18" y="2"/>
                    </a:lnTo>
                    <a:lnTo>
                      <a:pt x="23" y="0"/>
                    </a:lnTo>
                    <a:lnTo>
                      <a:pt x="28" y="0"/>
                    </a:lnTo>
                    <a:lnTo>
                      <a:pt x="312" y="0"/>
                    </a:lnTo>
                    <a:lnTo>
                      <a:pt x="312" y="0"/>
                    </a:lnTo>
                    <a:lnTo>
                      <a:pt x="318" y="0"/>
                    </a:lnTo>
                    <a:lnTo>
                      <a:pt x="323" y="2"/>
                    </a:lnTo>
                    <a:lnTo>
                      <a:pt x="328" y="5"/>
                    </a:lnTo>
                    <a:lnTo>
                      <a:pt x="332" y="8"/>
                    </a:lnTo>
                    <a:lnTo>
                      <a:pt x="335" y="12"/>
                    </a:lnTo>
                    <a:lnTo>
                      <a:pt x="338" y="17"/>
                    </a:lnTo>
                    <a:lnTo>
                      <a:pt x="340" y="22"/>
                    </a:lnTo>
                    <a:lnTo>
                      <a:pt x="340" y="29"/>
                    </a:lnTo>
                    <a:lnTo>
                      <a:pt x="340" y="198"/>
                    </a:lnTo>
                    <a:lnTo>
                      <a:pt x="340" y="198"/>
                    </a:lnTo>
                    <a:lnTo>
                      <a:pt x="339" y="220"/>
                    </a:lnTo>
                    <a:lnTo>
                      <a:pt x="337" y="240"/>
                    </a:lnTo>
                    <a:lnTo>
                      <a:pt x="332" y="257"/>
                    </a:lnTo>
                    <a:lnTo>
                      <a:pt x="329" y="265"/>
                    </a:lnTo>
                    <a:lnTo>
                      <a:pt x="326" y="272"/>
                    </a:lnTo>
                    <a:lnTo>
                      <a:pt x="322" y="279"/>
                    </a:lnTo>
                    <a:lnTo>
                      <a:pt x="318" y="284"/>
                    </a:lnTo>
                    <a:lnTo>
                      <a:pt x="314" y="290"/>
                    </a:lnTo>
                    <a:lnTo>
                      <a:pt x="308" y="295"/>
                    </a:lnTo>
                    <a:lnTo>
                      <a:pt x="303" y="299"/>
                    </a:lnTo>
                    <a:lnTo>
                      <a:pt x="297" y="302"/>
                    </a:lnTo>
                    <a:lnTo>
                      <a:pt x="291" y="305"/>
                    </a:lnTo>
                    <a:lnTo>
                      <a:pt x="284" y="308"/>
                    </a:lnTo>
                    <a:lnTo>
                      <a:pt x="284" y="539"/>
                    </a:lnTo>
                    <a:lnTo>
                      <a:pt x="284" y="539"/>
                    </a:lnTo>
                    <a:lnTo>
                      <a:pt x="283" y="545"/>
                    </a:lnTo>
                    <a:lnTo>
                      <a:pt x="282" y="550"/>
                    </a:lnTo>
                    <a:lnTo>
                      <a:pt x="279" y="555"/>
                    </a:lnTo>
                    <a:lnTo>
                      <a:pt x="276" y="559"/>
                    </a:lnTo>
                    <a:lnTo>
                      <a:pt x="272" y="562"/>
                    </a:lnTo>
                    <a:lnTo>
                      <a:pt x="267" y="565"/>
                    </a:lnTo>
                    <a:lnTo>
                      <a:pt x="262" y="567"/>
                    </a:lnTo>
                    <a:lnTo>
                      <a:pt x="256" y="567"/>
                    </a:lnTo>
                    <a:lnTo>
                      <a:pt x="256" y="567"/>
                    </a:lnTo>
                    <a:close/>
                    <a:moveTo>
                      <a:pt x="114" y="510"/>
                    </a:moveTo>
                    <a:lnTo>
                      <a:pt x="227" y="510"/>
                    </a:lnTo>
                    <a:lnTo>
                      <a:pt x="227" y="284"/>
                    </a:lnTo>
                    <a:lnTo>
                      <a:pt x="227" y="284"/>
                    </a:lnTo>
                    <a:lnTo>
                      <a:pt x="227" y="278"/>
                    </a:lnTo>
                    <a:lnTo>
                      <a:pt x="229" y="273"/>
                    </a:lnTo>
                    <a:lnTo>
                      <a:pt x="232" y="268"/>
                    </a:lnTo>
                    <a:lnTo>
                      <a:pt x="235" y="264"/>
                    </a:lnTo>
                    <a:lnTo>
                      <a:pt x="239" y="260"/>
                    </a:lnTo>
                    <a:lnTo>
                      <a:pt x="244" y="258"/>
                    </a:lnTo>
                    <a:lnTo>
                      <a:pt x="249" y="256"/>
                    </a:lnTo>
                    <a:lnTo>
                      <a:pt x="256" y="255"/>
                    </a:lnTo>
                    <a:lnTo>
                      <a:pt x="256" y="255"/>
                    </a:lnTo>
                    <a:lnTo>
                      <a:pt x="261" y="255"/>
                    </a:lnTo>
                    <a:lnTo>
                      <a:pt x="266" y="255"/>
                    </a:lnTo>
                    <a:lnTo>
                      <a:pt x="270" y="252"/>
                    </a:lnTo>
                    <a:lnTo>
                      <a:pt x="275" y="248"/>
                    </a:lnTo>
                    <a:lnTo>
                      <a:pt x="278" y="242"/>
                    </a:lnTo>
                    <a:lnTo>
                      <a:pt x="281" y="232"/>
                    </a:lnTo>
                    <a:lnTo>
                      <a:pt x="283" y="217"/>
                    </a:lnTo>
                    <a:lnTo>
                      <a:pt x="284" y="198"/>
                    </a:lnTo>
                    <a:lnTo>
                      <a:pt x="284" y="57"/>
                    </a:lnTo>
                    <a:lnTo>
                      <a:pt x="58" y="57"/>
                    </a:lnTo>
                    <a:lnTo>
                      <a:pt x="58" y="198"/>
                    </a:lnTo>
                    <a:lnTo>
                      <a:pt x="58" y="198"/>
                    </a:lnTo>
                    <a:lnTo>
                      <a:pt x="58" y="217"/>
                    </a:lnTo>
                    <a:lnTo>
                      <a:pt x="60" y="232"/>
                    </a:lnTo>
                    <a:lnTo>
                      <a:pt x="63" y="242"/>
                    </a:lnTo>
                    <a:lnTo>
                      <a:pt x="67" y="248"/>
                    </a:lnTo>
                    <a:lnTo>
                      <a:pt x="71" y="252"/>
                    </a:lnTo>
                    <a:lnTo>
                      <a:pt x="76" y="255"/>
                    </a:lnTo>
                    <a:lnTo>
                      <a:pt x="81" y="255"/>
                    </a:lnTo>
                    <a:lnTo>
                      <a:pt x="86" y="255"/>
                    </a:lnTo>
                    <a:lnTo>
                      <a:pt x="86" y="255"/>
                    </a:lnTo>
                    <a:lnTo>
                      <a:pt x="91" y="256"/>
                    </a:lnTo>
                    <a:lnTo>
                      <a:pt x="97" y="258"/>
                    </a:lnTo>
                    <a:lnTo>
                      <a:pt x="101" y="260"/>
                    </a:lnTo>
                    <a:lnTo>
                      <a:pt x="105" y="264"/>
                    </a:lnTo>
                    <a:lnTo>
                      <a:pt x="109" y="268"/>
                    </a:lnTo>
                    <a:lnTo>
                      <a:pt x="111" y="273"/>
                    </a:lnTo>
                    <a:lnTo>
                      <a:pt x="113" y="278"/>
                    </a:lnTo>
                    <a:lnTo>
                      <a:pt x="114" y="284"/>
                    </a:lnTo>
                    <a:lnTo>
                      <a:pt x="114" y="5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79" name="Freeform 234">
                <a:extLst>
                  <a:ext uri="{FF2B5EF4-FFF2-40B4-BE49-F238E27FC236}">
                    <a16:creationId xmlns:a16="http://schemas.microsoft.com/office/drawing/2014/main" id="{A662EF6F-50AE-4093-824C-58DA065233F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365875" y="3024188"/>
                <a:ext cx="60325" cy="60325"/>
              </a:xfrm>
              <a:custGeom>
                <a:avLst/>
                <a:gdLst>
                  <a:gd name="T0" fmla="*/ 113 w 226"/>
                  <a:gd name="T1" fmla="*/ 228 h 228"/>
                  <a:gd name="T2" fmla="*/ 89 w 226"/>
                  <a:gd name="T3" fmla="*/ 225 h 228"/>
                  <a:gd name="T4" fmla="*/ 68 w 226"/>
                  <a:gd name="T5" fmla="*/ 219 h 228"/>
                  <a:gd name="T6" fmla="*/ 49 w 226"/>
                  <a:gd name="T7" fmla="*/ 209 h 228"/>
                  <a:gd name="T8" fmla="*/ 32 w 226"/>
                  <a:gd name="T9" fmla="*/ 194 h 228"/>
                  <a:gd name="T10" fmla="*/ 19 w 226"/>
                  <a:gd name="T11" fmla="*/ 177 h 228"/>
                  <a:gd name="T12" fmla="*/ 8 w 226"/>
                  <a:gd name="T13" fmla="*/ 158 h 228"/>
                  <a:gd name="T14" fmla="*/ 2 w 226"/>
                  <a:gd name="T15" fmla="*/ 137 h 228"/>
                  <a:gd name="T16" fmla="*/ 0 w 226"/>
                  <a:gd name="T17" fmla="*/ 115 h 228"/>
                  <a:gd name="T18" fmla="*/ 0 w 226"/>
                  <a:gd name="T19" fmla="*/ 102 h 228"/>
                  <a:gd name="T20" fmla="*/ 5 w 226"/>
                  <a:gd name="T21" fmla="*/ 80 h 228"/>
                  <a:gd name="T22" fmla="*/ 13 w 226"/>
                  <a:gd name="T23" fmla="*/ 60 h 228"/>
                  <a:gd name="T24" fmla="*/ 25 w 226"/>
                  <a:gd name="T25" fmla="*/ 42 h 228"/>
                  <a:gd name="T26" fmla="*/ 40 w 226"/>
                  <a:gd name="T27" fmla="*/ 27 h 228"/>
                  <a:gd name="T28" fmla="*/ 58 w 226"/>
                  <a:gd name="T29" fmla="*/ 15 h 228"/>
                  <a:gd name="T30" fmla="*/ 78 w 226"/>
                  <a:gd name="T31" fmla="*/ 6 h 228"/>
                  <a:gd name="T32" fmla="*/ 101 w 226"/>
                  <a:gd name="T33" fmla="*/ 1 h 228"/>
                  <a:gd name="T34" fmla="*/ 113 w 226"/>
                  <a:gd name="T35" fmla="*/ 0 h 228"/>
                  <a:gd name="T36" fmla="*/ 135 w 226"/>
                  <a:gd name="T37" fmla="*/ 3 h 228"/>
                  <a:gd name="T38" fmla="*/ 156 w 226"/>
                  <a:gd name="T39" fmla="*/ 10 h 228"/>
                  <a:gd name="T40" fmla="*/ 176 w 226"/>
                  <a:gd name="T41" fmla="*/ 20 h 228"/>
                  <a:gd name="T42" fmla="*/ 192 w 226"/>
                  <a:gd name="T43" fmla="*/ 34 h 228"/>
                  <a:gd name="T44" fmla="*/ 207 w 226"/>
                  <a:gd name="T45" fmla="*/ 51 h 228"/>
                  <a:gd name="T46" fmla="*/ 217 w 226"/>
                  <a:gd name="T47" fmla="*/ 70 h 228"/>
                  <a:gd name="T48" fmla="*/ 224 w 226"/>
                  <a:gd name="T49" fmla="*/ 91 h 228"/>
                  <a:gd name="T50" fmla="*/ 226 w 226"/>
                  <a:gd name="T51" fmla="*/ 115 h 228"/>
                  <a:gd name="T52" fmla="*/ 225 w 226"/>
                  <a:gd name="T53" fmla="*/ 126 h 228"/>
                  <a:gd name="T54" fmla="*/ 221 w 226"/>
                  <a:gd name="T55" fmla="*/ 148 h 228"/>
                  <a:gd name="T56" fmla="*/ 212 w 226"/>
                  <a:gd name="T57" fmla="*/ 168 h 228"/>
                  <a:gd name="T58" fmla="*/ 200 w 226"/>
                  <a:gd name="T59" fmla="*/ 186 h 228"/>
                  <a:gd name="T60" fmla="*/ 184 w 226"/>
                  <a:gd name="T61" fmla="*/ 201 h 228"/>
                  <a:gd name="T62" fmla="*/ 166 w 226"/>
                  <a:gd name="T63" fmla="*/ 214 h 228"/>
                  <a:gd name="T64" fmla="*/ 146 w 226"/>
                  <a:gd name="T65" fmla="*/ 223 h 228"/>
                  <a:gd name="T66" fmla="*/ 124 w 226"/>
                  <a:gd name="T67" fmla="*/ 227 h 228"/>
                  <a:gd name="T68" fmla="*/ 113 w 226"/>
                  <a:gd name="T69" fmla="*/ 228 h 228"/>
                  <a:gd name="T70" fmla="*/ 113 w 226"/>
                  <a:gd name="T71" fmla="*/ 57 h 228"/>
                  <a:gd name="T72" fmla="*/ 90 w 226"/>
                  <a:gd name="T73" fmla="*/ 62 h 228"/>
                  <a:gd name="T74" fmla="*/ 72 w 226"/>
                  <a:gd name="T75" fmla="*/ 74 h 228"/>
                  <a:gd name="T76" fmla="*/ 60 w 226"/>
                  <a:gd name="T77" fmla="*/ 92 h 228"/>
                  <a:gd name="T78" fmla="*/ 56 w 226"/>
                  <a:gd name="T79" fmla="*/ 115 h 228"/>
                  <a:gd name="T80" fmla="*/ 57 w 226"/>
                  <a:gd name="T81" fmla="*/ 126 h 228"/>
                  <a:gd name="T82" fmla="*/ 65 w 226"/>
                  <a:gd name="T83" fmla="*/ 146 h 228"/>
                  <a:gd name="T84" fmla="*/ 80 w 226"/>
                  <a:gd name="T85" fmla="*/ 161 h 228"/>
                  <a:gd name="T86" fmla="*/ 101 w 226"/>
                  <a:gd name="T87" fmla="*/ 170 h 228"/>
                  <a:gd name="T88" fmla="*/ 113 w 226"/>
                  <a:gd name="T89" fmla="*/ 171 h 228"/>
                  <a:gd name="T90" fmla="*/ 135 w 226"/>
                  <a:gd name="T91" fmla="*/ 166 h 228"/>
                  <a:gd name="T92" fmla="*/ 152 w 226"/>
                  <a:gd name="T93" fmla="*/ 154 h 228"/>
                  <a:gd name="T94" fmla="*/ 164 w 226"/>
                  <a:gd name="T95" fmla="*/ 136 h 228"/>
                  <a:gd name="T96" fmla="*/ 169 w 226"/>
                  <a:gd name="T97" fmla="*/ 115 h 228"/>
                  <a:gd name="T98" fmla="*/ 168 w 226"/>
                  <a:gd name="T99" fmla="*/ 102 h 228"/>
                  <a:gd name="T100" fmla="*/ 159 w 226"/>
                  <a:gd name="T101" fmla="*/ 82 h 228"/>
                  <a:gd name="T102" fmla="*/ 144 w 226"/>
                  <a:gd name="T103" fmla="*/ 67 h 228"/>
                  <a:gd name="T104" fmla="*/ 124 w 226"/>
                  <a:gd name="T105" fmla="*/ 59 h 228"/>
                  <a:gd name="T106" fmla="*/ 113 w 226"/>
                  <a:gd name="T107" fmla="*/ 57 h 2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26" h="228">
                    <a:moveTo>
                      <a:pt x="113" y="228"/>
                    </a:moveTo>
                    <a:lnTo>
                      <a:pt x="113" y="228"/>
                    </a:lnTo>
                    <a:lnTo>
                      <a:pt x="101" y="227"/>
                    </a:lnTo>
                    <a:lnTo>
                      <a:pt x="89" y="225"/>
                    </a:lnTo>
                    <a:lnTo>
                      <a:pt x="78" y="223"/>
                    </a:lnTo>
                    <a:lnTo>
                      <a:pt x="68" y="219"/>
                    </a:lnTo>
                    <a:lnTo>
                      <a:pt x="58" y="214"/>
                    </a:lnTo>
                    <a:lnTo>
                      <a:pt x="49" y="209"/>
                    </a:lnTo>
                    <a:lnTo>
                      <a:pt x="40" y="201"/>
                    </a:lnTo>
                    <a:lnTo>
                      <a:pt x="32" y="194"/>
                    </a:lnTo>
                    <a:lnTo>
                      <a:pt x="25" y="186"/>
                    </a:lnTo>
                    <a:lnTo>
                      <a:pt x="19" y="177"/>
                    </a:lnTo>
                    <a:lnTo>
                      <a:pt x="13" y="168"/>
                    </a:lnTo>
                    <a:lnTo>
                      <a:pt x="8" y="158"/>
                    </a:lnTo>
                    <a:lnTo>
                      <a:pt x="5" y="148"/>
                    </a:lnTo>
                    <a:lnTo>
                      <a:pt x="2" y="137"/>
                    </a:lnTo>
                    <a:lnTo>
                      <a:pt x="0" y="126"/>
                    </a:lnTo>
                    <a:lnTo>
                      <a:pt x="0" y="115"/>
                    </a:lnTo>
                    <a:lnTo>
                      <a:pt x="0" y="115"/>
                    </a:lnTo>
                    <a:lnTo>
                      <a:pt x="0" y="102"/>
                    </a:lnTo>
                    <a:lnTo>
                      <a:pt x="2" y="91"/>
                    </a:lnTo>
                    <a:lnTo>
                      <a:pt x="5" y="80"/>
                    </a:lnTo>
                    <a:lnTo>
                      <a:pt x="8" y="70"/>
                    </a:lnTo>
                    <a:lnTo>
                      <a:pt x="13" y="60"/>
                    </a:lnTo>
                    <a:lnTo>
                      <a:pt x="19" y="51"/>
                    </a:lnTo>
                    <a:lnTo>
                      <a:pt x="25" y="42"/>
                    </a:lnTo>
                    <a:lnTo>
                      <a:pt x="32" y="34"/>
                    </a:lnTo>
                    <a:lnTo>
                      <a:pt x="40" y="27"/>
                    </a:lnTo>
                    <a:lnTo>
                      <a:pt x="49" y="20"/>
                    </a:lnTo>
                    <a:lnTo>
                      <a:pt x="58" y="15"/>
                    </a:lnTo>
                    <a:lnTo>
                      <a:pt x="68" y="10"/>
                    </a:lnTo>
                    <a:lnTo>
                      <a:pt x="78" y="6"/>
                    </a:lnTo>
                    <a:lnTo>
                      <a:pt x="89" y="3"/>
                    </a:lnTo>
                    <a:lnTo>
                      <a:pt x="101" y="1"/>
                    </a:lnTo>
                    <a:lnTo>
                      <a:pt x="113" y="0"/>
                    </a:lnTo>
                    <a:lnTo>
                      <a:pt x="113" y="0"/>
                    </a:lnTo>
                    <a:lnTo>
                      <a:pt x="124" y="1"/>
                    </a:lnTo>
                    <a:lnTo>
                      <a:pt x="135" y="3"/>
                    </a:lnTo>
                    <a:lnTo>
                      <a:pt x="146" y="6"/>
                    </a:lnTo>
                    <a:lnTo>
                      <a:pt x="156" y="10"/>
                    </a:lnTo>
                    <a:lnTo>
                      <a:pt x="166" y="15"/>
                    </a:lnTo>
                    <a:lnTo>
                      <a:pt x="176" y="20"/>
                    </a:lnTo>
                    <a:lnTo>
                      <a:pt x="184" y="27"/>
                    </a:lnTo>
                    <a:lnTo>
                      <a:pt x="192" y="34"/>
                    </a:lnTo>
                    <a:lnTo>
                      <a:pt x="200" y="42"/>
                    </a:lnTo>
                    <a:lnTo>
                      <a:pt x="207" y="51"/>
                    </a:lnTo>
                    <a:lnTo>
                      <a:pt x="212" y="60"/>
                    </a:lnTo>
                    <a:lnTo>
                      <a:pt x="217" y="70"/>
                    </a:lnTo>
                    <a:lnTo>
                      <a:pt x="221" y="80"/>
                    </a:lnTo>
                    <a:lnTo>
                      <a:pt x="224" y="91"/>
                    </a:lnTo>
                    <a:lnTo>
                      <a:pt x="225" y="102"/>
                    </a:lnTo>
                    <a:lnTo>
                      <a:pt x="226" y="115"/>
                    </a:lnTo>
                    <a:lnTo>
                      <a:pt x="226" y="115"/>
                    </a:lnTo>
                    <a:lnTo>
                      <a:pt x="225" y="126"/>
                    </a:lnTo>
                    <a:lnTo>
                      <a:pt x="224" y="137"/>
                    </a:lnTo>
                    <a:lnTo>
                      <a:pt x="221" y="148"/>
                    </a:lnTo>
                    <a:lnTo>
                      <a:pt x="217" y="158"/>
                    </a:lnTo>
                    <a:lnTo>
                      <a:pt x="212" y="168"/>
                    </a:lnTo>
                    <a:lnTo>
                      <a:pt x="207" y="177"/>
                    </a:lnTo>
                    <a:lnTo>
                      <a:pt x="200" y="186"/>
                    </a:lnTo>
                    <a:lnTo>
                      <a:pt x="192" y="194"/>
                    </a:lnTo>
                    <a:lnTo>
                      <a:pt x="184" y="201"/>
                    </a:lnTo>
                    <a:lnTo>
                      <a:pt x="176" y="209"/>
                    </a:lnTo>
                    <a:lnTo>
                      <a:pt x="166" y="214"/>
                    </a:lnTo>
                    <a:lnTo>
                      <a:pt x="156" y="219"/>
                    </a:lnTo>
                    <a:lnTo>
                      <a:pt x="146" y="223"/>
                    </a:lnTo>
                    <a:lnTo>
                      <a:pt x="135" y="225"/>
                    </a:lnTo>
                    <a:lnTo>
                      <a:pt x="124" y="227"/>
                    </a:lnTo>
                    <a:lnTo>
                      <a:pt x="113" y="228"/>
                    </a:lnTo>
                    <a:lnTo>
                      <a:pt x="113" y="228"/>
                    </a:lnTo>
                    <a:close/>
                    <a:moveTo>
                      <a:pt x="113" y="57"/>
                    </a:moveTo>
                    <a:lnTo>
                      <a:pt x="113" y="57"/>
                    </a:lnTo>
                    <a:lnTo>
                      <a:pt x="101" y="59"/>
                    </a:lnTo>
                    <a:lnTo>
                      <a:pt x="90" y="62"/>
                    </a:lnTo>
                    <a:lnTo>
                      <a:pt x="80" y="67"/>
                    </a:lnTo>
                    <a:lnTo>
                      <a:pt x="72" y="74"/>
                    </a:lnTo>
                    <a:lnTo>
                      <a:pt x="65" y="82"/>
                    </a:lnTo>
                    <a:lnTo>
                      <a:pt x="60" y="92"/>
                    </a:lnTo>
                    <a:lnTo>
                      <a:pt x="57" y="102"/>
                    </a:lnTo>
                    <a:lnTo>
                      <a:pt x="56" y="115"/>
                    </a:lnTo>
                    <a:lnTo>
                      <a:pt x="56" y="115"/>
                    </a:lnTo>
                    <a:lnTo>
                      <a:pt x="57" y="126"/>
                    </a:lnTo>
                    <a:lnTo>
                      <a:pt x="60" y="136"/>
                    </a:lnTo>
                    <a:lnTo>
                      <a:pt x="65" y="146"/>
                    </a:lnTo>
                    <a:lnTo>
                      <a:pt x="72" y="154"/>
                    </a:lnTo>
                    <a:lnTo>
                      <a:pt x="80" y="161"/>
                    </a:lnTo>
                    <a:lnTo>
                      <a:pt x="90" y="166"/>
                    </a:lnTo>
                    <a:lnTo>
                      <a:pt x="101" y="170"/>
                    </a:lnTo>
                    <a:lnTo>
                      <a:pt x="113" y="171"/>
                    </a:lnTo>
                    <a:lnTo>
                      <a:pt x="113" y="171"/>
                    </a:lnTo>
                    <a:lnTo>
                      <a:pt x="124" y="170"/>
                    </a:lnTo>
                    <a:lnTo>
                      <a:pt x="135" y="166"/>
                    </a:lnTo>
                    <a:lnTo>
                      <a:pt x="144" y="161"/>
                    </a:lnTo>
                    <a:lnTo>
                      <a:pt x="152" y="154"/>
                    </a:lnTo>
                    <a:lnTo>
                      <a:pt x="159" y="146"/>
                    </a:lnTo>
                    <a:lnTo>
                      <a:pt x="164" y="136"/>
                    </a:lnTo>
                    <a:lnTo>
                      <a:pt x="168" y="126"/>
                    </a:lnTo>
                    <a:lnTo>
                      <a:pt x="169" y="115"/>
                    </a:lnTo>
                    <a:lnTo>
                      <a:pt x="169" y="115"/>
                    </a:lnTo>
                    <a:lnTo>
                      <a:pt x="168" y="102"/>
                    </a:lnTo>
                    <a:lnTo>
                      <a:pt x="164" y="92"/>
                    </a:lnTo>
                    <a:lnTo>
                      <a:pt x="159" y="82"/>
                    </a:lnTo>
                    <a:lnTo>
                      <a:pt x="152" y="74"/>
                    </a:lnTo>
                    <a:lnTo>
                      <a:pt x="144" y="67"/>
                    </a:lnTo>
                    <a:lnTo>
                      <a:pt x="135" y="62"/>
                    </a:lnTo>
                    <a:lnTo>
                      <a:pt x="124" y="59"/>
                    </a:lnTo>
                    <a:lnTo>
                      <a:pt x="113" y="57"/>
                    </a:lnTo>
                    <a:lnTo>
                      <a:pt x="113" y="5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80" name="Freeform 235">
                <a:extLst>
                  <a:ext uri="{FF2B5EF4-FFF2-40B4-BE49-F238E27FC236}">
                    <a16:creationId xmlns:a16="http://schemas.microsoft.com/office/drawing/2014/main" id="{5D0CE6D6-196A-4E49-A40F-552B829B751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470650" y="3098801"/>
                <a:ext cx="90488" cy="150813"/>
              </a:xfrm>
              <a:custGeom>
                <a:avLst/>
                <a:gdLst>
                  <a:gd name="T0" fmla="*/ 86 w 341"/>
                  <a:gd name="T1" fmla="*/ 567 h 567"/>
                  <a:gd name="T2" fmla="*/ 80 w 341"/>
                  <a:gd name="T3" fmla="*/ 567 h 567"/>
                  <a:gd name="T4" fmla="*/ 70 w 341"/>
                  <a:gd name="T5" fmla="*/ 562 h 567"/>
                  <a:gd name="T6" fmla="*/ 62 w 341"/>
                  <a:gd name="T7" fmla="*/ 555 h 567"/>
                  <a:gd name="T8" fmla="*/ 58 w 341"/>
                  <a:gd name="T9" fmla="*/ 545 h 567"/>
                  <a:gd name="T10" fmla="*/ 58 w 341"/>
                  <a:gd name="T11" fmla="*/ 308 h 567"/>
                  <a:gd name="T12" fmla="*/ 51 w 341"/>
                  <a:gd name="T13" fmla="*/ 305 h 567"/>
                  <a:gd name="T14" fmla="*/ 39 w 341"/>
                  <a:gd name="T15" fmla="*/ 299 h 567"/>
                  <a:gd name="T16" fmla="*/ 28 w 341"/>
                  <a:gd name="T17" fmla="*/ 290 h 567"/>
                  <a:gd name="T18" fmla="*/ 19 w 341"/>
                  <a:gd name="T19" fmla="*/ 279 h 567"/>
                  <a:gd name="T20" fmla="*/ 12 w 341"/>
                  <a:gd name="T21" fmla="*/ 265 h 567"/>
                  <a:gd name="T22" fmla="*/ 5 w 341"/>
                  <a:gd name="T23" fmla="*/ 240 h 567"/>
                  <a:gd name="T24" fmla="*/ 0 w 341"/>
                  <a:gd name="T25" fmla="*/ 198 h 567"/>
                  <a:gd name="T26" fmla="*/ 0 w 341"/>
                  <a:gd name="T27" fmla="*/ 29 h 567"/>
                  <a:gd name="T28" fmla="*/ 4 w 341"/>
                  <a:gd name="T29" fmla="*/ 17 h 567"/>
                  <a:gd name="T30" fmla="*/ 10 w 341"/>
                  <a:gd name="T31" fmla="*/ 8 h 567"/>
                  <a:gd name="T32" fmla="*/ 19 w 341"/>
                  <a:gd name="T33" fmla="*/ 2 h 567"/>
                  <a:gd name="T34" fmla="*/ 29 w 341"/>
                  <a:gd name="T35" fmla="*/ 0 h 567"/>
                  <a:gd name="T36" fmla="*/ 313 w 341"/>
                  <a:gd name="T37" fmla="*/ 0 h 567"/>
                  <a:gd name="T38" fmla="*/ 324 w 341"/>
                  <a:gd name="T39" fmla="*/ 2 h 567"/>
                  <a:gd name="T40" fmla="*/ 333 w 341"/>
                  <a:gd name="T41" fmla="*/ 8 h 567"/>
                  <a:gd name="T42" fmla="*/ 339 w 341"/>
                  <a:gd name="T43" fmla="*/ 17 h 567"/>
                  <a:gd name="T44" fmla="*/ 341 w 341"/>
                  <a:gd name="T45" fmla="*/ 29 h 567"/>
                  <a:gd name="T46" fmla="*/ 341 w 341"/>
                  <a:gd name="T47" fmla="*/ 198 h 567"/>
                  <a:gd name="T48" fmla="*/ 338 w 341"/>
                  <a:gd name="T49" fmla="*/ 240 h 567"/>
                  <a:gd name="T50" fmla="*/ 330 w 341"/>
                  <a:gd name="T51" fmla="*/ 265 h 567"/>
                  <a:gd name="T52" fmla="*/ 323 w 341"/>
                  <a:gd name="T53" fmla="*/ 279 h 567"/>
                  <a:gd name="T54" fmla="*/ 315 w 341"/>
                  <a:gd name="T55" fmla="*/ 290 h 567"/>
                  <a:gd name="T56" fmla="*/ 303 w 341"/>
                  <a:gd name="T57" fmla="*/ 299 h 567"/>
                  <a:gd name="T58" fmla="*/ 291 w 341"/>
                  <a:gd name="T59" fmla="*/ 305 h 567"/>
                  <a:gd name="T60" fmla="*/ 284 w 341"/>
                  <a:gd name="T61" fmla="*/ 539 h 567"/>
                  <a:gd name="T62" fmla="*/ 283 w 341"/>
                  <a:gd name="T63" fmla="*/ 545 h 567"/>
                  <a:gd name="T64" fmla="*/ 279 w 341"/>
                  <a:gd name="T65" fmla="*/ 555 h 567"/>
                  <a:gd name="T66" fmla="*/ 272 w 341"/>
                  <a:gd name="T67" fmla="*/ 562 h 567"/>
                  <a:gd name="T68" fmla="*/ 262 w 341"/>
                  <a:gd name="T69" fmla="*/ 567 h 567"/>
                  <a:gd name="T70" fmla="*/ 256 w 341"/>
                  <a:gd name="T71" fmla="*/ 567 h 567"/>
                  <a:gd name="T72" fmla="*/ 228 w 341"/>
                  <a:gd name="T73" fmla="*/ 510 h 567"/>
                  <a:gd name="T74" fmla="*/ 228 w 341"/>
                  <a:gd name="T75" fmla="*/ 284 h 567"/>
                  <a:gd name="T76" fmla="*/ 230 w 341"/>
                  <a:gd name="T77" fmla="*/ 273 h 567"/>
                  <a:gd name="T78" fmla="*/ 236 w 341"/>
                  <a:gd name="T79" fmla="*/ 264 h 567"/>
                  <a:gd name="T80" fmla="*/ 245 w 341"/>
                  <a:gd name="T81" fmla="*/ 258 h 567"/>
                  <a:gd name="T82" fmla="*/ 256 w 341"/>
                  <a:gd name="T83" fmla="*/ 255 h 567"/>
                  <a:gd name="T84" fmla="*/ 261 w 341"/>
                  <a:gd name="T85" fmla="*/ 255 h 567"/>
                  <a:gd name="T86" fmla="*/ 270 w 341"/>
                  <a:gd name="T87" fmla="*/ 252 h 567"/>
                  <a:gd name="T88" fmla="*/ 278 w 341"/>
                  <a:gd name="T89" fmla="*/ 242 h 567"/>
                  <a:gd name="T90" fmla="*/ 283 w 341"/>
                  <a:gd name="T91" fmla="*/ 217 h 567"/>
                  <a:gd name="T92" fmla="*/ 284 w 341"/>
                  <a:gd name="T93" fmla="*/ 57 h 567"/>
                  <a:gd name="T94" fmla="*/ 58 w 341"/>
                  <a:gd name="T95" fmla="*/ 198 h 567"/>
                  <a:gd name="T96" fmla="*/ 58 w 341"/>
                  <a:gd name="T97" fmla="*/ 217 h 567"/>
                  <a:gd name="T98" fmla="*/ 63 w 341"/>
                  <a:gd name="T99" fmla="*/ 242 h 567"/>
                  <a:gd name="T100" fmla="*/ 71 w 341"/>
                  <a:gd name="T101" fmla="*/ 252 h 567"/>
                  <a:gd name="T102" fmla="*/ 81 w 341"/>
                  <a:gd name="T103" fmla="*/ 255 h 567"/>
                  <a:gd name="T104" fmla="*/ 86 w 341"/>
                  <a:gd name="T105" fmla="*/ 255 h 567"/>
                  <a:gd name="T106" fmla="*/ 97 w 341"/>
                  <a:gd name="T107" fmla="*/ 258 h 567"/>
                  <a:gd name="T108" fmla="*/ 106 w 341"/>
                  <a:gd name="T109" fmla="*/ 264 h 567"/>
                  <a:gd name="T110" fmla="*/ 112 w 341"/>
                  <a:gd name="T111" fmla="*/ 273 h 567"/>
                  <a:gd name="T112" fmla="*/ 115 w 341"/>
                  <a:gd name="T113" fmla="*/ 284 h 5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341" h="567">
                    <a:moveTo>
                      <a:pt x="256" y="567"/>
                    </a:moveTo>
                    <a:lnTo>
                      <a:pt x="86" y="567"/>
                    </a:lnTo>
                    <a:lnTo>
                      <a:pt x="86" y="567"/>
                    </a:lnTo>
                    <a:lnTo>
                      <a:pt x="80" y="567"/>
                    </a:lnTo>
                    <a:lnTo>
                      <a:pt x="75" y="565"/>
                    </a:lnTo>
                    <a:lnTo>
                      <a:pt x="70" y="562"/>
                    </a:lnTo>
                    <a:lnTo>
                      <a:pt x="66" y="559"/>
                    </a:lnTo>
                    <a:lnTo>
                      <a:pt x="62" y="555"/>
                    </a:lnTo>
                    <a:lnTo>
                      <a:pt x="60" y="550"/>
                    </a:lnTo>
                    <a:lnTo>
                      <a:pt x="58" y="545"/>
                    </a:lnTo>
                    <a:lnTo>
                      <a:pt x="58" y="539"/>
                    </a:lnTo>
                    <a:lnTo>
                      <a:pt x="58" y="308"/>
                    </a:lnTo>
                    <a:lnTo>
                      <a:pt x="58" y="308"/>
                    </a:lnTo>
                    <a:lnTo>
                      <a:pt x="51" y="305"/>
                    </a:lnTo>
                    <a:lnTo>
                      <a:pt x="44" y="302"/>
                    </a:lnTo>
                    <a:lnTo>
                      <a:pt x="39" y="299"/>
                    </a:lnTo>
                    <a:lnTo>
                      <a:pt x="33" y="295"/>
                    </a:lnTo>
                    <a:lnTo>
                      <a:pt x="28" y="290"/>
                    </a:lnTo>
                    <a:lnTo>
                      <a:pt x="23" y="284"/>
                    </a:lnTo>
                    <a:lnTo>
                      <a:pt x="19" y="279"/>
                    </a:lnTo>
                    <a:lnTo>
                      <a:pt x="15" y="272"/>
                    </a:lnTo>
                    <a:lnTo>
                      <a:pt x="12" y="265"/>
                    </a:lnTo>
                    <a:lnTo>
                      <a:pt x="9" y="257"/>
                    </a:lnTo>
                    <a:lnTo>
                      <a:pt x="5" y="240"/>
                    </a:lnTo>
                    <a:lnTo>
                      <a:pt x="1" y="220"/>
                    </a:lnTo>
                    <a:lnTo>
                      <a:pt x="0" y="198"/>
                    </a:lnTo>
                    <a:lnTo>
                      <a:pt x="0" y="29"/>
                    </a:lnTo>
                    <a:lnTo>
                      <a:pt x="0" y="29"/>
                    </a:lnTo>
                    <a:lnTo>
                      <a:pt x="1" y="22"/>
                    </a:lnTo>
                    <a:lnTo>
                      <a:pt x="4" y="17"/>
                    </a:lnTo>
                    <a:lnTo>
                      <a:pt x="6" y="12"/>
                    </a:lnTo>
                    <a:lnTo>
                      <a:pt x="10" y="8"/>
                    </a:lnTo>
                    <a:lnTo>
                      <a:pt x="14" y="5"/>
                    </a:lnTo>
                    <a:lnTo>
                      <a:pt x="19" y="2"/>
                    </a:lnTo>
                    <a:lnTo>
                      <a:pt x="24" y="0"/>
                    </a:lnTo>
                    <a:lnTo>
                      <a:pt x="29" y="0"/>
                    </a:lnTo>
                    <a:lnTo>
                      <a:pt x="313" y="0"/>
                    </a:lnTo>
                    <a:lnTo>
                      <a:pt x="313" y="0"/>
                    </a:lnTo>
                    <a:lnTo>
                      <a:pt x="319" y="0"/>
                    </a:lnTo>
                    <a:lnTo>
                      <a:pt x="324" y="2"/>
                    </a:lnTo>
                    <a:lnTo>
                      <a:pt x="329" y="5"/>
                    </a:lnTo>
                    <a:lnTo>
                      <a:pt x="333" y="8"/>
                    </a:lnTo>
                    <a:lnTo>
                      <a:pt x="336" y="12"/>
                    </a:lnTo>
                    <a:lnTo>
                      <a:pt x="339" y="17"/>
                    </a:lnTo>
                    <a:lnTo>
                      <a:pt x="341" y="22"/>
                    </a:lnTo>
                    <a:lnTo>
                      <a:pt x="341" y="29"/>
                    </a:lnTo>
                    <a:lnTo>
                      <a:pt x="341" y="198"/>
                    </a:lnTo>
                    <a:lnTo>
                      <a:pt x="341" y="198"/>
                    </a:lnTo>
                    <a:lnTo>
                      <a:pt x="340" y="220"/>
                    </a:lnTo>
                    <a:lnTo>
                      <a:pt x="338" y="240"/>
                    </a:lnTo>
                    <a:lnTo>
                      <a:pt x="333" y="257"/>
                    </a:lnTo>
                    <a:lnTo>
                      <a:pt x="330" y="265"/>
                    </a:lnTo>
                    <a:lnTo>
                      <a:pt x="327" y="272"/>
                    </a:lnTo>
                    <a:lnTo>
                      <a:pt x="323" y="279"/>
                    </a:lnTo>
                    <a:lnTo>
                      <a:pt x="319" y="284"/>
                    </a:lnTo>
                    <a:lnTo>
                      <a:pt x="315" y="290"/>
                    </a:lnTo>
                    <a:lnTo>
                      <a:pt x="309" y="295"/>
                    </a:lnTo>
                    <a:lnTo>
                      <a:pt x="303" y="299"/>
                    </a:lnTo>
                    <a:lnTo>
                      <a:pt x="297" y="302"/>
                    </a:lnTo>
                    <a:lnTo>
                      <a:pt x="291" y="305"/>
                    </a:lnTo>
                    <a:lnTo>
                      <a:pt x="284" y="308"/>
                    </a:lnTo>
                    <a:lnTo>
                      <a:pt x="284" y="539"/>
                    </a:lnTo>
                    <a:lnTo>
                      <a:pt x="284" y="539"/>
                    </a:lnTo>
                    <a:lnTo>
                      <a:pt x="283" y="545"/>
                    </a:lnTo>
                    <a:lnTo>
                      <a:pt x="282" y="550"/>
                    </a:lnTo>
                    <a:lnTo>
                      <a:pt x="279" y="555"/>
                    </a:lnTo>
                    <a:lnTo>
                      <a:pt x="276" y="559"/>
                    </a:lnTo>
                    <a:lnTo>
                      <a:pt x="272" y="562"/>
                    </a:lnTo>
                    <a:lnTo>
                      <a:pt x="267" y="565"/>
                    </a:lnTo>
                    <a:lnTo>
                      <a:pt x="262" y="567"/>
                    </a:lnTo>
                    <a:lnTo>
                      <a:pt x="256" y="567"/>
                    </a:lnTo>
                    <a:lnTo>
                      <a:pt x="256" y="567"/>
                    </a:lnTo>
                    <a:close/>
                    <a:moveTo>
                      <a:pt x="115" y="510"/>
                    </a:moveTo>
                    <a:lnTo>
                      <a:pt x="228" y="510"/>
                    </a:lnTo>
                    <a:lnTo>
                      <a:pt x="228" y="284"/>
                    </a:lnTo>
                    <a:lnTo>
                      <a:pt x="228" y="284"/>
                    </a:lnTo>
                    <a:lnTo>
                      <a:pt x="228" y="278"/>
                    </a:lnTo>
                    <a:lnTo>
                      <a:pt x="230" y="273"/>
                    </a:lnTo>
                    <a:lnTo>
                      <a:pt x="233" y="268"/>
                    </a:lnTo>
                    <a:lnTo>
                      <a:pt x="236" y="264"/>
                    </a:lnTo>
                    <a:lnTo>
                      <a:pt x="240" y="260"/>
                    </a:lnTo>
                    <a:lnTo>
                      <a:pt x="245" y="258"/>
                    </a:lnTo>
                    <a:lnTo>
                      <a:pt x="250" y="256"/>
                    </a:lnTo>
                    <a:lnTo>
                      <a:pt x="256" y="255"/>
                    </a:lnTo>
                    <a:lnTo>
                      <a:pt x="256" y="255"/>
                    </a:lnTo>
                    <a:lnTo>
                      <a:pt x="261" y="255"/>
                    </a:lnTo>
                    <a:lnTo>
                      <a:pt x="266" y="255"/>
                    </a:lnTo>
                    <a:lnTo>
                      <a:pt x="270" y="252"/>
                    </a:lnTo>
                    <a:lnTo>
                      <a:pt x="275" y="248"/>
                    </a:lnTo>
                    <a:lnTo>
                      <a:pt x="278" y="242"/>
                    </a:lnTo>
                    <a:lnTo>
                      <a:pt x="281" y="232"/>
                    </a:lnTo>
                    <a:lnTo>
                      <a:pt x="283" y="217"/>
                    </a:lnTo>
                    <a:lnTo>
                      <a:pt x="284" y="198"/>
                    </a:lnTo>
                    <a:lnTo>
                      <a:pt x="284" y="57"/>
                    </a:lnTo>
                    <a:lnTo>
                      <a:pt x="58" y="57"/>
                    </a:lnTo>
                    <a:lnTo>
                      <a:pt x="58" y="198"/>
                    </a:lnTo>
                    <a:lnTo>
                      <a:pt x="58" y="198"/>
                    </a:lnTo>
                    <a:lnTo>
                      <a:pt x="58" y="217"/>
                    </a:lnTo>
                    <a:lnTo>
                      <a:pt x="60" y="232"/>
                    </a:lnTo>
                    <a:lnTo>
                      <a:pt x="63" y="242"/>
                    </a:lnTo>
                    <a:lnTo>
                      <a:pt x="67" y="248"/>
                    </a:lnTo>
                    <a:lnTo>
                      <a:pt x="71" y="252"/>
                    </a:lnTo>
                    <a:lnTo>
                      <a:pt x="76" y="255"/>
                    </a:lnTo>
                    <a:lnTo>
                      <a:pt x="81" y="255"/>
                    </a:lnTo>
                    <a:lnTo>
                      <a:pt x="86" y="255"/>
                    </a:lnTo>
                    <a:lnTo>
                      <a:pt x="86" y="255"/>
                    </a:lnTo>
                    <a:lnTo>
                      <a:pt x="91" y="256"/>
                    </a:lnTo>
                    <a:lnTo>
                      <a:pt x="97" y="258"/>
                    </a:lnTo>
                    <a:lnTo>
                      <a:pt x="101" y="260"/>
                    </a:lnTo>
                    <a:lnTo>
                      <a:pt x="106" y="264"/>
                    </a:lnTo>
                    <a:lnTo>
                      <a:pt x="110" y="268"/>
                    </a:lnTo>
                    <a:lnTo>
                      <a:pt x="112" y="273"/>
                    </a:lnTo>
                    <a:lnTo>
                      <a:pt x="114" y="278"/>
                    </a:lnTo>
                    <a:lnTo>
                      <a:pt x="115" y="284"/>
                    </a:lnTo>
                    <a:lnTo>
                      <a:pt x="115" y="5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81" name="Freeform 236">
                <a:extLst>
                  <a:ext uri="{FF2B5EF4-FFF2-40B4-BE49-F238E27FC236}">
                    <a16:creationId xmlns:a16="http://schemas.microsoft.com/office/drawing/2014/main" id="{4DD51FFE-94BD-4D7D-BF0E-A55CCB5FBD8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486525" y="3024188"/>
                <a:ext cx="58738" cy="60325"/>
              </a:xfrm>
              <a:custGeom>
                <a:avLst/>
                <a:gdLst>
                  <a:gd name="T0" fmla="*/ 113 w 226"/>
                  <a:gd name="T1" fmla="*/ 228 h 228"/>
                  <a:gd name="T2" fmla="*/ 90 w 226"/>
                  <a:gd name="T3" fmla="*/ 225 h 228"/>
                  <a:gd name="T4" fmla="*/ 69 w 226"/>
                  <a:gd name="T5" fmla="*/ 219 h 228"/>
                  <a:gd name="T6" fmla="*/ 50 w 226"/>
                  <a:gd name="T7" fmla="*/ 209 h 228"/>
                  <a:gd name="T8" fmla="*/ 32 w 226"/>
                  <a:gd name="T9" fmla="*/ 194 h 228"/>
                  <a:gd name="T10" fmla="*/ 19 w 226"/>
                  <a:gd name="T11" fmla="*/ 177 h 228"/>
                  <a:gd name="T12" fmla="*/ 8 w 226"/>
                  <a:gd name="T13" fmla="*/ 158 h 228"/>
                  <a:gd name="T14" fmla="*/ 2 w 226"/>
                  <a:gd name="T15" fmla="*/ 137 h 228"/>
                  <a:gd name="T16" fmla="*/ 0 w 226"/>
                  <a:gd name="T17" fmla="*/ 115 h 228"/>
                  <a:gd name="T18" fmla="*/ 0 w 226"/>
                  <a:gd name="T19" fmla="*/ 102 h 228"/>
                  <a:gd name="T20" fmla="*/ 5 w 226"/>
                  <a:gd name="T21" fmla="*/ 80 h 228"/>
                  <a:gd name="T22" fmla="*/ 13 w 226"/>
                  <a:gd name="T23" fmla="*/ 60 h 228"/>
                  <a:gd name="T24" fmla="*/ 25 w 226"/>
                  <a:gd name="T25" fmla="*/ 42 h 228"/>
                  <a:gd name="T26" fmla="*/ 40 w 226"/>
                  <a:gd name="T27" fmla="*/ 27 h 228"/>
                  <a:gd name="T28" fmla="*/ 59 w 226"/>
                  <a:gd name="T29" fmla="*/ 15 h 228"/>
                  <a:gd name="T30" fmla="*/ 79 w 226"/>
                  <a:gd name="T31" fmla="*/ 6 h 228"/>
                  <a:gd name="T32" fmla="*/ 101 w 226"/>
                  <a:gd name="T33" fmla="*/ 1 h 228"/>
                  <a:gd name="T34" fmla="*/ 113 w 226"/>
                  <a:gd name="T35" fmla="*/ 0 h 228"/>
                  <a:gd name="T36" fmla="*/ 135 w 226"/>
                  <a:gd name="T37" fmla="*/ 3 h 228"/>
                  <a:gd name="T38" fmla="*/ 157 w 226"/>
                  <a:gd name="T39" fmla="*/ 10 h 228"/>
                  <a:gd name="T40" fmla="*/ 176 w 226"/>
                  <a:gd name="T41" fmla="*/ 20 h 228"/>
                  <a:gd name="T42" fmla="*/ 193 w 226"/>
                  <a:gd name="T43" fmla="*/ 34 h 228"/>
                  <a:gd name="T44" fmla="*/ 207 w 226"/>
                  <a:gd name="T45" fmla="*/ 51 h 228"/>
                  <a:gd name="T46" fmla="*/ 217 w 226"/>
                  <a:gd name="T47" fmla="*/ 70 h 228"/>
                  <a:gd name="T48" fmla="*/ 224 w 226"/>
                  <a:gd name="T49" fmla="*/ 91 h 228"/>
                  <a:gd name="T50" fmla="*/ 226 w 226"/>
                  <a:gd name="T51" fmla="*/ 115 h 228"/>
                  <a:gd name="T52" fmla="*/ 225 w 226"/>
                  <a:gd name="T53" fmla="*/ 126 h 228"/>
                  <a:gd name="T54" fmla="*/ 221 w 226"/>
                  <a:gd name="T55" fmla="*/ 148 h 228"/>
                  <a:gd name="T56" fmla="*/ 212 w 226"/>
                  <a:gd name="T57" fmla="*/ 168 h 228"/>
                  <a:gd name="T58" fmla="*/ 200 w 226"/>
                  <a:gd name="T59" fmla="*/ 186 h 228"/>
                  <a:gd name="T60" fmla="*/ 185 w 226"/>
                  <a:gd name="T61" fmla="*/ 201 h 228"/>
                  <a:gd name="T62" fmla="*/ 167 w 226"/>
                  <a:gd name="T63" fmla="*/ 214 h 228"/>
                  <a:gd name="T64" fmla="*/ 146 w 226"/>
                  <a:gd name="T65" fmla="*/ 223 h 228"/>
                  <a:gd name="T66" fmla="*/ 124 w 226"/>
                  <a:gd name="T67" fmla="*/ 227 h 228"/>
                  <a:gd name="T68" fmla="*/ 113 w 226"/>
                  <a:gd name="T69" fmla="*/ 228 h 228"/>
                  <a:gd name="T70" fmla="*/ 113 w 226"/>
                  <a:gd name="T71" fmla="*/ 57 h 228"/>
                  <a:gd name="T72" fmla="*/ 91 w 226"/>
                  <a:gd name="T73" fmla="*/ 62 h 228"/>
                  <a:gd name="T74" fmla="*/ 73 w 226"/>
                  <a:gd name="T75" fmla="*/ 74 h 228"/>
                  <a:gd name="T76" fmla="*/ 61 w 226"/>
                  <a:gd name="T77" fmla="*/ 92 h 228"/>
                  <a:gd name="T78" fmla="*/ 57 w 226"/>
                  <a:gd name="T79" fmla="*/ 115 h 228"/>
                  <a:gd name="T80" fmla="*/ 58 w 226"/>
                  <a:gd name="T81" fmla="*/ 126 h 228"/>
                  <a:gd name="T82" fmla="*/ 66 w 226"/>
                  <a:gd name="T83" fmla="*/ 146 h 228"/>
                  <a:gd name="T84" fmla="*/ 81 w 226"/>
                  <a:gd name="T85" fmla="*/ 161 h 228"/>
                  <a:gd name="T86" fmla="*/ 101 w 226"/>
                  <a:gd name="T87" fmla="*/ 170 h 228"/>
                  <a:gd name="T88" fmla="*/ 113 w 226"/>
                  <a:gd name="T89" fmla="*/ 171 h 228"/>
                  <a:gd name="T90" fmla="*/ 135 w 226"/>
                  <a:gd name="T91" fmla="*/ 166 h 228"/>
                  <a:gd name="T92" fmla="*/ 153 w 226"/>
                  <a:gd name="T93" fmla="*/ 154 h 228"/>
                  <a:gd name="T94" fmla="*/ 165 w 226"/>
                  <a:gd name="T95" fmla="*/ 136 h 228"/>
                  <a:gd name="T96" fmla="*/ 170 w 226"/>
                  <a:gd name="T97" fmla="*/ 115 h 228"/>
                  <a:gd name="T98" fmla="*/ 169 w 226"/>
                  <a:gd name="T99" fmla="*/ 102 h 228"/>
                  <a:gd name="T100" fmla="*/ 160 w 226"/>
                  <a:gd name="T101" fmla="*/ 82 h 228"/>
                  <a:gd name="T102" fmla="*/ 144 w 226"/>
                  <a:gd name="T103" fmla="*/ 67 h 228"/>
                  <a:gd name="T104" fmla="*/ 124 w 226"/>
                  <a:gd name="T105" fmla="*/ 59 h 228"/>
                  <a:gd name="T106" fmla="*/ 113 w 226"/>
                  <a:gd name="T107" fmla="*/ 57 h 2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26" h="228">
                    <a:moveTo>
                      <a:pt x="113" y="228"/>
                    </a:moveTo>
                    <a:lnTo>
                      <a:pt x="113" y="228"/>
                    </a:lnTo>
                    <a:lnTo>
                      <a:pt x="101" y="227"/>
                    </a:lnTo>
                    <a:lnTo>
                      <a:pt x="90" y="225"/>
                    </a:lnTo>
                    <a:lnTo>
                      <a:pt x="79" y="223"/>
                    </a:lnTo>
                    <a:lnTo>
                      <a:pt x="69" y="219"/>
                    </a:lnTo>
                    <a:lnTo>
                      <a:pt x="59" y="214"/>
                    </a:lnTo>
                    <a:lnTo>
                      <a:pt x="50" y="209"/>
                    </a:lnTo>
                    <a:lnTo>
                      <a:pt x="40" y="201"/>
                    </a:lnTo>
                    <a:lnTo>
                      <a:pt x="32" y="194"/>
                    </a:lnTo>
                    <a:lnTo>
                      <a:pt x="25" y="186"/>
                    </a:lnTo>
                    <a:lnTo>
                      <a:pt x="19" y="177"/>
                    </a:lnTo>
                    <a:lnTo>
                      <a:pt x="13" y="168"/>
                    </a:lnTo>
                    <a:lnTo>
                      <a:pt x="8" y="158"/>
                    </a:lnTo>
                    <a:lnTo>
                      <a:pt x="5" y="148"/>
                    </a:lnTo>
                    <a:lnTo>
                      <a:pt x="2" y="137"/>
                    </a:lnTo>
                    <a:lnTo>
                      <a:pt x="0" y="126"/>
                    </a:lnTo>
                    <a:lnTo>
                      <a:pt x="0" y="115"/>
                    </a:lnTo>
                    <a:lnTo>
                      <a:pt x="0" y="115"/>
                    </a:lnTo>
                    <a:lnTo>
                      <a:pt x="0" y="102"/>
                    </a:lnTo>
                    <a:lnTo>
                      <a:pt x="2" y="91"/>
                    </a:lnTo>
                    <a:lnTo>
                      <a:pt x="5" y="80"/>
                    </a:lnTo>
                    <a:lnTo>
                      <a:pt x="8" y="70"/>
                    </a:lnTo>
                    <a:lnTo>
                      <a:pt x="13" y="60"/>
                    </a:lnTo>
                    <a:lnTo>
                      <a:pt x="19" y="51"/>
                    </a:lnTo>
                    <a:lnTo>
                      <a:pt x="25" y="42"/>
                    </a:lnTo>
                    <a:lnTo>
                      <a:pt x="32" y="34"/>
                    </a:lnTo>
                    <a:lnTo>
                      <a:pt x="40" y="27"/>
                    </a:lnTo>
                    <a:lnTo>
                      <a:pt x="50" y="20"/>
                    </a:lnTo>
                    <a:lnTo>
                      <a:pt x="59" y="15"/>
                    </a:lnTo>
                    <a:lnTo>
                      <a:pt x="69" y="10"/>
                    </a:lnTo>
                    <a:lnTo>
                      <a:pt x="79" y="6"/>
                    </a:lnTo>
                    <a:lnTo>
                      <a:pt x="90" y="3"/>
                    </a:lnTo>
                    <a:lnTo>
                      <a:pt x="101" y="1"/>
                    </a:lnTo>
                    <a:lnTo>
                      <a:pt x="113" y="0"/>
                    </a:lnTo>
                    <a:lnTo>
                      <a:pt x="113" y="0"/>
                    </a:lnTo>
                    <a:lnTo>
                      <a:pt x="124" y="1"/>
                    </a:lnTo>
                    <a:lnTo>
                      <a:pt x="135" y="3"/>
                    </a:lnTo>
                    <a:lnTo>
                      <a:pt x="146" y="6"/>
                    </a:lnTo>
                    <a:lnTo>
                      <a:pt x="157" y="10"/>
                    </a:lnTo>
                    <a:lnTo>
                      <a:pt x="167" y="15"/>
                    </a:lnTo>
                    <a:lnTo>
                      <a:pt x="176" y="20"/>
                    </a:lnTo>
                    <a:lnTo>
                      <a:pt x="185" y="27"/>
                    </a:lnTo>
                    <a:lnTo>
                      <a:pt x="193" y="34"/>
                    </a:lnTo>
                    <a:lnTo>
                      <a:pt x="200" y="42"/>
                    </a:lnTo>
                    <a:lnTo>
                      <a:pt x="207" y="51"/>
                    </a:lnTo>
                    <a:lnTo>
                      <a:pt x="212" y="60"/>
                    </a:lnTo>
                    <a:lnTo>
                      <a:pt x="217" y="70"/>
                    </a:lnTo>
                    <a:lnTo>
                      <a:pt x="221" y="80"/>
                    </a:lnTo>
                    <a:lnTo>
                      <a:pt x="224" y="91"/>
                    </a:lnTo>
                    <a:lnTo>
                      <a:pt x="225" y="102"/>
                    </a:lnTo>
                    <a:lnTo>
                      <a:pt x="226" y="115"/>
                    </a:lnTo>
                    <a:lnTo>
                      <a:pt x="226" y="115"/>
                    </a:lnTo>
                    <a:lnTo>
                      <a:pt x="225" y="126"/>
                    </a:lnTo>
                    <a:lnTo>
                      <a:pt x="224" y="137"/>
                    </a:lnTo>
                    <a:lnTo>
                      <a:pt x="221" y="148"/>
                    </a:lnTo>
                    <a:lnTo>
                      <a:pt x="217" y="158"/>
                    </a:lnTo>
                    <a:lnTo>
                      <a:pt x="212" y="168"/>
                    </a:lnTo>
                    <a:lnTo>
                      <a:pt x="207" y="177"/>
                    </a:lnTo>
                    <a:lnTo>
                      <a:pt x="200" y="186"/>
                    </a:lnTo>
                    <a:lnTo>
                      <a:pt x="193" y="194"/>
                    </a:lnTo>
                    <a:lnTo>
                      <a:pt x="185" y="201"/>
                    </a:lnTo>
                    <a:lnTo>
                      <a:pt x="176" y="209"/>
                    </a:lnTo>
                    <a:lnTo>
                      <a:pt x="167" y="214"/>
                    </a:lnTo>
                    <a:lnTo>
                      <a:pt x="157" y="219"/>
                    </a:lnTo>
                    <a:lnTo>
                      <a:pt x="146" y="223"/>
                    </a:lnTo>
                    <a:lnTo>
                      <a:pt x="135" y="225"/>
                    </a:lnTo>
                    <a:lnTo>
                      <a:pt x="124" y="227"/>
                    </a:lnTo>
                    <a:lnTo>
                      <a:pt x="113" y="228"/>
                    </a:lnTo>
                    <a:lnTo>
                      <a:pt x="113" y="228"/>
                    </a:lnTo>
                    <a:close/>
                    <a:moveTo>
                      <a:pt x="113" y="57"/>
                    </a:moveTo>
                    <a:lnTo>
                      <a:pt x="113" y="57"/>
                    </a:lnTo>
                    <a:lnTo>
                      <a:pt x="101" y="59"/>
                    </a:lnTo>
                    <a:lnTo>
                      <a:pt x="91" y="62"/>
                    </a:lnTo>
                    <a:lnTo>
                      <a:pt x="81" y="67"/>
                    </a:lnTo>
                    <a:lnTo>
                      <a:pt x="73" y="74"/>
                    </a:lnTo>
                    <a:lnTo>
                      <a:pt x="66" y="82"/>
                    </a:lnTo>
                    <a:lnTo>
                      <a:pt x="61" y="92"/>
                    </a:lnTo>
                    <a:lnTo>
                      <a:pt x="58" y="102"/>
                    </a:lnTo>
                    <a:lnTo>
                      <a:pt x="57" y="115"/>
                    </a:lnTo>
                    <a:lnTo>
                      <a:pt x="57" y="115"/>
                    </a:lnTo>
                    <a:lnTo>
                      <a:pt x="58" y="126"/>
                    </a:lnTo>
                    <a:lnTo>
                      <a:pt x="61" y="136"/>
                    </a:lnTo>
                    <a:lnTo>
                      <a:pt x="66" y="146"/>
                    </a:lnTo>
                    <a:lnTo>
                      <a:pt x="73" y="154"/>
                    </a:lnTo>
                    <a:lnTo>
                      <a:pt x="81" y="161"/>
                    </a:lnTo>
                    <a:lnTo>
                      <a:pt x="91" y="166"/>
                    </a:lnTo>
                    <a:lnTo>
                      <a:pt x="101" y="170"/>
                    </a:lnTo>
                    <a:lnTo>
                      <a:pt x="113" y="171"/>
                    </a:lnTo>
                    <a:lnTo>
                      <a:pt x="113" y="171"/>
                    </a:lnTo>
                    <a:lnTo>
                      <a:pt x="124" y="170"/>
                    </a:lnTo>
                    <a:lnTo>
                      <a:pt x="135" y="166"/>
                    </a:lnTo>
                    <a:lnTo>
                      <a:pt x="144" y="161"/>
                    </a:lnTo>
                    <a:lnTo>
                      <a:pt x="153" y="154"/>
                    </a:lnTo>
                    <a:lnTo>
                      <a:pt x="160" y="146"/>
                    </a:lnTo>
                    <a:lnTo>
                      <a:pt x="165" y="136"/>
                    </a:lnTo>
                    <a:lnTo>
                      <a:pt x="169" y="126"/>
                    </a:lnTo>
                    <a:lnTo>
                      <a:pt x="170" y="115"/>
                    </a:lnTo>
                    <a:lnTo>
                      <a:pt x="170" y="115"/>
                    </a:lnTo>
                    <a:lnTo>
                      <a:pt x="169" y="102"/>
                    </a:lnTo>
                    <a:lnTo>
                      <a:pt x="165" y="92"/>
                    </a:lnTo>
                    <a:lnTo>
                      <a:pt x="160" y="82"/>
                    </a:lnTo>
                    <a:lnTo>
                      <a:pt x="153" y="74"/>
                    </a:lnTo>
                    <a:lnTo>
                      <a:pt x="144" y="67"/>
                    </a:lnTo>
                    <a:lnTo>
                      <a:pt x="135" y="62"/>
                    </a:lnTo>
                    <a:lnTo>
                      <a:pt x="124" y="59"/>
                    </a:lnTo>
                    <a:lnTo>
                      <a:pt x="113" y="57"/>
                    </a:lnTo>
                    <a:lnTo>
                      <a:pt x="113" y="5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82" name="Freeform 237">
                <a:extLst>
                  <a:ext uri="{FF2B5EF4-FFF2-40B4-BE49-F238E27FC236}">
                    <a16:creationId xmlns:a16="http://schemas.microsoft.com/office/drawing/2014/main" id="{9C6E08A8-FCFB-4B49-918B-0797732925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21425" y="3068638"/>
                <a:ext cx="14288" cy="180975"/>
              </a:xfrm>
              <a:custGeom>
                <a:avLst/>
                <a:gdLst>
                  <a:gd name="T0" fmla="*/ 28 w 56"/>
                  <a:gd name="T1" fmla="*/ 680 h 680"/>
                  <a:gd name="T2" fmla="*/ 28 w 56"/>
                  <a:gd name="T3" fmla="*/ 680 h 680"/>
                  <a:gd name="T4" fmla="*/ 23 w 56"/>
                  <a:gd name="T5" fmla="*/ 680 h 680"/>
                  <a:gd name="T6" fmla="*/ 17 w 56"/>
                  <a:gd name="T7" fmla="*/ 678 h 680"/>
                  <a:gd name="T8" fmla="*/ 13 w 56"/>
                  <a:gd name="T9" fmla="*/ 675 h 680"/>
                  <a:gd name="T10" fmla="*/ 8 w 56"/>
                  <a:gd name="T11" fmla="*/ 672 h 680"/>
                  <a:gd name="T12" fmla="*/ 5 w 56"/>
                  <a:gd name="T13" fmla="*/ 668 h 680"/>
                  <a:gd name="T14" fmla="*/ 2 w 56"/>
                  <a:gd name="T15" fmla="*/ 663 h 680"/>
                  <a:gd name="T16" fmla="*/ 1 w 56"/>
                  <a:gd name="T17" fmla="*/ 658 h 680"/>
                  <a:gd name="T18" fmla="*/ 0 w 56"/>
                  <a:gd name="T19" fmla="*/ 652 h 680"/>
                  <a:gd name="T20" fmla="*/ 0 w 56"/>
                  <a:gd name="T21" fmla="*/ 28 h 680"/>
                  <a:gd name="T22" fmla="*/ 0 w 56"/>
                  <a:gd name="T23" fmla="*/ 28 h 680"/>
                  <a:gd name="T24" fmla="*/ 1 w 56"/>
                  <a:gd name="T25" fmla="*/ 22 h 680"/>
                  <a:gd name="T26" fmla="*/ 2 w 56"/>
                  <a:gd name="T27" fmla="*/ 17 h 680"/>
                  <a:gd name="T28" fmla="*/ 5 w 56"/>
                  <a:gd name="T29" fmla="*/ 12 h 680"/>
                  <a:gd name="T30" fmla="*/ 8 w 56"/>
                  <a:gd name="T31" fmla="*/ 8 h 680"/>
                  <a:gd name="T32" fmla="*/ 13 w 56"/>
                  <a:gd name="T33" fmla="*/ 4 h 680"/>
                  <a:gd name="T34" fmla="*/ 17 w 56"/>
                  <a:gd name="T35" fmla="*/ 2 h 680"/>
                  <a:gd name="T36" fmla="*/ 23 w 56"/>
                  <a:gd name="T37" fmla="*/ 0 h 680"/>
                  <a:gd name="T38" fmla="*/ 28 w 56"/>
                  <a:gd name="T39" fmla="*/ 0 h 680"/>
                  <a:gd name="T40" fmla="*/ 28 w 56"/>
                  <a:gd name="T41" fmla="*/ 0 h 680"/>
                  <a:gd name="T42" fmla="*/ 34 w 56"/>
                  <a:gd name="T43" fmla="*/ 0 h 680"/>
                  <a:gd name="T44" fmla="*/ 39 w 56"/>
                  <a:gd name="T45" fmla="*/ 2 h 680"/>
                  <a:gd name="T46" fmla="*/ 44 w 56"/>
                  <a:gd name="T47" fmla="*/ 4 h 680"/>
                  <a:gd name="T48" fmla="*/ 48 w 56"/>
                  <a:gd name="T49" fmla="*/ 8 h 680"/>
                  <a:gd name="T50" fmla="*/ 52 w 56"/>
                  <a:gd name="T51" fmla="*/ 12 h 680"/>
                  <a:gd name="T52" fmla="*/ 54 w 56"/>
                  <a:gd name="T53" fmla="*/ 17 h 680"/>
                  <a:gd name="T54" fmla="*/ 56 w 56"/>
                  <a:gd name="T55" fmla="*/ 22 h 680"/>
                  <a:gd name="T56" fmla="*/ 56 w 56"/>
                  <a:gd name="T57" fmla="*/ 28 h 680"/>
                  <a:gd name="T58" fmla="*/ 56 w 56"/>
                  <a:gd name="T59" fmla="*/ 652 h 680"/>
                  <a:gd name="T60" fmla="*/ 56 w 56"/>
                  <a:gd name="T61" fmla="*/ 652 h 680"/>
                  <a:gd name="T62" fmla="*/ 56 w 56"/>
                  <a:gd name="T63" fmla="*/ 658 h 680"/>
                  <a:gd name="T64" fmla="*/ 54 w 56"/>
                  <a:gd name="T65" fmla="*/ 663 h 680"/>
                  <a:gd name="T66" fmla="*/ 52 w 56"/>
                  <a:gd name="T67" fmla="*/ 668 h 680"/>
                  <a:gd name="T68" fmla="*/ 48 w 56"/>
                  <a:gd name="T69" fmla="*/ 672 h 680"/>
                  <a:gd name="T70" fmla="*/ 44 w 56"/>
                  <a:gd name="T71" fmla="*/ 675 h 680"/>
                  <a:gd name="T72" fmla="*/ 39 w 56"/>
                  <a:gd name="T73" fmla="*/ 678 h 680"/>
                  <a:gd name="T74" fmla="*/ 34 w 56"/>
                  <a:gd name="T75" fmla="*/ 680 h 680"/>
                  <a:gd name="T76" fmla="*/ 28 w 56"/>
                  <a:gd name="T77" fmla="*/ 680 h 680"/>
                  <a:gd name="T78" fmla="*/ 28 w 56"/>
                  <a:gd name="T79" fmla="*/ 680 h 6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56" h="680">
                    <a:moveTo>
                      <a:pt x="28" y="680"/>
                    </a:moveTo>
                    <a:lnTo>
                      <a:pt x="28" y="680"/>
                    </a:lnTo>
                    <a:lnTo>
                      <a:pt x="23" y="680"/>
                    </a:lnTo>
                    <a:lnTo>
                      <a:pt x="17" y="678"/>
                    </a:lnTo>
                    <a:lnTo>
                      <a:pt x="13" y="675"/>
                    </a:lnTo>
                    <a:lnTo>
                      <a:pt x="8" y="672"/>
                    </a:lnTo>
                    <a:lnTo>
                      <a:pt x="5" y="668"/>
                    </a:lnTo>
                    <a:lnTo>
                      <a:pt x="2" y="663"/>
                    </a:lnTo>
                    <a:lnTo>
                      <a:pt x="1" y="658"/>
                    </a:lnTo>
                    <a:lnTo>
                      <a:pt x="0" y="652"/>
                    </a:lnTo>
                    <a:lnTo>
                      <a:pt x="0" y="28"/>
                    </a:lnTo>
                    <a:lnTo>
                      <a:pt x="0" y="28"/>
                    </a:lnTo>
                    <a:lnTo>
                      <a:pt x="1" y="22"/>
                    </a:lnTo>
                    <a:lnTo>
                      <a:pt x="2" y="17"/>
                    </a:lnTo>
                    <a:lnTo>
                      <a:pt x="5" y="12"/>
                    </a:lnTo>
                    <a:lnTo>
                      <a:pt x="8" y="8"/>
                    </a:lnTo>
                    <a:lnTo>
                      <a:pt x="13" y="4"/>
                    </a:lnTo>
                    <a:lnTo>
                      <a:pt x="17" y="2"/>
                    </a:lnTo>
                    <a:lnTo>
                      <a:pt x="23" y="0"/>
                    </a:lnTo>
                    <a:lnTo>
                      <a:pt x="28" y="0"/>
                    </a:lnTo>
                    <a:lnTo>
                      <a:pt x="28" y="0"/>
                    </a:lnTo>
                    <a:lnTo>
                      <a:pt x="34" y="0"/>
                    </a:lnTo>
                    <a:lnTo>
                      <a:pt x="39" y="2"/>
                    </a:lnTo>
                    <a:lnTo>
                      <a:pt x="44" y="4"/>
                    </a:lnTo>
                    <a:lnTo>
                      <a:pt x="48" y="8"/>
                    </a:lnTo>
                    <a:lnTo>
                      <a:pt x="52" y="12"/>
                    </a:lnTo>
                    <a:lnTo>
                      <a:pt x="54" y="17"/>
                    </a:lnTo>
                    <a:lnTo>
                      <a:pt x="56" y="22"/>
                    </a:lnTo>
                    <a:lnTo>
                      <a:pt x="56" y="28"/>
                    </a:lnTo>
                    <a:lnTo>
                      <a:pt x="56" y="652"/>
                    </a:lnTo>
                    <a:lnTo>
                      <a:pt x="56" y="652"/>
                    </a:lnTo>
                    <a:lnTo>
                      <a:pt x="56" y="658"/>
                    </a:lnTo>
                    <a:lnTo>
                      <a:pt x="54" y="663"/>
                    </a:lnTo>
                    <a:lnTo>
                      <a:pt x="52" y="668"/>
                    </a:lnTo>
                    <a:lnTo>
                      <a:pt x="48" y="672"/>
                    </a:lnTo>
                    <a:lnTo>
                      <a:pt x="44" y="675"/>
                    </a:lnTo>
                    <a:lnTo>
                      <a:pt x="39" y="678"/>
                    </a:lnTo>
                    <a:lnTo>
                      <a:pt x="34" y="680"/>
                    </a:lnTo>
                    <a:lnTo>
                      <a:pt x="28" y="680"/>
                    </a:lnTo>
                    <a:lnTo>
                      <a:pt x="28" y="6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83" name="Freeform 238">
                <a:extLst>
                  <a:ext uri="{FF2B5EF4-FFF2-40B4-BE49-F238E27FC236}">
                    <a16:creationId xmlns:a16="http://schemas.microsoft.com/office/drawing/2014/main" id="{72343C59-41E6-4E85-A537-108E5F9B74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75425" y="3068638"/>
                <a:ext cx="15875" cy="180975"/>
              </a:xfrm>
              <a:custGeom>
                <a:avLst/>
                <a:gdLst>
                  <a:gd name="T0" fmla="*/ 29 w 57"/>
                  <a:gd name="T1" fmla="*/ 680 h 680"/>
                  <a:gd name="T2" fmla="*/ 29 w 57"/>
                  <a:gd name="T3" fmla="*/ 680 h 680"/>
                  <a:gd name="T4" fmla="*/ 24 w 57"/>
                  <a:gd name="T5" fmla="*/ 680 h 680"/>
                  <a:gd name="T6" fmla="*/ 18 w 57"/>
                  <a:gd name="T7" fmla="*/ 678 h 680"/>
                  <a:gd name="T8" fmla="*/ 14 w 57"/>
                  <a:gd name="T9" fmla="*/ 675 h 680"/>
                  <a:gd name="T10" fmla="*/ 8 w 57"/>
                  <a:gd name="T11" fmla="*/ 672 h 680"/>
                  <a:gd name="T12" fmla="*/ 5 w 57"/>
                  <a:gd name="T13" fmla="*/ 668 h 680"/>
                  <a:gd name="T14" fmla="*/ 2 w 57"/>
                  <a:gd name="T15" fmla="*/ 663 h 680"/>
                  <a:gd name="T16" fmla="*/ 1 w 57"/>
                  <a:gd name="T17" fmla="*/ 658 h 680"/>
                  <a:gd name="T18" fmla="*/ 0 w 57"/>
                  <a:gd name="T19" fmla="*/ 652 h 680"/>
                  <a:gd name="T20" fmla="*/ 0 w 57"/>
                  <a:gd name="T21" fmla="*/ 28 h 680"/>
                  <a:gd name="T22" fmla="*/ 0 w 57"/>
                  <a:gd name="T23" fmla="*/ 28 h 680"/>
                  <a:gd name="T24" fmla="*/ 1 w 57"/>
                  <a:gd name="T25" fmla="*/ 22 h 680"/>
                  <a:gd name="T26" fmla="*/ 2 w 57"/>
                  <a:gd name="T27" fmla="*/ 17 h 680"/>
                  <a:gd name="T28" fmla="*/ 5 w 57"/>
                  <a:gd name="T29" fmla="*/ 12 h 680"/>
                  <a:gd name="T30" fmla="*/ 8 w 57"/>
                  <a:gd name="T31" fmla="*/ 8 h 680"/>
                  <a:gd name="T32" fmla="*/ 14 w 57"/>
                  <a:gd name="T33" fmla="*/ 4 h 680"/>
                  <a:gd name="T34" fmla="*/ 18 w 57"/>
                  <a:gd name="T35" fmla="*/ 2 h 680"/>
                  <a:gd name="T36" fmla="*/ 24 w 57"/>
                  <a:gd name="T37" fmla="*/ 0 h 680"/>
                  <a:gd name="T38" fmla="*/ 29 w 57"/>
                  <a:gd name="T39" fmla="*/ 0 h 680"/>
                  <a:gd name="T40" fmla="*/ 29 w 57"/>
                  <a:gd name="T41" fmla="*/ 0 h 680"/>
                  <a:gd name="T42" fmla="*/ 35 w 57"/>
                  <a:gd name="T43" fmla="*/ 0 h 680"/>
                  <a:gd name="T44" fmla="*/ 40 w 57"/>
                  <a:gd name="T45" fmla="*/ 2 h 680"/>
                  <a:gd name="T46" fmla="*/ 45 w 57"/>
                  <a:gd name="T47" fmla="*/ 4 h 680"/>
                  <a:gd name="T48" fmla="*/ 49 w 57"/>
                  <a:gd name="T49" fmla="*/ 8 h 680"/>
                  <a:gd name="T50" fmla="*/ 53 w 57"/>
                  <a:gd name="T51" fmla="*/ 12 h 680"/>
                  <a:gd name="T52" fmla="*/ 55 w 57"/>
                  <a:gd name="T53" fmla="*/ 17 h 680"/>
                  <a:gd name="T54" fmla="*/ 57 w 57"/>
                  <a:gd name="T55" fmla="*/ 22 h 680"/>
                  <a:gd name="T56" fmla="*/ 57 w 57"/>
                  <a:gd name="T57" fmla="*/ 28 h 680"/>
                  <a:gd name="T58" fmla="*/ 57 w 57"/>
                  <a:gd name="T59" fmla="*/ 652 h 680"/>
                  <a:gd name="T60" fmla="*/ 57 w 57"/>
                  <a:gd name="T61" fmla="*/ 652 h 680"/>
                  <a:gd name="T62" fmla="*/ 57 w 57"/>
                  <a:gd name="T63" fmla="*/ 658 h 680"/>
                  <a:gd name="T64" fmla="*/ 55 w 57"/>
                  <a:gd name="T65" fmla="*/ 663 h 680"/>
                  <a:gd name="T66" fmla="*/ 53 w 57"/>
                  <a:gd name="T67" fmla="*/ 668 h 680"/>
                  <a:gd name="T68" fmla="*/ 49 w 57"/>
                  <a:gd name="T69" fmla="*/ 672 h 680"/>
                  <a:gd name="T70" fmla="*/ 45 w 57"/>
                  <a:gd name="T71" fmla="*/ 675 h 680"/>
                  <a:gd name="T72" fmla="*/ 40 w 57"/>
                  <a:gd name="T73" fmla="*/ 678 h 680"/>
                  <a:gd name="T74" fmla="*/ 35 w 57"/>
                  <a:gd name="T75" fmla="*/ 680 h 680"/>
                  <a:gd name="T76" fmla="*/ 29 w 57"/>
                  <a:gd name="T77" fmla="*/ 680 h 680"/>
                  <a:gd name="T78" fmla="*/ 29 w 57"/>
                  <a:gd name="T79" fmla="*/ 680 h 6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57" h="680">
                    <a:moveTo>
                      <a:pt x="29" y="680"/>
                    </a:moveTo>
                    <a:lnTo>
                      <a:pt x="29" y="680"/>
                    </a:lnTo>
                    <a:lnTo>
                      <a:pt x="24" y="680"/>
                    </a:lnTo>
                    <a:lnTo>
                      <a:pt x="18" y="678"/>
                    </a:lnTo>
                    <a:lnTo>
                      <a:pt x="14" y="675"/>
                    </a:lnTo>
                    <a:lnTo>
                      <a:pt x="8" y="672"/>
                    </a:lnTo>
                    <a:lnTo>
                      <a:pt x="5" y="668"/>
                    </a:lnTo>
                    <a:lnTo>
                      <a:pt x="2" y="663"/>
                    </a:lnTo>
                    <a:lnTo>
                      <a:pt x="1" y="658"/>
                    </a:lnTo>
                    <a:lnTo>
                      <a:pt x="0" y="652"/>
                    </a:lnTo>
                    <a:lnTo>
                      <a:pt x="0" y="28"/>
                    </a:lnTo>
                    <a:lnTo>
                      <a:pt x="0" y="28"/>
                    </a:lnTo>
                    <a:lnTo>
                      <a:pt x="1" y="22"/>
                    </a:lnTo>
                    <a:lnTo>
                      <a:pt x="2" y="17"/>
                    </a:lnTo>
                    <a:lnTo>
                      <a:pt x="5" y="12"/>
                    </a:lnTo>
                    <a:lnTo>
                      <a:pt x="8" y="8"/>
                    </a:lnTo>
                    <a:lnTo>
                      <a:pt x="14" y="4"/>
                    </a:lnTo>
                    <a:lnTo>
                      <a:pt x="18" y="2"/>
                    </a:lnTo>
                    <a:lnTo>
                      <a:pt x="24" y="0"/>
                    </a:lnTo>
                    <a:lnTo>
                      <a:pt x="29" y="0"/>
                    </a:lnTo>
                    <a:lnTo>
                      <a:pt x="29" y="0"/>
                    </a:lnTo>
                    <a:lnTo>
                      <a:pt x="35" y="0"/>
                    </a:lnTo>
                    <a:lnTo>
                      <a:pt x="40" y="2"/>
                    </a:lnTo>
                    <a:lnTo>
                      <a:pt x="45" y="4"/>
                    </a:lnTo>
                    <a:lnTo>
                      <a:pt x="49" y="8"/>
                    </a:lnTo>
                    <a:lnTo>
                      <a:pt x="53" y="12"/>
                    </a:lnTo>
                    <a:lnTo>
                      <a:pt x="55" y="17"/>
                    </a:lnTo>
                    <a:lnTo>
                      <a:pt x="57" y="22"/>
                    </a:lnTo>
                    <a:lnTo>
                      <a:pt x="57" y="28"/>
                    </a:lnTo>
                    <a:lnTo>
                      <a:pt x="57" y="652"/>
                    </a:lnTo>
                    <a:lnTo>
                      <a:pt x="57" y="652"/>
                    </a:lnTo>
                    <a:lnTo>
                      <a:pt x="57" y="658"/>
                    </a:lnTo>
                    <a:lnTo>
                      <a:pt x="55" y="663"/>
                    </a:lnTo>
                    <a:lnTo>
                      <a:pt x="53" y="668"/>
                    </a:lnTo>
                    <a:lnTo>
                      <a:pt x="49" y="672"/>
                    </a:lnTo>
                    <a:lnTo>
                      <a:pt x="45" y="675"/>
                    </a:lnTo>
                    <a:lnTo>
                      <a:pt x="40" y="678"/>
                    </a:lnTo>
                    <a:lnTo>
                      <a:pt x="35" y="680"/>
                    </a:lnTo>
                    <a:lnTo>
                      <a:pt x="29" y="680"/>
                    </a:lnTo>
                    <a:lnTo>
                      <a:pt x="29" y="6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92" name="Freeform 239">
                <a:extLst>
                  <a:ext uri="{FF2B5EF4-FFF2-40B4-BE49-F238E27FC236}">
                    <a16:creationId xmlns:a16="http://schemas.microsoft.com/office/drawing/2014/main" id="{F3442F77-B89E-40BB-A29A-A821567B66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75388" y="2903538"/>
                <a:ext cx="360363" cy="173038"/>
              </a:xfrm>
              <a:custGeom>
                <a:avLst/>
                <a:gdLst>
                  <a:gd name="T0" fmla="*/ 1332 w 1361"/>
                  <a:gd name="T1" fmla="*/ 652 h 652"/>
                  <a:gd name="T2" fmla="*/ 1332 w 1361"/>
                  <a:gd name="T3" fmla="*/ 652 h 652"/>
                  <a:gd name="T4" fmla="*/ 1327 w 1361"/>
                  <a:gd name="T5" fmla="*/ 651 h 652"/>
                  <a:gd name="T6" fmla="*/ 1322 w 1361"/>
                  <a:gd name="T7" fmla="*/ 650 h 652"/>
                  <a:gd name="T8" fmla="*/ 1317 w 1361"/>
                  <a:gd name="T9" fmla="*/ 648 h 652"/>
                  <a:gd name="T10" fmla="*/ 1313 w 1361"/>
                  <a:gd name="T11" fmla="*/ 644 h 652"/>
                  <a:gd name="T12" fmla="*/ 680 w 1361"/>
                  <a:gd name="T13" fmla="*/ 67 h 652"/>
                  <a:gd name="T14" fmla="*/ 48 w 1361"/>
                  <a:gd name="T15" fmla="*/ 644 h 652"/>
                  <a:gd name="T16" fmla="*/ 48 w 1361"/>
                  <a:gd name="T17" fmla="*/ 644 h 652"/>
                  <a:gd name="T18" fmla="*/ 43 w 1361"/>
                  <a:gd name="T19" fmla="*/ 648 h 652"/>
                  <a:gd name="T20" fmla="*/ 38 w 1361"/>
                  <a:gd name="T21" fmla="*/ 650 h 652"/>
                  <a:gd name="T22" fmla="*/ 33 w 1361"/>
                  <a:gd name="T23" fmla="*/ 651 h 652"/>
                  <a:gd name="T24" fmla="*/ 27 w 1361"/>
                  <a:gd name="T25" fmla="*/ 652 h 652"/>
                  <a:gd name="T26" fmla="*/ 21 w 1361"/>
                  <a:gd name="T27" fmla="*/ 651 h 652"/>
                  <a:gd name="T28" fmla="*/ 16 w 1361"/>
                  <a:gd name="T29" fmla="*/ 649 h 652"/>
                  <a:gd name="T30" fmla="*/ 11 w 1361"/>
                  <a:gd name="T31" fmla="*/ 646 h 652"/>
                  <a:gd name="T32" fmla="*/ 7 w 1361"/>
                  <a:gd name="T33" fmla="*/ 643 h 652"/>
                  <a:gd name="T34" fmla="*/ 7 w 1361"/>
                  <a:gd name="T35" fmla="*/ 643 h 652"/>
                  <a:gd name="T36" fmla="*/ 4 w 1361"/>
                  <a:gd name="T37" fmla="*/ 638 h 652"/>
                  <a:gd name="T38" fmla="*/ 1 w 1361"/>
                  <a:gd name="T39" fmla="*/ 633 h 652"/>
                  <a:gd name="T40" fmla="*/ 0 w 1361"/>
                  <a:gd name="T41" fmla="*/ 628 h 652"/>
                  <a:gd name="T42" fmla="*/ 0 w 1361"/>
                  <a:gd name="T43" fmla="*/ 622 h 652"/>
                  <a:gd name="T44" fmla="*/ 1 w 1361"/>
                  <a:gd name="T45" fmla="*/ 617 h 652"/>
                  <a:gd name="T46" fmla="*/ 2 w 1361"/>
                  <a:gd name="T47" fmla="*/ 612 h 652"/>
                  <a:gd name="T48" fmla="*/ 5 w 1361"/>
                  <a:gd name="T49" fmla="*/ 607 h 652"/>
                  <a:gd name="T50" fmla="*/ 9 w 1361"/>
                  <a:gd name="T51" fmla="*/ 603 h 652"/>
                  <a:gd name="T52" fmla="*/ 661 w 1361"/>
                  <a:gd name="T53" fmla="*/ 8 h 652"/>
                  <a:gd name="T54" fmla="*/ 661 w 1361"/>
                  <a:gd name="T55" fmla="*/ 8 h 652"/>
                  <a:gd name="T56" fmla="*/ 666 w 1361"/>
                  <a:gd name="T57" fmla="*/ 4 h 652"/>
                  <a:gd name="T58" fmla="*/ 670 w 1361"/>
                  <a:gd name="T59" fmla="*/ 2 h 652"/>
                  <a:gd name="T60" fmla="*/ 675 w 1361"/>
                  <a:gd name="T61" fmla="*/ 1 h 652"/>
                  <a:gd name="T62" fmla="*/ 680 w 1361"/>
                  <a:gd name="T63" fmla="*/ 0 h 652"/>
                  <a:gd name="T64" fmla="*/ 685 w 1361"/>
                  <a:gd name="T65" fmla="*/ 1 h 652"/>
                  <a:gd name="T66" fmla="*/ 690 w 1361"/>
                  <a:gd name="T67" fmla="*/ 2 h 652"/>
                  <a:gd name="T68" fmla="*/ 695 w 1361"/>
                  <a:gd name="T69" fmla="*/ 4 h 652"/>
                  <a:gd name="T70" fmla="*/ 699 w 1361"/>
                  <a:gd name="T71" fmla="*/ 8 h 652"/>
                  <a:gd name="T72" fmla="*/ 1352 w 1361"/>
                  <a:gd name="T73" fmla="*/ 603 h 652"/>
                  <a:gd name="T74" fmla="*/ 1352 w 1361"/>
                  <a:gd name="T75" fmla="*/ 603 h 652"/>
                  <a:gd name="T76" fmla="*/ 1355 w 1361"/>
                  <a:gd name="T77" fmla="*/ 607 h 652"/>
                  <a:gd name="T78" fmla="*/ 1358 w 1361"/>
                  <a:gd name="T79" fmla="*/ 612 h 652"/>
                  <a:gd name="T80" fmla="*/ 1360 w 1361"/>
                  <a:gd name="T81" fmla="*/ 617 h 652"/>
                  <a:gd name="T82" fmla="*/ 1361 w 1361"/>
                  <a:gd name="T83" fmla="*/ 622 h 652"/>
                  <a:gd name="T84" fmla="*/ 1360 w 1361"/>
                  <a:gd name="T85" fmla="*/ 628 h 652"/>
                  <a:gd name="T86" fmla="*/ 1359 w 1361"/>
                  <a:gd name="T87" fmla="*/ 633 h 652"/>
                  <a:gd name="T88" fmla="*/ 1357 w 1361"/>
                  <a:gd name="T89" fmla="*/ 638 h 652"/>
                  <a:gd name="T90" fmla="*/ 1353 w 1361"/>
                  <a:gd name="T91" fmla="*/ 643 h 652"/>
                  <a:gd name="T92" fmla="*/ 1353 w 1361"/>
                  <a:gd name="T93" fmla="*/ 643 h 652"/>
                  <a:gd name="T94" fmla="*/ 1349 w 1361"/>
                  <a:gd name="T95" fmla="*/ 647 h 652"/>
                  <a:gd name="T96" fmla="*/ 1343 w 1361"/>
                  <a:gd name="T97" fmla="*/ 649 h 652"/>
                  <a:gd name="T98" fmla="*/ 1337 w 1361"/>
                  <a:gd name="T99" fmla="*/ 651 h 652"/>
                  <a:gd name="T100" fmla="*/ 1332 w 1361"/>
                  <a:gd name="T101" fmla="*/ 652 h 652"/>
                  <a:gd name="T102" fmla="*/ 1332 w 1361"/>
                  <a:gd name="T103" fmla="*/ 652 h 6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361" h="652">
                    <a:moveTo>
                      <a:pt x="1332" y="652"/>
                    </a:moveTo>
                    <a:lnTo>
                      <a:pt x="1332" y="652"/>
                    </a:lnTo>
                    <a:lnTo>
                      <a:pt x="1327" y="651"/>
                    </a:lnTo>
                    <a:lnTo>
                      <a:pt x="1322" y="650"/>
                    </a:lnTo>
                    <a:lnTo>
                      <a:pt x="1317" y="648"/>
                    </a:lnTo>
                    <a:lnTo>
                      <a:pt x="1313" y="644"/>
                    </a:lnTo>
                    <a:lnTo>
                      <a:pt x="680" y="67"/>
                    </a:lnTo>
                    <a:lnTo>
                      <a:pt x="48" y="644"/>
                    </a:lnTo>
                    <a:lnTo>
                      <a:pt x="48" y="644"/>
                    </a:lnTo>
                    <a:lnTo>
                      <a:pt x="43" y="648"/>
                    </a:lnTo>
                    <a:lnTo>
                      <a:pt x="38" y="650"/>
                    </a:lnTo>
                    <a:lnTo>
                      <a:pt x="33" y="651"/>
                    </a:lnTo>
                    <a:lnTo>
                      <a:pt x="27" y="652"/>
                    </a:lnTo>
                    <a:lnTo>
                      <a:pt x="21" y="651"/>
                    </a:lnTo>
                    <a:lnTo>
                      <a:pt x="16" y="649"/>
                    </a:lnTo>
                    <a:lnTo>
                      <a:pt x="11" y="646"/>
                    </a:lnTo>
                    <a:lnTo>
                      <a:pt x="7" y="643"/>
                    </a:lnTo>
                    <a:lnTo>
                      <a:pt x="7" y="643"/>
                    </a:lnTo>
                    <a:lnTo>
                      <a:pt x="4" y="638"/>
                    </a:lnTo>
                    <a:lnTo>
                      <a:pt x="1" y="633"/>
                    </a:lnTo>
                    <a:lnTo>
                      <a:pt x="0" y="628"/>
                    </a:lnTo>
                    <a:lnTo>
                      <a:pt x="0" y="622"/>
                    </a:lnTo>
                    <a:lnTo>
                      <a:pt x="1" y="617"/>
                    </a:lnTo>
                    <a:lnTo>
                      <a:pt x="2" y="612"/>
                    </a:lnTo>
                    <a:lnTo>
                      <a:pt x="5" y="607"/>
                    </a:lnTo>
                    <a:lnTo>
                      <a:pt x="9" y="603"/>
                    </a:lnTo>
                    <a:lnTo>
                      <a:pt x="661" y="8"/>
                    </a:lnTo>
                    <a:lnTo>
                      <a:pt x="661" y="8"/>
                    </a:lnTo>
                    <a:lnTo>
                      <a:pt x="666" y="4"/>
                    </a:lnTo>
                    <a:lnTo>
                      <a:pt x="670" y="2"/>
                    </a:lnTo>
                    <a:lnTo>
                      <a:pt x="675" y="1"/>
                    </a:lnTo>
                    <a:lnTo>
                      <a:pt x="680" y="0"/>
                    </a:lnTo>
                    <a:lnTo>
                      <a:pt x="685" y="1"/>
                    </a:lnTo>
                    <a:lnTo>
                      <a:pt x="690" y="2"/>
                    </a:lnTo>
                    <a:lnTo>
                      <a:pt x="695" y="4"/>
                    </a:lnTo>
                    <a:lnTo>
                      <a:pt x="699" y="8"/>
                    </a:lnTo>
                    <a:lnTo>
                      <a:pt x="1352" y="603"/>
                    </a:lnTo>
                    <a:lnTo>
                      <a:pt x="1352" y="603"/>
                    </a:lnTo>
                    <a:lnTo>
                      <a:pt x="1355" y="607"/>
                    </a:lnTo>
                    <a:lnTo>
                      <a:pt x="1358" y="612"/>
                    </a:lnTo>
                    <a:lnTo>
                      <a:pt x="1360" y="617"/>
                    </a:lnTo>
                    <a:lnTo>
                      <a:pt x="1361" y="622"/>
                    </a:lnTo>
                    <a:lnTo>
                      <a:pt x="1360" y="628"/>
                    </a:lnTo>
                    <a:lnTo>
                      <a:pt x="1359" y="633"/>
                    </a:lnTo>
                    <a:lnTo>
                      <a:pt x="1357" y="638"/>
                    </a:lnTo>
                    <a:lnTo>
                      <a:pt x="1353" y="643"/>
                    </a:lnTo>
                    <a:lnTo>
                      <a:pt x="1353" y="643"/>
                    </a:lnTo>
                    <a:lnTo>
                      <a:pt x="1349" y="647"/>
                    </a:lnTo>
                    <a:lnTo>
                      <a:pt x="1343" y="649"/>
                    </a:lnTo>
                    <a:lnTo>
                      <a:pt x="1337" y="651"/>
                    </a:lnTo>
                    <a:lnTo>
                      <a:pt x="1332" y="652"/>
                    </a:lnTo>
                    <a:lnTo>
                      <a:pt x="1332" y="6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</p:grp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3980617-17C1-479E-937C-BA9D075E1D88}"/>
              </a:ext>
            </a:extLst>
          </p:cNvPr>
          <p:cNvGrpSpPr/>
          <p:nvPr/>
        </p:nvGrpSpPr>
        <p:grpSpPr>
          <a:xfrm>
            <a:off x="3449178" y="3053461"/>
            <a:ext cx="806320" cy="806317"/>
            <a:chOff x="3449178" y="3053461"/>
            <a:chExt cx="806320" cy="806317"/>
          </a:xfrm>
        </p:grpSpPr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755FE736-E589-4BB4-AC3A-0E6F4D9A6B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9178" y="3053461"/>
              <a:ext cx="806320" cy="806317"/>
            </a:xfrm>
            <a:prstGeom prst="ellipse">
              <a:avLst/>
            </a:prstGeom>
            <a:solidFill>
              <a:schemeClr val="bg1">
                <a:lumMod val="85000"/>
                <a:alpha val="64000"/>
              </a:schemeClr>
            </a:solidFill>
            <a:ln>
              <a:noFill/>
            </a:ln>
            <a:effectLst>
              <a:outerShdw blurRad="50800" dist="25400" dir="5400000" sx="99000" sy="99000" algn="t" rotWithShape="0">
                <a:prstClr val="black">
                  <a:alpha val="7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BE58E6CB-863D-4EA4-B125-DD3D46DCF3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602" y="3156885"/>
              <a:ext cx="599472" cy="599469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3"/>
                </a:gs>
              </a:gsLst>
              <a:lin ang="0" scaled="1"/>
            </a:gradFill>
            <a:ln>
              <a:noFill/>
            </a:ln>
            <a:effectLst>
              <a:innerShdw blurRad="50800" dist="25400" dir="16200000">
                <a:prstClr val="black">
                  <a:alpha val="4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95FC5EB0-CE8F-4E44-A993-CC87B9492801}"/>
                </a:ext>
              </a:extLst>
            </p:cNvPr>
            <p:cNvGrpSpPr/>
            <p:nvPr/>
          </p:nvGrpSpPr>
          <p:grpSpPr>
            <a:xfrm>
              <a:off x="3717370" y="3324041"/>
              <a:ext cx="269936" cy="265157"/>
              <a:chOff x="5368925" y="2160588"/>
              <a:chExt cx="358776" cy="352425"/>
            </a:xfrm>
            <a:solidFill>
              <a:schemeClr val="bg1"/>
            </a:solidFill>
          </p:grpSpPr>
          <p:sp>
            <p:nvSpPr>
              <p:cNvPr id="94" name="Freeform 248">
                <a:extLst>
                  <a:ext uri="{FF2B5EF4-FFF2-40B4-BE49-F238E27FC236}">
                    <a16:creationId xmlns:a16="http://schemas.microsoft.com/office/drawing/2014/main" id="{FCF0B25E-1ECE-4AAD-B01E-C432941C58F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532438" y="2317750"/>
                <a:ext cx="195263" cy="195263"/>
              </a:xfrm>
              <a:custGeom>
                <a:avLst/>
                <a:gdLst>
                  <a:gd name="T0" fmla="*/ 261 w 738"/>
                  <a:gd name="T1" fmla="*/ 731 h 735"/>
                  <a:gd name="T2" fmla="*/ 249 w 738"/>
                  <a:gd name="T3" fmla="*/ 648 h 735"/>
                  <a:gd name="T4" fmla="*/ 136 w 738"/>
                  <a:gd name="T5" fmla="*/ 642 h 735"/>
                  <a:gd name="T6" fmla="*/ 110 w 738"/>
                  <a:gd name="T7" fmla="*/ 643 h 735"/>
                  <a:gd name="T8" fmla="*/ 2 w 738"/>
                  <a:gd name="T9" fmla="*/ 467 h 735"/>
                  <a:gd name="T10" fmla="*/ 11 w 738"/>
                  <a:gd name="T11" fmla="*/ 436 h 735"/>
                  <a:gd name="T12" fmla="*/ 63 w 738"/>
                  <a:gd name="T13" fmla="*/ 368 h 735"/>
                  <a:gd name="T14" fmla="*/ 7 w 738"/>
                  <a:gd name="T15" fmla="*/ 296 h 735"/>
                  <a:gd name="T16" fmla="*/ 2 w 738"/>
                  <a:gd name="T17" fmla="*/ 270 h 735"/>
                  <a:gd name="T18" fmla="*/ 110 w 738"/>
                  <a:gd name="T19" fmla="*/ 93 h 735"/>
                  <a:gd name="T20" fmla="*/ 186 w 738"/>
                  <a:gd name="T21" fmla="*/ 123 h 735"/>
                  <a:gd name="T22" fmla="*/ 249 w 738"/>
                  <a:gd name="T23" fmla="*/ 29 h 735"/>
                  <a:gd name="T24" fmla="*/ 261 w 738"/>
                  <a:gd name="T25" fmla="*/ 5 h 735"/>
                  <a:gd name="T26" fmla="*/ 468 w 738"/>
                  <a:gd name="T27" fmla="*/ 1 h 735"/>
                  <a:gd name="T28" fmla="*/ 490 w 738"/>
                  <a:gd name="T29" fmla="*/ 23 h 735"/>
                  <a:gd name="T30" fmla="*/ 538 w 738"/>
                  <a:gd name="T31" fmla="*/ 113 h 735"/>
                  <a:gd name="T32" fmla="*/ 619 w 738"/>
                  <a:gd name="T33" fmla="*/ 90 h 735"/>
                  <a:gd name="T34" fmla="*/ 641 w 738"/>
                  <a:gd name="T35" fmla="*/ 104 h 735"/>
                  <a:gd name="T36" fmla="*/ 737 w 738"/>
                  <a:gd name="T37" fmla="*/ 286 h 735"/>
                  <a:gd name="T38" fmla="*/ 673 w 738"/>
                  <a:gd name="T39" fmla="*/ 332 h 735"/>
                  <a:gd name="T40" fmla="*/ 673 w 738"/>
                  <a:gd name="T41" fmla="*/ 404 h 735"/>
                  <a:gd name="T42" fmla="*/ 737 w 738"/>
                  <a:gd name="T43" fmla="*/ 450 h 735"/>
                  <a:gd name="T44" fmla="*/ 642 w 738"/>
                  <a:gd name="T45" fmla="*/ 632 h 735"/>
                  <a:gd name="T46" fmla="*/ 619 w 738"/>
                  <a:gd name="T47" fmla="*/ 646 h 735"/>
                  <a:gd name="T48" fmla="*/ 538 w 738"/>
                  <a:gd name="T49" fmla="*/ 623 h 735"/>
                  <a:gd name="T50" fmla="*/ 490 w 738"/>
                  <a:gd name="T51" fmla="*/ 713 h 735"/>
                  <a:gd name="T52" fmla="*/ 468 w 738"/>
                  <a:gd name="T53" fmla="*/ 735 h 735"/>
                  <a:gd name="T54" fmla="*/ 434 w 738"/>
                  <a:gd name="T55" fmla="*/ 629 h 735"/>
                  <a:gd name="T56" fmla="*/ 445 w 738"/>
                  <a:gd name="T57" fmla="*/ 607 h 735"/>
                  <a:gd name="T58" fmla="*/ 514 w 738"/>
                  <a:gd name="T59" fmla="*/ 571 h 735"/>
                  <a:gd name="T60" fmla="*/ 547 w 738"/>
                  <a:gd name="T61" fmla="*/ 550 h 735"/>
                  <a:gd name="T62" fmla="*/ 670 w 738"/>
                  <a:gd name="T63" fmla="*/ 468 h 735"/>
                  <a:gd name="T64" fmla="*/ 617 w 738"/>
                  <a:gd name="T65" fmla="*/ 430 h 735"/>
                  <a:gd name="T66" fmla="*/ 618 w 738"/>
                  <a:gd name="T67" fmla="*/ 391 h 735"/>
                  <a:gd name="T68" fmla="*/ 614 w 738"/>
                  <a:gd name="T69" fmla="*/ 318 h 735"/>
                  <a:gd name="T70" fmla="*/ 624 w 738"/>
                  <a:gd name="T71" fmla="*/ 295 h 735"/>
                  <a:gd name="T72" fmla="*/ 560 w 738"/>
                  <a:gd name="T73" fmla="*/ 184 h 735"/>
                  <a:gd name="T74" fmla="*/ 535 w 738"/>
                  <a:gd name="T75" fmla="*/ 182 h 735"/>
                  <a:gd name="T76" fmla="*/ 453 w 738"/>
                  <a:gd name="T77" fmla="*/ 133 h 735"/>
                  <a:gd name="T78" fmla="*/ 437 w 738"/>
                  <a:gd name="T79" fmla="*/ 119 h 735"/>
                  <a:gd name="T80" fmla="*/ 306 w 738"/>
                  <a:gd name="T81" fmla="*/ 107 h 735"/>
                  <a:gd name="T82" fmla="*/ 298 w 738"/>
                  <a:gd name="T83" fmla="*/ 126 h 735"/>
                  <a:gd name="T84" fmla="*/ 244 w 738"/>
                  <a:gd name="T85" fmla="*/ 153 h 735"/>
                  <a:gd name="T86" fmla="*/ 196 w 738"/>
                  <a:gd name="T87" fmla="*/ 185 h 735"/>
                  <a:gd name="T88" fmla="*/ 132 w 738"/>
                  <a:gd name="T89" fmla="*/ 157 h 735"/>
                  <a:gd name="T90" fmla="*/ 120 w 738"/>
                  <a:gd name="T91" fmla="*/ 302 h 735"/>
                  <a:gd name="T92" fmla="*/ 125 w 738"/>
                  <a:gd name="T93" fmla="*/ 322 h 735"/>
                  <a:gd name="T94" fmla="*/ 125 w 738"/>
                  <a:gd name="T95" fmla="*/ 413 h 735"/>
                  <a:gd name="T96" fmla="*/ 118 w 738"/>
                  <a:gd name="T97" fmla="*/ 437 h 735"/>
                  <a:gd name="T98" fmla="*/ 175 w 738"/>
                  <a:gd name="T99" fmla="*/ 554 h 735"/>
                  <a:gd name="T100" fmla="*/ 200 w 738"/>
                  <a:gd name="T101" fmla="*/ 552 h 735"/>
                  <a:gd name="T102" fmla="*/ 265 w 738"/>
                  <a:gd name="T103" fmla="*/ 594 h 735"/>
                  <a:gd name="T104" fmla="*/ 301 w 738"/>
                  <a:gd name="T105" fmla="*/ 613 h 7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738" h="735">
                    <a:moveTo>
                      <a:pt x="462" y="735"/>
                    </a:moveTo>
                    <a:lnTo>
                      <a:pt x="277" y="735"/>
                    </a:lnTo>
                    <a:lnTo>
                      <a:pt x="277" y="735"/>
                    </a:lnTo>
                    <a:lnTo>
                      <a:pt x="271" y="735"/>
                    </a:lnTo>
                    <a:lnTo>
                      <a:pt x="266" y="733"/>
                    </a:lnTo>
                    <a:lnTo>
                      <a:pt x="261" y="731"/>
                    </a:lnTo>
                    <a:lnTo>
                      <a:pt x="257" y="727"/>
                    </a:lnTo>
                    <a:lnTo>
                      <a:pt x="254" y="723"/>
                    </a:lnTo>
                    <a:lnTo>
                      <a:pt x="251" y="718"/>
                    </a:lnTo>
                    <a:lnTo>
                      <a:pt x="250" y="713"/>
                    </a:lnTo>
                    <a:lnTo>
                      <a:pt x="249" y="707"/>
                    </a:lnTo>
                    <a:lnTo>
                      <a:pt x="249" y="648"/>
                    </a:lnTo>
                    <a:lnTo>
                      <a:pt x="249" y="648"/>
                    </a:lnTo>
                    <a:lnTo>
                      <a:pt x="235" y="641"/>
                    </a:lnTo>
                    <a:lnTo>
                      <a:pt x="219" y="633"/>
                    </a:lnTo>
                    <a:lnTo>
                      <a:pt x="203" y="624"/>
                    </a:lnTo>
                    <a:lnTo>
                      <a:pt x="186" y="613"/>
                    </a:lnTo>
                    <a:lnTo>
                      <a:pt x="136" y="642"/>
                    </a:lnTo>
                    <a:lnTo>
                      <a:pt x="136" y="642"/>
                    </a:lnTo>
                    <a:lnTo>
                      <a:pt x="131" y="644"/>
                    </a:lnTo>
                    <a:lnTo>
                      <a:pt x="125" y="646"/>
                    </a:lnTo>
                    <a:lnTo>
                      <a:pt x="120" y="646"/>
                    </a:lnTo>
                    <a:lnTo>
                      <a:pt x="115" y="645"/>
                    </a:lnTo>
                    <a:lnTo>
                      <a:pt x="110" y="643"/>
                    </a:lnTo>
                    <a:lnTo>
                      <a:pt x="105" y="640"/>
                    </a:lnTo>
                    <a:lnTo>
                      <a:pt x="100" y="636"/>
                    </a:lnTo>
                    <a:lnTo>
                      <a:pt x="97" y="632"/>
                    </a:lnTo>
                    <a:lnTo>
                      <a:pt x="4" y="472"/>
                    </a:lnTo>
                    <a:lnTo>
                      <a:pt x="4" y="472"/>
                    </a:lnTo>
                    <a:lnTo>
                      <a:pt x="2" y="467"/>
                    </a:lnTo>
                    <a:lnTo>
                      <a:pt x="0" y="461"/>
                    </a:lnTo>
                    <a:lnTo>
                      <a:pt x="0" y="455"/>
                    </a:lnTo>
                    <a:lnTo>
                      <a:pt x="1" y="450"/>
                    </a:lnTo>
                    <a:lnTo>
                      <a:pt x="3" y="445"/>
                    </a:lnTo>
                    <a:lnTo>
                      <a:pt x="7" y="440"/>
                    </a:lnTo>
                    <a:lnTo>
                      <a:pt x="11" y="436"/>
                    </a:lnTo>
                    <a:lnTo>
                      <a:pt x="15" y="433"/>
                    </a:lnTo>
                    <a:lnTo>
                      <a:pt x="65" y="404"/>
                    </a:lnTo>
                    <a:lnTo>
                      <a:pt x="65" y="404"/>
                    </a:lnTo>
                    <a:lnTo>
                      <a:pt x="64" y="386"/>
                    </a:lnTo>
                    <a:lnTo>
                      <a:pt x="63" y="368"/>
                    </a:lnTo>
                    <a:lnTo>
                      <a:pt x="63" y="368"/>
                    </a:lnTo>
                    <a:lnTo>
                      <a:pt x="64" y="350"/>
                    </a:lnTo>
                    <a:lnTo>
                      <a:pt x="65" y="332"/>
                    </a:lnTo>
                    <a:lnTo>
                      <a:pt x="15" y="303"/>
                    </a:lnTo>
                    <a:lnTo>
                      <a:pt x="15" y="303"/>
                    </a:lnTo>
                    <a:lnTo>
                      <a:pt x="11" y="300"/>
                    </a:lnTo>
                    <a:lnTo>
                      <a:pt x="7" y="296"/>
                    </a:lnTo>
                    <a:lnTo>
                      <a:pt x="3" y="291"/>
                    </a:lnTo>
                    <a:lnTo>
                      <a:pt x="1" y="286"/>
                    </a:lnTo>
                    <a:lnTo>
                      <a:pt x="1" y="286"/>
                    </a:lnTo>
                    <a:lnTo>
                      <a:pt x="0" y="281"/>
                    </a:lnTo>
                    <a:lnTo>
                      <a:pt x="1" y="275"/>
                    </a:lnTo>
                    <a:lnTo>
                      <a:pt x="2" y="270"/>
                    </a:lnTo>
                    <a:lnTo>
                      <a:pt x="4" y="264"/>
                    </a:lnTo>
                    <a:lnTo>
                      <a:pt x="97" y="104"/>
                    </a:lnTo>
                    <a:lnTo>
                      <a:pt x="97" y="104"/>
                    </a:lnTo>
                    <a:lnTo>
                      <a:pt x="100" y="100"/>
                    </a:lnTo>
                    <a:lnTo>
                      <a:pt x="105" y="96"/>
                    </a:lnTo>
                    <a:lnTo>
                      <a:pt x="110" y="93"/>
                    </a:lnTo>
                    <a:lnTo>
                      <a:pt x="115" y="91"/>
                    </a:lnTo>
                    <a:lnTo>
                      <a:pt x="120" y="90"/>
                    </a:lnTo>
                    <a:lnTo>
                      <a:pt x="126" y="90"/>
                    </a:lnTo>
                    <a:lnTo>
                      <a:pt x="131" y="92"/>
                    </a:lnTo>
                    <a:lnTo>
                      <a:pt x="136" y="94"/>
                    </a:lnTo>
                    <a:lnTo>
                      <a:pt x="186" y="123"/>
                    </a:lnTo>
                    <a:lnTo>
                      <a:pt x="186" y="123"/>
                    </a:lnTo>
                    <a:lnTo>
                      <a:pt x="203" y="112"/>
                    </a:lnTo>
                    <a:lnTo>
                      <a:pt x="219" y="102"/>
                    </a:lnTo>
                    <a:lnTo>
                      <a:pt x="235" y="94"/>
                    </a:lnTo>
                    <a:lnTo>
                      <a:pt x="249" y="88"/>
                    </a:lnTo>
                    <a:lnTo>
                      <a:pt x="249" y="29"/>
                    </a:lnTo>
                    <a:lnTo>
                      <a:pt x="249" y="29"/>
                    </a:lnTo>
                    <a:lnTo>
                      <a:pt x="250" y="23"/>
                    </a:lnTo>
                    <a:lnTo>
                      <a:pt x="251" y="18"/>
                    </a:lnTo>
                    <a:lnTo>
                      <a:pt x="254" y="13"/>
                    </a:lnTo>
                    <a:lnTo>
                      <a:pt x="257" y="9"/>
                    </a:lnTo>
                    <a:lnTo>
                      <a:pt x="261" y="5"/>
                    </a:lnTo>
                    <a:lnTo>
                      <a:pt x="266" y="3"/>
                    </a:lnTo>
                    <a:lnTo>
                      <a:pt x="271" y="1"/>
                    </a:lnTo>
                    <a:lnTo>
                      <a:pt x="277" y="0"/>
                    </a:lnTo>
                    <a:lnTo>
                      <a:pt x="462" y="0"/>
                    </a:lnTo>
                    <a:lnTo>
                      <a:pt x="462" y="0"/>
                    </a:lnTo>
                    <a:lnTo>
                      <a:pt x="468" y="1"/>
                    </a:lnTo>
                    <a:lnTo>
                      <a:pt x="473" y="3"/>
                    </a:lnTo>
                    <a:lnTo>
                      <a:pt x="478" y="5"/>
                    </a:lnTo>
                    <a:lnTo>
                      <a:pt x="482" y="9"/>
                    </a:lnTo>
                    <a:lnTo>
                      <a:pt x="486" y="13"/>
                    </a:lnTo>
                    <a:lnTo>
                      <a:pt x="488" y="18"/>
                    </a:lnTo>
                    <a:lnTo>
                      <a:pt x="490" y="23"/>
                    </a:lnTo>
                    <a:lnTo>
                      <a:pt x="490" y="29"/>
                    </a:lnTo>
                    <a:lnTo>
                      <a:pt x="490" y="88"/>
                    </a:lnTo>
                    <a:lnTo>
                      <a:pt x="490" y="88"/>
                    </a:lnTo>
                    <a:lnTo>
                      <a:pt x="508" y="95"/>
                    </a:lnTo>
                    <a:lnTo>
                      <a:pt x="523" y="104"/>
                    </a:lnTo>
                    <a:lnTo>
                      <a:pt x="538" y="113"/>
                    </a:lnTo>
                    <a:lnTo>
                      <a:pt x="552" y="123"/>
                    </a:lnTo>
                    <a:lnTo>
                      <a:pt x="603" y="94"/>
                    </a:lnTo>
                    <a:lnTo>
                      <a:pt x="603" y="94"/>
                    </a:lnTo>
                    <a:lnTo>
                      <a:pt x="608" y="92"/>
                    </a:lnTo>
                    <a:lnTo>
                      <a:pt x="613" y="90"/>
                    </a:lnTo>
                    <a:lnTo>
                      <a:pt x="619" y="90"/>
                    </a:lnTo>
                    <a:lnTo>
                      <a:pt x="624" y="91"/>
                    </a:lnTo>
                    <a:lnTo>
                      <a:pt x="624" y="91"/>
                    </a:lnTo>
                    <a:lnTo>
                      <a:pt x="629" y="93"/>
                    </a:lnTo>
                    <a:lnTo>
                      <a:pt x="634" y="96"/>
                    </a:lnTo>
                    <a:lnTo>
                      <a:pt x="638" y="100"/>
                    </a:lnTo>
                    <a:lnTo>
                      <a:pt x="641" y="104"/>
                    </a:lnTo>
                    <a:lnTo>
                      <a:pt x="734" y="264"/>
                    </a:lnTo>
                    <a:lnTo>
                      <a:pt x="734" y="264"/>
                    </a:lnTo>
                    <a:lnTo>
                      <a:pt x="736" y="270"/>
                    </a:lnTo>
                    <a:lnTo>
                      <a:pt x="737" y="275"/>
                    </a:lnTo>
                    <a:lnTo>
                      <a:pt x="738" y="281"/>
                    </a:lnTo>
                    <a:lnTo>
                      <a:pt x="737" y="286"/>
                    </a:lnTo>
                    <a:lnTo>
                      <a:pt x="737" y="286"/>
                    </a:lnTo>
                    <a:lnTo>
                      <a:pt x="735" y="291"/>
                    </a:lnTo>
                    <a:lnTo>
                      <a:pt x="732" y="296"/>
                    </a:lnTo>
                    <a:lnTo>
                      <a:pt x="728" y="300"/>
                    </a:lnTo>
                    <a:lnTo>
                      <a:pt x="724" y="303"/>
                    </a:lnTo>
                    <a:lnTo>
                      <a:pt x="673" y="332"/>
                    </a:lnTo>
                    <a:lnTo>
                      <a:pt x="673" y="332"/>
                    </a:lnTo>
                    <a:lnTo>
                      <a:pt x="674" y="350"/>
                    </a:lnTo>
                    <a:lnTo>
                      <a:pt x="675" y="368"/>
                    </a:lnTo>
                    <a:lnTo>
                      <a:pt x="675" y="368"/>
                    </a:lnTo>
                    <a:lnTo>
                      <a:pt x="674" y="386"/>
                    </a:lnTo>
                    <a:lnTo>
                      <a:pt x="673" y="404"/>
                    </a:lnTo>
                    <a:lnTo>
                      <a:pt x="724" y="433"/>
                    </a:lnTo>
                    <a:lnTo>
                      <a:pt x="724" y="433"/>
                    </a:lnTo>
                    <a:lnTo>
                      <a:pt x="728" y="436"/>
                    </a:lnTo>
                    <a:lnTo>
                      <a:pt x="732" y="440"/>
                    </a:lnTo>
                    <a:lnTo>
                      <a:pt x="735" y="445"/>
                    </a:lnTo>
                    <a:lnTo>
                      <a:pt x="737" y="450"/>
                    </a:lnTo>
                    <a:lnTo>
                      <a:pt x="738" y="455"/>
                    </a:lnTo>
                    <a:lnTo>
                      <a:pt x="738" y="461"/>
                    </a:lnTo>
                    <a:lnTo>
                      <a:pt x="736" y="467"/>
                    </a:lnTo>
                    <a:lnTo>
                      <a:pt x="734" y="472"/>
                    </a:lnTo>
                    <a:lnTo>
                      <a:pt x="642" y="632"/>
                    </a:lnTo>
                    <a:lnTo>
                      <a:pt x="642" y="632"/>
                    </a:lnTo>
                    <a:lnTo>
                      <a:pt x="638" y="636"/>
                    </a:lnTo>
                    <a:lnTo>
                      <a:pt x="634" y="640"/>
                    </a:lnTo>
                    <a:lnTo>
                      <a:pt x="630" y="643"/>
                    </a:lnTo>
                    <a:lnTo>
                      <a:pt x="624" y="645"/>
                    </a:lnTo>
                    <a:lnTo>
                      <a:pt x="624" y="645"/>
                    </a:lnTo>
                    <a:lnTo>
                      <a:pt x="619" y="646"/>
                    </a:lnTo>
                    <a:lnTo>
                      <a:pt x="614" y="645"/>
                    </a:lnTo>
                    <a:lnTo>
                      <a:pt x="608" y="644"/>
                    </a:lnTo>
                    <a:lnTo>
                      <a:pt x="603" y="642"/>
                    </a:lnTo>
                    <a:lnTo>
                      <a:pt x="552" y="613"/>
                    </a:lnTo>
                    <a:lnTo>
                      <a:pt x="552" y="613"/>
                    </a:lnTo>
                    <a:lnTo>
                      <a:pt x="538" y="623"/>
                    </a:lnTo>
                    <a:lnTo>
                      <a:pt x="523" y="632"/>
                    </a:lnTo>
                    <a:lnTo>
                      <a:pt x="508" y="640"/>
                    </a:lnTo>
                    <a:lnTo>
                      <a:pt x="490" y="648"/>
                    </a:lnTo>
                    <a:lnTo>
                      <a:pt x="490" y="707"/>
                    </a:lnTo>
                    <a:lnTo>
                      <a:pt x="490" y="707"/>
                    </a:lnTo>
                    <a:lnTo>
                      <a:pt x="490" y="713"/>
                    </a:lnTo>
                    <a:lnTo>
                      <a:pt x="488" y="718"/>
                    </a:lnTo>
                    <a:lnTo>
                      <a:pt x="486" y="723"/>
                    </a:lnTo>
                    <a:lnTo>
                      <a:pt x="482" y="727"/>
                    </a:lnTo>
                    <a:lnTo>
                      <a:pt x="478" y="731"/>
                    </a:lnTo>
                    <a:lnTo>
                      <a:pt x="473" y="733"/>
                    </a:lnTo>
                    <a:lnTo>
                      <a:pt x="468" y="735"/>
                    </a:lnTo>
                    <a:lnTo>
                      <a:pt x="462" y="735"/>
                    </a:lnTo>
                    <a:lnTo>
                      <a:pt x="462" y="735"/>
                    </a:lnTo>
                    <a:close/>
                    <a:moveTo>
                      <a:pt x="306" y="679"/>
                    </a:moveTo>
                    <a:lnTo>
                      <a:pt x="434" y="679"/>
                    </a:lnTo>
                    <a:lnTo>
                      <a:pt x="434" y="629"/>
                    </a:lnTo>
                    <a:lnTo>
                      <a:pt x="434" y="629"/>
                    </a:lnTo>
                    <a:lnTo>
                      <a:pt x="435" y="625"/>
                    </a:lnTo>
                    <a:lnTo>
                      <a:pt x="436" y="621"/>
                    </a:lnTo>
                    <a:lnTo>
                      <a:pt x="437" y="617"/>
                    </a:lnTo>
                    <a:lnTo>
                      <a:pt x="439" y="613"/>
                    </a:lnTo>
                    <a:lnTo>
                      <a:pt x="442" y="610"/>
                    </a:lnTo>
                    <a:lnTo>
                      <a:pt x="445" y="607"/>
                    </a:lnTo>
                    <a:lnTo>
                      <a:pt x="449" y="605"/>
                    </a:lnTo>
                    <a:lnTo>
                      <a:pt x="453" y="603"/>
                    </a:lnTo>
                    <a:lnTo>
                      <a:pt x="453" y="603"/>
                    </a:lnTo>
                    <a:lnTo>
                      <a:pt x="474" y="594"/>
                    </a:lnTo>
                    <a:lnTo>
                      <a:pt x="494" y="583"/>
                    </a:lnTo>
                    <a:lnTo>
                      <a:pt x="514" y="571"/>
                    </a:lnTo>
                    <a:lnTo>
                      <a:pt x="532" y="557"/>
                    </a:lnTo>
                    <a:lnTo>
                      <a:pt x="532" y="557"/>
                    </a:lnTo>
                    <a:lnTo>
                      <a:pt x="535" y="554"/>
                    </a:lnTo>
                    <a:lnTo>
                      <a:pt x="539" y="552"/>
                    </a:lnTo>
                    <a:lnTo>
                      <a:pt x="543" y="551"/>
                    </a:lnTo>
                    <a:lnTo>
                      <a:pt x="547" y="550"/>
                    </a:lnTo>
                    <a:lnTo>
                      <a:pt x="551" y="550"/>
                    </a:lnTo>
                    <a:lnTo>
                      <a:pt x="556" y="551"/>
                    </a:lnTo>
                    <a:lnTo>
                      <a:pt x="560" y="552"/>
                    </a:lnTo>
                    <a:lnTo>
                      <a:pt x="564" y="554"/>
                    </a:lnTo>
                    <a:lnTo>
                      <a:pt x="607" y="579"/>
                    </a:lnTo>
                    <a:lnTo>
                      <a:pt x="670" y="468"/>
                    </a:lnTo>
                    <a:lnTo>
                      <a:pt x="628" y="443"/>
                    </a:lnTo>
                    <a:lnTo>
                      <a:pt x="628" y="443"/>
                    </a:lnTo>
                    <a:lnTo>
                      <a:pt x="624" y="440"/>
                    </a:lnTo>
                    <a:lnTo>
                      <a:pt x="621" y="437"/>
                    </a:lnTo>
                    <a:lnTo>
                      <a:pt x="619" y="434"/>
                    </a:lnTo>
                    <a:lnTo>
                      <a:pt x="617" y="430"/>
                    </a:lnTo>
                    <a:lnTo>
                      <a:pt x="615" y="426"/>
                    </a:lnTo>
                    <a:lnTo>
                      <a:pt x="614" y="422"/>
                    </a:lnTo>
                    <a:lnTo>
                      <a:pt x="614" y="418"/>
                    </a:lnTo>
                    <a:lnTo>
                      <a:pt x="614" y="413"/>
                    </a:lnTo>
                    <a:lnTo>
                      <a:pt x="614" y="413"/>
                    </a:lnTo>
                    <a:lnTo>
                      <a:pt x="618" y="391"/>
                    </a:lnTo>
                    <a:lnTo>
                      <a:pt x="619" y="368"/>
                    </a:lnTo>
                    <a:lnTo>
                      <a:pt x="619" y="368"/>
                    </a:lnTo>
                    <a:lnTo>
                      <a:pt x="618" y="345"/>
                    </a:lnTo>
                    <a:lnTo>
                      <a:pt x="614" y="322"/>
                    </a:lnTo>
                    <a:lnTo>
                      <a:pt x="614" y="322"/>
                    </a:lnTo>
                    <a:lnTo>
                      <a:pt x="614" y="318"/>
                    </a:lnTo>
                    <a:lnTo>
                      <a:pt x="614" y="314"/>
                    </a:lnTo>
                    <a:lnTo>
                      <a:pt x="615" y="310"/>
                    </a:lnTo>
                    <a:lnTo>
                      <a:pt x="616" y="306"/>
                    </a:lnTo>
                    <a:lnTo>
                      <a:pt x="619" y="302"/>
                    </a:lnTo>
                    <a:lnTo>
                      <a:pt x="621" y="298"/>
                    </a:lnTo>
                    <a:lnTo>
                      <a:pt x="624" y="295"/>
                    </a:lnTo>
                    <a:lnTo>
                      <a:pt x="628" y="293"/>
                    </a:lnTo>
                    <a:lnTo>
                      <a:pt x="670" y="269"/>
                    </a:lnTo>
                    <a:lnTo>
                      <a:pt x="607" y="157"/>
                    </a:lnTo>
                    <a:lnTo>
                      <a:pt x="564" y="182"/>
                    </a:lnTo>
                    <a:lnTo>
                      <a:pt x="564" y="182"/>
                    </a:lnTo>
                    <a:lnTo>
                      <a:pt x="560" y="184"/>
                    </a:lnTo>
                    <a:lnTo>
                      <a:pt x="556" y="185"/>
                    </a:lnTo>
                    <a:lnTo>
                      <a:pt x="551" y="186"/>
                    </a:lnTo>
                    <a:lnTo>
                      <a:pt x="547" y="186"/>
                    </a:lnTo>
                    <a:lnTo>
                      <a:pt x="543" y="185"/>
                    </a:lnTo>
                    <a:lnTo>
                      <a:pt x="539" y="184"/>
                    </a:lnTo>
                    <a:lnTo>
                      <a:pt x="535" y="182"/>
                    </a:lnTo>
                    <a:lnTo>
                      <a:pt x="532" y="179"/>
                    </a:lnTo>
                    <a:lnTo>
                      <a:pt x="532" y="179"/>
                    </a:lnTo>
                    <a:lnTo>
                      <a:pt x="514" y="165"/>
                    </a:lnTo>
                    <a:lnTo>
                      <a:pt x="494" y="153"/>
                    </a:lnTo>
                    <a:lnTo>
                      <a:pt x="474" y="142"/>
                    </a:lnTo>
                    <a:lnTo>
                      <a:pt x="453" y="133"/>
                    </a:lnTo>
                    <a:lnTo>
                      <a:pt x="453" y="133"/>
                    </a:lnTo>
                    <a:lnTo>
                      <a:pt x="449" y="131"/>
                    </a:lnTo>
                    <a:lnTo>
                      <a:pt x="445" y="129"/>
                    </a:lnTo>
                    <a:lnTo>
                      <a:pt x="442" y="126"/>
                    </a:lnTo>
                    <a:lnTo>
                      <a:pt x="439" y="123"/>
                    </a:lnTo>
                    <a:lnTo>
                      <a:pt x="437" y="119"/>
                    </a:lnTo>
                    <a:lnTo>
                      <a:pt x="436" y="115"/>
                    </a:lnTo>
                    <a:lnTo>
                      <a:pt x="435" y="111"/>
                    </a:lnTo>
                    <a:lnTo>
                      <a:pt x="434" y="107"/>
                    </a:lnTo>
                    <a:lnTo>
                      <a:pt x="434" y="57"/>
                    </a:lnTo>
                    <a:lnTo>
                      <a:pt x="306" y="57"/>
                    </a:lnTo>
                    <a:lnTo>
                      <a:pt x="306" y="107"/>
                    </a:lnTo>
                    <a:lnTo>
                      <a:pt x="306" y="107"/>
                    </a:lnTo>
                    <a:lnTo>
                      <a:pt x="306" y="111"/>
                    </a:lnTo>
                    <a:lnTo>
                      <a:pt x="305" y="115"/>
                    </a:lnTo>
                    <a:lnTo>
                      <a:pt x="303" y="119"/>
                    </a:lnTo>
                    <a:lnTo>
                      <a:pt x="301" y="123"/>
                    </a:lnTo>
                    <a:lnTo>
                      <a:pt x="298" y="126"/>
                    </a:lnTo>
                    <a:lnTo>
                      <a:pt x="294" y="129"/>
                    </a:lnTo>
                    <a:lnTo>
                      <a:pt x="291" y="131"/>
                    </a:lnTo>
                    <a:lnTo>
                      <a:pt x="287" y="133"/>
                    </a:lnTo>
                    <a:lnTo>
                      <a:pt x="287" y="133"/>
                    </a:lnTo>
                    <a:lnTo>
                      <a:pt x="265" y="142"/>
                    </a:lnTo>
                    <a:lnTo>
                      <a:pt x="244" y="153"/>
                    </a:lnTo>
                    <a:lnTo>
                      <a:pt x="225" y="165"/>
                    </a:lnTo>
                    <a:lnTo>
                      <a:pt x="208" y="179"/>
                    </a:lnTo>
                    <a:lnTo>
                      <a:pt x="208" y="179"/>
                    </a:lnTo>
                    <a:lnTo>
                      <a:pt x="205" y="182"/>
                    </a:lnTo>
                    <a:lnTo>
                      <a:pt x="200" y="184"/>
                    </a:lnTo>
                    <a:lnTo>
                      <a:pt x="196" y="185"/>
                    </a:lnTo>
                    <a:lnTo>
                      <a:pt x="192" y="186"/>
                    </a:lnTo>
                    <a:lnTo>
                      <a:pt x="187" y="186"/>
                    </a:lnTo>
                    <a:lnTo>
                      <a:pt x="183" y="185"/>
                    </a:lnTo>
                    <a:lnTo>
                      <a:pt x="179" y="184"/>
                    </a:lnTo>
                    <a:lnTo>
                      <a:pt x="175" y="182"/>
                    </a:lnTo>
                    <a:lnTo>
                      <a:pt x="132" y="157"/>
                    </a:lnTo>
                    <a:lnTo>
                      <a:pt x="68" y="269"/>
                    </a:lnTo>
                    <a:lnTo>
                      <a:pt x="111" y="293"/>
                    </a:lnTo>
                    <a:lnTo>
                      <a:pt x="111" y="293"/>
                    </a:lnTo>
                    <a:lnTo>
                      <a:pt x="115" y="295"/>
                    </a:lnTo>
                    <a:lnTo>
                      <a:pt x="118" y="298"/>
                    </a:lnTo>
                    <a:lnTo>
                      <a:pt x="120" y="302"/>
                    </a:lnTo>
                    <a:lnTo>
                      <a:pt x="122" y="306"/>
                    </a:lnTo>
                    <a:lnTo>
                      <a:pt x="124" y="310"/>
                    </a:lnTo>
                    <a:lnTo>
                      <a:pt x="125" y="314"/>
                    </a:lnTo>
                    <a:lnTo>
                      <a:pt x="125" y="318"/>
                    </a:lnTo>
                    <a:lnTo>
                      <a:pt x="125" y="322"/>
                    </a:lnTo>
                    <a:lnTo>
                      <a:pt x="125" y="322"/>
                    </a:lnTo>
                    <a:lnTo>
                      <a:pt x="121" y="345"/>
                    </a:lnTo>
                    <a:lnTo>
                      <a:pt x="120" y="368"/>
                    </a:lnTo>
                    <a:lnTo>
                      <a:pt x="120" y="368"/>
                    </a:lnTo>
                    <a:lnTo>
                      <a:pt x="121" y="391"/>
                    </a:lnTo>
                    <a:lnTo>
                      <a:pt x="125" y="413"/>
                    </a:lnTo>
                    <a:lnTo>
                      <a:pt x="125" y="413"/>
                    </a:lnTo>
                    <a:lnTo>
                      <a:pt x="125" y="418"/>
                    </a:lnTo>
                    <a:lnTo>
                      <a:pt x="125" y="422"/>
                    </a:lnTo>
                    <a:lnTo>
                      <a:pt x="124" y="426"/>
                    </a:lnTo>
                    <a:lnTo>
                      <a:pt x="122" y="430"/>
                    </a:lnTo>
                    <a:lnTo>
                      <a:pt x="120" y="434"/>
                    </a:lnTo>
                    <a:lnTo>
                      <a:pt x="118" y="437"/>
                    </a:lnTo>
                    <a:lnTo>
                      <a:pt x="115" y="440"/>
                    </a:lnTo>
                    <a:lnTo>
                      <a:pt x="111" y="443"/>
                    </a:lnTo>
                    <a:lnTo>
                      <a:pt x="68" y="468"/>
                    </a:lnTo>
                    <a:lnTo>
                      <a:pt x="132" y="579"/>
                    </a:lnTo>
                    <a:lnTo>
                      <a:pt x="175" y="554"/>
                    </a:lnTo>
                    <a:lnTo>
                      <a:pt x="175" y="554"/>
                    </a:lnTo>
                    <a:lnTo>
                      <a:pt x="179" y="552"/>
                    </a:lnTo>
                    <a:lnTo>
                      <a:pt x="183" y="551"/>
                    </a:lnTo>
                    <a:lnTo>
                      <a:pt x="187" y="550"/>
                    </a:lnTo>
                    <a:lnTo>
                      <a:pt x="192" y="550"/>
                    </a:lnTo>
                    <a:lnTo>
                      <a:pt x="196" y="551"/>
                    </a:lnTo>
                    <a:lnTo>
                      <a:pt x="200" y="552"/>
                    </a:lnTo>
                    <a:lnTo>
                      <a:pt x="205" y="554"/>
                    </a:lnTo>
                    <a:lnTo>
                      <a:pt x="208" y="557"/>
                    </a:lnTo>
                    <a:lnTo>
                      <a:pt x="208" y="557"/>
                    </a:lnTo>
                    <a:lnTo>
                      <a:pt x="225" y="571"/>
                    </a:lnTo>
                    <a:lnTo>
                      <a:pt x="244" y="583"/>
                    </a:lnTo>
                    <a:lnTo>
                      <a:pt x="265" y="594"/>
                    </a:lnTo>
                    <a:lnTo>
                      <a:pt x="287" y="603"/>
                    </a:lnTo>
                    <a:lnTo>
                      <a:pt x="287" y="603"/>
                    </a:lnTo>
                    <a:lnTo>
                      <a:pt x="291" y="605"/>
                    </a:lnTo>
                    <a:lnTo>
                      <a:pt x="294" y="607"/>
                    </a:lnTo>
                    <a:lnTo>
                      <a:pt x="298" y="610"/>
                    </a:lnTo>
                    <a:lnTo>
                      <a:pt x="301" y="613"/>
                    </a:lnTo>
                    <a:lnTo>
                      <a:pt x="303" y="617"/>
                    </a:lnTo>
                    <a:lnTo>
                      <a:pt x="305" y="621"/>
                    </a:lnTo>
                    <a:lnTo>
                      <a:pt x="306" y="625"/>
                    </a:lnTo>
                    <a:lnTo>
                      <a:pt x="306" y="629"/>
                    </a:lnTo>
                    <a:lnTo>
                      <a:pt x="306" y="67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99" name="Freeform 249">
                <a:extLst>
                  <a:ext uri="{FF2B5EF4-FFF2-40B4-BE49-F238E27FC236}">
                    <a16:creationId xmlns:a16="http://schemas.microsoft.com/office/drawing/2014/main" id="{A126B90D-5982-40AC-8708-C7F73CBF5D5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591175" y="2374900"/>
                <a:ext cx="79375" cy="80963"/>
              </a:xfrm>
              <a:custGeom>
                <a:avLst/>
                <a:gdLst>
                  <a:gd name="T0" fmla="*/ 136 w 303"/>
                  <a:gd name="T1" fmla="*/ 303 h 304"/>
                  <a:gd name="T2" fmla="*/ 93 w 303"/>
                  <a:gd name="T3" fmla="*/ 292 h 304"/>
                  <a:gd name="T4" fmla="*/ 54 w 303"/>
                  <a:gd name="T5" fmla="*/ 269 h 304"/>
                  <a:gd name="T6" fmla="*/ 25 w 303"/>
                  <a:gd name="T7" fmla="*/ 236 h 304"/>
                  <a:gd name="T8" fmla="*/ 6 w 303"/>
                  <a:gd name="T9" fmla="*/ 197 h 304"/>
                  <a:gd name="T10" fmla="*/ 0 w 303"/>
                  <a:gd name="T11" fmla="*/ 152 h 304"/>
                  <a:gd name="T12" fmla="*/ 3 w 303"/>
                  <a:gd name="T13" fmla="*/ 121 h 304"/>
                  <a:gd name="T14" fmla="*/ 18 w 303"/>
                  <a:gd name="T15" fmla="*/ 80 h 304"/>
                  <a:gd name="T16" fmla="*/ 44 w 303"/>
                  <a:gd name="T17" fmla="*/ 44 h 304"/>
                  <a:gd name="T18" fmla="*/ 78 w 303"/>
                  <a:gd name="T19" fmla="*/ 18 h 304"/>
                  <a:gd name="T20" fmla="*/ 121 w 303"/>
                  <a:gd name="T21" fmla="*/ 3 h 304"/>
                  <a:gd name="T22" fmla="*/ 151 w 303"/>
                  <a:gd name="T23" fmla="*/ 0 h 304"/>
                  <a:gd name="T24" fmla="*/ 197 w 303"/>
                  <a:gd name="T25" fmla="*/ 7 h 304"/>
                  <a:gd name="T26" fmla="*/ 236 w 303"/>
                  <a:gd name="T27" fmla="*/ 26 h 304"/>
                  <a:gd name="T28" fmla="*/ 268 w 303"/>
                  <a:gd name="T29" fmla="*/ 56 h 304"/>
                  <a:gd name="T30" fmla="*/ 291 w 303"/>
                  <a:gd name="T31" fmla="*/ 93 h 304"/>
                  <a:gd name="T32" fmla="*/ 302 w 303"/>
                  <a:gd name="T33" fmla="*/ 136 h 304"/>
                  <a:gd name="T34" fmla="*/ 302 w 303"/>
                  <a:gd name="T35" fmla="*/ 168 h 304"/>
                  <a:gd name="T36" fmla="*/ 291 w 303"/>
                  <a:gd name="T37" fmla="*/ 211 h 304"/>
                  <a:gd name="T38" fmla="*/ 268 w 303"/>
                  <a:gd name="T39" fmla="*/ 249 h 304"/>
                  <a:gd name="T40" fmla="*/ 236 w 303"/>
                  <a:gd name="T41" fmla="*/ 278 h 304"/>
                  <a:gd name="T42" fmla="*/ 197 w 303"/>
                  <a:gd name="T43" fmla="*/ 297 h 304"/>
                  <a:gd name="T44" fmla="*/ 151 w 303"/>
                  <a:gd name="T45" fmla="*/ 304 h 304"/>
                  <a:gd name="T46" fmla="*/ 151 w 303"/>
                  <a:gd name="T47" fmla="*/ 57 h 304"/>
                  <a:gd name="T48" fmla="*/ 123 w 303"/>
                  <a:gd name="T49" fmla="*/ 62 h 304"/>
                  <a:gd name="T50" fmla="*/ 98 w 303"/>
                  <a:gd name="T51" fmla="*/ 73 h 304"/>
                  <a:gd name="T52" fmla="*/ 77 w 303"/>
                  <a:gd name="T53" fmla="*/ 92 h 304"/>
                  <a:gd name="T54" fmla="*/ 63 w 303"/>
                  <a:gd name="T55" fmla="*/ 115 h 304"/>
                  <a:gd name="T56" fmla="*/ 56 w 303"/>
                  <a:gd name="T57" fmla="*/ 142 h 304"/>
                  <a:gd name="T58" fmla="*/ 56 w 303"/>
                  <a:gd name="T59" fmla="*/ 162 h 304"/>
                  <a:gd name="T60" fmla="*/ 63 w 303"/>
                  <a:gd name="T61" fmla="*/ 189 h 304"/>
                  <a:gd name="T62" fmla="*/ 77 w 303"/>
                  <a:gd name="T63" fmla="*/ 212 h 304"/>
                  <a:gd name="T64" fmla="*/ 98 w 303"/>
                  <a:gd name="T65" fmla="*/ 230 h 304"/>
                  <a:gd name="T66" fmla="*/ 123 w 303"/>
                  <a:gd name="T67" fmla="*/ 242 h 304"/>
                  <a:gd name="T68" fmla="*/ 151 w 303"/>
                  <a:gd name="T69" fmla="*/ 246 h 304"/>
                  <a:gd name="T70" fmla="*/ 170 w 303"/>
                  <a:gd name="T71" fmla="*/ 245 h 304"/>
                  <a:gd name="T72" fmla="*/ 197 w 303"/>
                  <a:gd name="T73" fmla="*/ 235 h 304"/>
                  <a:gd name="T74" fmla="*/ 218 w 303"/>
                  <a:gd name="T75" fmla="*/ 219 h 304"/>
                  <a:gd name="T76" fmla="*/ 235 w 303"/>
                  <a:gd name="T77" fmla="*/ 197 h 304"/>
                  <a:gd name="T78" fmla="*/ 244 w 303"/>
                  <a:gd name="T79" fmla="*/ 171 h 304"/>
                  <a:gd name="T80" fmla="*/ 246 w 303"/>
                  <a:gd name="T81" fmla="*/ 152 h 304"/>
                  <a:gd name="T82" fmla="*/ 242 w 303"/>
                  <a:gd name="T83" fmla="*/ 123 h 304"/>
                  <a:gd name="T84" fmla="*/ 230 w 303"/>
                  <a:gd name="T85" fmla="*/ 99 h 304"/>
                  <a:gd name="T86" fmla="*/ 212 w 303"/>
                  <a:gd name="T87" fmla="*/ 79 h 304"/>
                  <a:gd name="T88" fmla="*/ 189 w 303"/>
                  <a:gd name="T89" fmla="*/ 65 h 304"/>
                  <a:gd name="T90" fmla="*/ 161 w 303"/>
                  <a:gd name="T91" fmla="*/ 58 h 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303" h="304">
                    <a:moveTo>
                      <a:pt x="151" y="304"/>
                    </a:moveTo>
                    <a:lnTo>
                      <a:pt x="151" y="304"/>
                    </a:lnTo>
                    <a:lnTo>
                      <a:pt x="136" y="303"/>
                    </a:lnTo>
                    <a:lnTo>
                      <a:pt x="121" y="301"/>
                    </a:lnTo>
                    <a:lnTo>
                      <a:pt x="106" y="297"/>
                    </a:lnTo>
                    <a:lnTo>
                      <a:pt x="93" y="292"/>
                    </a:lnTo>
                    <a:lnTo>
                      <a:pt x="78" y="285"/>
                    </a:lnTo>
                    <a:lnTo>
                      <a:pt x="66" y="278"/>
                    </a:lnTo>
                    <a:lnTo>
                      <a:pt x="54" y="269"/>
                    </a:lnTo>
                    <a:lnTo>
                      <a:pt x="44" y="260"/>
                    </a:lnTo>
                    <a:lnTo>
                      <a:pt x="34" y="249"/>
                    </a:lnTo>
                    <a:lnTo>
                      <a:pt x="25" y="236"/>
                    </a:lnTo>
                    <a:lnTo>
                      <a:pt x="18" y="224"/>
                    </a:lnTo>
                    <a:lnTo>
                      <a:pt x="12" y="211"/>
                    </a:lnTo>
                    <a:lnTo>
                      <a:pt x="6" y="197"/>
                    </a:lnTo>
                    <a:lnTo>
                      <a:pt x="3" y="183"/>
                    </a:lnTo>
                    <a:lnTo>
                      <a:pt x="0" y="168"/>
                    </a:lnTo>
                    <a:lnTo>
                      <a:pt x="0" y="152"/>
                    </a:lnTo>
                    <a:lnTo>
                      <a:pt x="0" y="152"/>
                    </a:lnTo>
                    <a:lnTo>
                      <a:pt x="0" y="136"/>
                    </a:lnTo>
                    <a:lnTo>
                      <a:pt x="3" y="121"/>
                    </a:lnTo>
                    <a:lnTo>
                      <a:pt x="6" y="107"/>
                    </a:lnTo>
                    <a:lnTo>
                      <a:pt x="12" y="93"/>
                    </a:lnTo>
                    <a:lnTo>
                      <a:pt x="18" y="80"/>
                    </a:lnTo>
                    <a:lnTo>
                      <a:pt x="25" y="67"/>
                    </a:lnTo>
                    <a:lnTo>
                      <a:pt x="34" y="56"/>
                    </a:lnTo>
                    <a:lnTo>
                      <a:pt x="44" y="44"/>
                    </a:lnTo>
                    <a:lnTo>
                      <a:pt x="54" y="35"/>
                    </a:lnTo>
                    <a:lnTo>
                      <a:pt x="66" y="26"/>
                    </a:lnTo>
                    <a:lnTo>
                      <a:pt x="78" y="18"/>
                    </a:lnTo>
                    <a:lnTo>
                      <a:pt x="93" y="12"/>
                    </a:lnTo>
                    <a:lnTo>
                      <a:pt x="106" y="7"/>
                    </a:lnTo>
                    <a:lnTo>
                      <a:pt x="121" y="3"/>
                    </a:lnTo>
                    <a:lnTo>
                      <a:pt x="136" y="1"/>
                    </a:lnTo>
                    <a:lnTo>
                      <a:pt x="151" y="0"/>
                    </a:lnTo>
                    <a:lnTo>
                      <a:pt x="151" y="0"/>
                    </a:lnTo>
                    <a:lnTo>
                      <a:pt x="166" y="1"/>
                    </a:lnTo>
                    <a:lnTo>
                      <a:pt x="182" y="3"/>
                    </a:lnTo>
                    <a:lnTo>
                      <a:pt x="197" y="7"/>
                    </a:lnTo>
                    <a:lnTo>
                      <a:pt x="210" y="12"/>
                    </a:lnTo>
                    <a:lnTo>
                      <a:pt x="223" y="18"/>
                    </a:lnTo>
                    <a:lnTo>
                      <a:pt x="236" y="26"/>
                    </a:lnTo>
                    <a:lnTo>
                      <a:pt x="247" y="35"/>
                    </a:lnTo>
                    <a:lnTo>
                      <a:pt x="258" y="44"/>
                    </a:lnTo>
                    <a:lnTo>
                      <a:pt x="268" y="56"/>
                    </a:lnTo>
                    <a:lnTo>
                      <a:pt x="276" y="67"/>
                    </a:lnTo>
                    <a:lnTo>
                      <a:pt x="285" y="80"/>
                    </a:lnTo>
                    <a:lnTo>
                      <a:pt x="291" y="93"/>
                    </a:lnTo>
                    <a:lnTo>
                      <a:pt x="296" y="107"/>
                    </a:lnTo>
                    <a:lnTo>
                      <a:pt x="300" y="121"/>
                    </a:lnTo>
                    <a:lnTo>
                      <a:pt x="302" y="136"/>
                    </a:lnTo>
                    <a:lnTo>
                      <a:pt x="303" y="152"/>
                    </a:lnTo>
                    <a:lnTo>
                      <a:pt x="303" y="152"/>
                    </a:lnTo>
                    <a:lnTo>
                      <a:pt x="302" y="168"/>
                    </a:lnTo>
                    <a:lnTo>
                      <a:pt x="300" y="183"/>
                    </a:lnTo>
                    <a:lnTo>
                      <a:pt x="296" y="197"/>
                    </a:lnTo>
                    <a:lnTo>
                      <a:pt x="291" y="211"/>
                    </a:lnTo>
                    <a:lnTo>
                      <a:pt x="285" y="224"/>
                    </a:lnTo>
                    <a:lnTo>
                      <a:pt x="276" y="236"/>
                    </a:lnTo>
                    <a:lnTo>
                      <a:pt x="268" y="249"/>
                    </a:lnTo>
                    <a:lnTo>
                      <a:pt x="258" y="260"/>
                    </a:lnTo>
                    <a:lnTo>
                      <a:pt x="247" y="269"/>
                    </a:lnTo>
                    <a:lnTo>
                      <a:pt x="236" y="278"/>
                    </a:lnTo>
                    <a:lnTo>
                      <a:pt x="223" y="285"/>
                    </a:lnTo>
                    <a:lnTo>
                      <a:pt x="210" y="292"/>
                    </a:lnTo>
                    <a:lnTo>
                      <a:pt x="197" y="297"/>
                    </a:lnTo>
                    <a:lnTo>
                      <a:pt x="182" y="301"/>
                    </a:lnTo>
                    <a:lnTo>
                      <a:pt x="166" y="303"/>
                    </a:lnTo>
                    <a:lnTo>
                      <a:pt x="151" y="304"/>
                    </a:lnTo>
                    <a:lnTo>
                      <a:pt x="151" y="304"/>
                    </a:lnTo>
                    <a:close/>
                    <a:moveTo>
                      <a:pt x="151" y="57"/>
                    </a:moveTo>
                    <a:lnTo>
                      <a:pt x="151" y="57"/>
                    </a:lnTo>
                    <a:lnTo>
                      <a:pt x="141" y="58"/>
                    </a:lnTo>
                    <a:lnTo>
                      <a:pt x="132" y="59"/>
                    </a:lnTo>
                    <a:lnTo>
                      <a:pt x="123" y="62"/>
                    </a:lnTo>
                    <a:lnTo>
                      <a:pt x="114" y="65"/>
                    </a:lnTo>
                    <a:lnTo>
                      <a:pt x="106" y="69"/>
                    </a:lnTo>
                    <a:lnTo>
                      <a:pt x="98" y="73"/>
                    </a:lnTo>
                    <a:lnTo>
                      <a:pt x="91" y="79"/>
                    </a:lnTo>
                    <a:lnTo>
                      <a:pt x="84" y="85"/>
                    </a:lnTo>
                    <a:lnTo>
                      <a:pt x="77" y="92"/>
                    </a:lnTo>
                    <a:lnTo>
                      <a:pt x="72" y="99"/>
                    </a:lnTo>
                    <a:lnTo>
                      <a:pt x="67" y="107"/>
                    </a:lnTo>
                    <a:lnTo>
                      <a:pt x="63" y="115"/>
                    </a:lnTo>
                    <a:lnTo>
                      <a:pt x="60" y="123"/>
                    </a:lnTo>
                    <a:lnTo>
                      <a:pt x="58" y="132"/>
                    </a:lnTo>
                    <a:lnTo>
                      <a:pt x="56" y="142"/>
                    </a:lnTo>
                    <a:lnTo>
                      <a:pt x="56" y="152"/>
                    </a:lnTo>
                    <a:lnTo>
                      <a:pt x="56" y="152"/>
                    </a:lnTo>
                    <a:lnTo>
                      <a:pt x="56" y="162"/>
                    </a:lnTo>
                    <a:lnTo>
                      <a:pt x="58" y="171"/>
                    </a:lnTo>
                    <a:lnTo>
                      <a:pt x="60" y="180"/>
                    </a:lnTo>
                    <a:lnTo>
                      <a:pt x="63" y="189"/>
                    </a:lnTo>
                    <a:lnTo>
                      <a:pt x="67" y="197"/>
                    </a:lnTo>
                    <a:lnTo>
                      <a:pt x="72" y="205"/>
                    </a:lnTo>
                    <a:lnTo>
                      <a:pt x="77" y="212"/>
                    </a:lnTo>
                    <a:lnTo>
                      <a:pt x="84" y="219"/>
                    </a:lnTo>
                    <a:lnTo>
                      <a:pt x="91" y="225"/>
                    </a:lnTo>
                    <a:lnTo>
                      <a:pt x="98" y="230"/>
                    </a:lnTo>
                    <a:lnTo>
                      <a:pt x="106" y="235"/>
                    </a:lnTo>
                    <a:lnTo>
                      <a:pt x="114" y="239"/>
                    </a:lnTo>
                    <a:lnTo>
                      <a:pt x="123" y="242"/>
                    </a:lnTo>
                    <a:lnTo>
                      <a:pt x="132" y="245"/>
                    </a:lnTo>
                    <a:lnTo>
                      <a:pt x="141" y="246"/>
                    </a:lnTo>
                    <a:lnTo>
                      <a:pt x="151" y="246"/>
                    </a:lnTo>
                    <a:lnTo>
                      <a:pt x="151" y="246"/>
                    </a:lnTo>
                    <a:lnTo>
                      <a:pt x="161" y="246"/>
                    </a:lnTo>
                    <a:lnTo>
                      <a:pt x="170" y="245"/>
                    </a:lnTo>
                    <a:lnTo>
                      <a:pt x="179" y="242"/>
                    </a:lnTo>
                    <a:lnTo>
                      <a:pt x="189" y="239"/>
                    </a:lnTo>
                    <a:lnTo>
                      <a:pt x="197" y="235"/>
                    </a:lnTo>
                    <a:lnTo>
                      <a:pt x="204" y="230"/>
                    </a:lnTo>
                    <a:lnTo>
                      <a:pt x="212" y="225"/>
                    </a:lnTo>
                    <a:lnTo>
                      <a:pt x="218" y="219"/>
                    </a:lnTo>
                    <a:lnTo>
                      <a:pt x="224" y="212"/>
                    </a:lnTo>
                    <a:lnTo>
                      <a:pt x="230" y="205"/>
                    </a:lnTo>
                    <a:lnTo>
                      <a:pt x="235" y="197"/>
                    </a:lnTo>
                    <a:lnTo>
                      <a:pt x="239" y="189"/>
                    </a:lnTo>
                    <a:lnTo>
                      <a:pt x="242" y="180"/>
                    </a:lnTo>
                    <a:lnTo>
                      <a:pt x="244" y="171"/>
                    </a:lnTo>
                    <a:lnTo>
                      <a:pt x="246" y="162"/>
                    </a:lnTo>
                    <a:lnTo>
                      <a:pt x="246" y="152"/>
                    </a:lnTo>
                    <a:lnTo>
                      <a:pt x="246" y="152"/>
                    </a:lnTo>
                    <a:lnTo>
                      <a:pt x="246" y="142"/>
                    </a:lnTo>
                    <a:lnTo>
                      <a:pt x="244" y="132"/>
                    </a:lnTo>
                    <a:lnTo>
                      <a:pt x="242" y="123"/>
                    </a:lnTo>
                    <a:lnTo>
                      <a:pt x="239" y="115"/>
                    </a:lnTo>
                    <a:lnTo>
                      <a:pt x="235" y="107"/>
                    </a:lnTo>
                    <a:lnTo>
                      <a:pt x="230" y="99"/>
                    </a:lnTo>
                    <a:lnTo>
                      <a:pt x="224" y="92"/>
                    </a:lnTo>
                    <a:lnTo>
                      <a:pt x="218" y="85"/>
                    </a:lnTo>
                    <a:lnTo>
                      <a:pt x="212" y="79"/>
                    </a:lnTo>
                    <a:lnTo>
                      <a:pt x="204" y="73"/>
                    </a:lnTo>
                    <a:lnTo>
                      <a:pt x="197" y="69"/>
                    </a:lnTo>
                    <a:lnTo>
                      <a:pt x="189" y="65"/>
                    </a:lnTo>
                    <a:lnTo>
                      <a:pt x="179" y="62"/>
                    </a:lnTo>
                    <a:lnTo>
                      <a:pt x="170" y="59"/>
                    </a:lnTo>
                    <a:lnTo>
                      <a:pt x="161" y="58"/>
                    </a:lnTo>
                    <a:lnTo>
                      <a:pt x="151" y="57"/>
                    </a:lnTo>
                    <a:lnTo>
                      <a:pt x="151" y="5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100" name="Freeform 250">
                <a:extLst>
                  <a:ext uri="{FF2B5EF4-FFF2-40B4-BE49-F238E27FC236}">
                    <a16:creationId xmlns:a16="http://schemas.microsoft.com/office/drawing/2014/main" id="{10858014-9A4A-4AD8-979C-8D85E221C1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68925" y="2160588"/>
                <a:ext cx="328613" cy="284163"/>
              </a:xfrm>
              <a:custGeom>
                <a:avLst/>
                <a:gdLst>
                  <a:gd name="T0" fmla="*/ 255 w 1248"/>
                  <a:gd name="T1" fmla="*/ 1077 h 1077"/>
                  <a:gd name="T2" fmla="*/ 245 w 1248"/>
                  <a:gd name="T3" fmla="*/ 1075 h 1077"/>
                  <a:gd name="T4" fmla="*/ 241 w 1248"/>
                  <a:gd name="T5" fmla="*/ 1073 h 1077"/>
                  <a:gd name="T6" fmla="*/ 231 w 1248"/>
                  <a:gd name="T7" fmla="*/ 1065 h 1077"/>
                  <a:gd name="T8" fmla="*/ 227 w 1248"/>
                  <a:gd name="T9" fmla="*/ 1052 h 1077"/>
                  <a:gd name="T10" fmla="*/ 226 w 1248"/>
                  <a:gd name="T11" fmla="*/ 850 h 1077"/>
                  <a:gd name="T12" fmla="*/ 28 w 1248"/>
                  <a:gd name="T13" fmla="*/ 850 h 1077"/>
                  <a:gd name="T14" fmla="*/ 17 w 1248"/>
                  <a:gd name="T15" fmla="*/ 848 h 1077"/>
                  <a:gd name="T16" fmla="*/ 8 w 1248"/>
                  <a:gd name="T17" fmla="*/ 842 h 1077"/>
                  <a:gd name="T18" fmla="*/ 2 w 1248"/>
                  <a:gd name="T19" fmla="*/ 833 h 1077"/>
                  <a:gd name="T20" fmla="*/ 0 w 1248"/>
                  <a:gd name="T21" fmla="*/ 822 h 1077"/>
                  <a:gd name="T22" fmla="*/ 0 w 1248"/>
                  <a:gd name="T23" fmla="*/ 28 h 1077"/>
                  <a:gd name="T24" fmla="*/ 2 w 1248"/>
                  <a:gd name="T25" fmla="*/ 17 h 1077"/>
                  <a:gd name="T26" fmla="*/ 8 w 1248"/>
                  <a:gd name="T27" fmla="*/ 8 h 1077"/>
                  <a:gd name="T28" fmla="*/ 17 w 1248"/>
                  <a:gd name="T29" fmla="*/ 2 h 1077"/>
                  <a:gd name="T30" fmla="*/ 28 w 1248"/>
                  <a:gd name="T31" fmla="*/ 0 h 1077"/>
                  <a:gd name="T32" fmla="*/ 1219 w 1248"/>
                  <a:gd name="T33" fmla="*/ 0 h 1077"/>
                  <a:gd name="T34" fmla="*/ 1230 w 1248"/>
                  <a:gd name="T35" fmla="*/ 2 h 1077"/>
                  <a:gd name="T36" fmla="*/ 1239 w 1248"/>
                  <a:gd name="T37" fmla="*/ 8 h 1077"/>
                  <a:gd name="T38" fmla="*/ 1245 w 1248"/>
                  <a:gd name="T39" fmla="*/ 17 h 1077"/>
                  <a:gd name="T40" fmla="*/ 1248 w 1248"/>
                  <a:gd name="T41" fmla="*/ 28 h 1077"/>
                  <a:gd name="T42" fmla="*/ 1248 w 1248"/>
                  <a:gd name="T43" fmla="*/ 538 h 1077"/>
                  <a:gd name="T44" fmla="*/ 1245 w 1248"/>
                  <a:gd name="T45" fmla="*/ 549 h 1077"/>
                  <a:gd name="T46" fmla="*/ 1239 w 1248"/>
                  <a:gd name="T47" fmla="*/ 558 h 1077"/>
                  <a:gd name="T48" fmla="*/ 1230 w 1248"/>
                  <a:gd name="T49" fmla="*/ 564 h 1077"/>
                  <a:gd name="T50" fmla="*/ 1219 w 1248"/>
                  <a:gd name="T51" fmla="*/ 566 h 1077"/>
                  <a:gd name="T52" fmla="*/ 1213 w 1248"/>
                  <a:gd name="T53" fmla="*/ 566 h 1077"/>
                  <a:gd name="T54" fmla="*/ 1203 w 1248"/>
                  <a:gd name="T55" fmla="*/ 561 h 1077"/>
                  <a:gd name="T56" fmla="*/ 1195 w 1248"/>
                  <a:gd name="T57" fmla="*/ 554 h 1077"/>
                  <a:gd name="T58" fmla="*/ 1191 w 1248"/>
                  <a:gd name="T59" fmla="*/ 544 h 1077"/>
                  <a:gd name="T60" fmla="*/ 1190 w 1248"/>
                  <a:gd name="T61" fmla="*/ 56 h 1077"/>
                  <a:gd name="T62" fmla="*/ 57 w 1248"/>
                  <a:gd name="T63" fmla="*/ 794 h 1077"/>
                  <a:gd name="T64" fmla="*/ 255 w 1248"/>
                  <a:gd name="T65" fmla="*/ 794 h 1077"/>
                  <a:gd name="T66" fmla="*/ 266 w 1248"/>
                  <a:gd name="T67" fmla="*/ 796 h 1077"/>
                  <a:gd name="T68" fmla="*/ 275 w 1248"/>
                  <a:gd name="T69" fmla="*/ 802 h 1077"/>
                  <a:gd name="T70" fmla="*/ 281 w 1248"/>
                  <a:gd name="T71" fmla="*/ 811 h 1077"/>
                  <a:gd name="T72" fmla="*/ 283 w 1248"/>
                  <a:gd name="T73" fmla="*/ 822 h 1077"/>
                  <a:gd name="T74" fmla="*/ 462 w 1248"/>
                  <a:gd name="T75" fmla="*/ 802 h 1077"/>
                  <a:gd name="T76" fmla="*/ 466 w 1248"/>
                  <a:gd name="T77" fmla="*/ 798 h 1077"/>
                  <a:gd name="T78" fmla="*/ 476 w 1248"/>
                  <a:gd name="T79" fmla="*/ 794 h 1077"/>
                  <a:gd name="T80" fmla="*/ 539 w 1248"/>
                  <a:gd name="T81" fmla="*/ 794 h 1077"/>
                  <a:gd name="T82" fmla="*/ 545 w 1248"/>
                  <a:gd name="T83" fmla="*/ 794 h 1077"/>
                  <a:gd name="T84" fmla="*/ 555 w 1248"/>
                  <a:gd name="T85" fmla="*/ 798 h 1077"/>
                  <a:gd name="T86" fmla="*/ 562 w 1248"/>
                  <a:gd name="T87" fmla="*/ 806 h 1077"/>
                  <a:gd name="T88" fmla="*/ 567 w 1248"/>
                  <a:gd name="T89" fmla="*/ 816 h 1077"/>
                  <a:gd name="T90" fmla="*/ 567 w 1248"/>
                  <a:gd name="T91" fmla="*/ 822 h 1077"/>
                  <a:gd name="T92" fmla="*/ 565 w 1248"/>
                  <a:gd name="T93" fmla="*/ 833 h 1077"/>
                  <a:gd name="T94" fmla="*/ 559 w 1248"/>
                  <a:gd name="T95" fmla="*/ 842 h 1077"/>
                  <a:gd name="T96" fmla="*/ 550 w 1248"/>
                  <a:gd name="T97" fmla="*/ 848 h 1077"/>
                  <a:gd name="T98" fmla="*/ 539 w 1248"/>
                  <a:gd name="T99" fmla="*/ 850 h 1077"/>
                  <a:gd name="T100" fmla="*/ 275 w 1248"/>
                  <a:gd name="T101" fmla="*/ 1069 h 1077"/>
                  <a:gd name="T102" fmla="*/ 271 w 1248"/>
                  <a:gd name="T103" fmla="*/ 1073 h 1077"/>
                  <a:gd name="T104" fmla="*/ 261 w 1248"/>
                  <a:gd name="T105" fmla="*/ 1077 h 1077"/>
                  <a:gd name="T106" fmla="*/ 255 w 1248"/>
                  <a:gd name="T107" fmla="*/ 1077 h 10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248" h="1077">
                    <a:moveTo>
                      <a:pt x="255" y="1077"/>
                    </a:moveTo>
                    <a:lnTo>
                      <a:pt x="255" y="1077"/>
                    </a:lnTo>
                    <a:lnTo>
                      <a:pt x="250" y="1077"/>
                    </a:lnTo>
                    <a:lnTo>
                      <a:pt x="245" y="1075"/>
                    </a:lnTo>
                    <a:lnTo>
                      <a:pt x="245" y="1075"/>
                    </a:lnTo>
                    <a:lnTo>
                      <a:pt x="241" y="1073"/>
                    </a:lnTo>
                    <a:lnTo>
                      <a:pt x="238" y="1071"/>
                    </a:lnTo>
                    <a:lnTo>
                      <a:pt x="231" y="1065"/>
                    </a:lnTo>
                    <a:lnTo>
                      <a:pt x="228" y="1056"/>
                    </a:lnTo>
                    <a:lnTo>
                      <a:pt x="227" y="1052"/>
                    </a:lnTo>
                    <a:lnTo>
                      <a:pt x="226" y="1048"/>
                    </a:lnTo>
                    <a:lnTo>
                      <a:pt x="226" y="850"/>
                    </a:lnTo>
                    <a:lnTo>
                      <a:pt x="28" y="850"/>
                    </a:lnTo>
                    <a:lnTo>
                      <a:pt x="28" y="850"/>
                    </a:lnTo>
                    <a:lnTo>
                      <a:pt x="22" y="849"/>
                    </a:lnTo>
                    <a:lnTo>
                      <a:pt x="17" y="848"/>
                    </a:lnTo>
                    <a:lnTo>
                      <a:pt x="12" y="845"/>
                    </a:lnTo>
                    <a:lnTo>
                      <a:pt x="8" y="842"/>
                    </a:lnTo>
                    <a:lnTo>
                      <a:pt x="5" y="837"/>
                    </a:lnTo>
                    <a:lnTo>
                      <a:pt x="2" y="833"/>
                    </a:lnTo>
                    <a:lnTo>
                      <a:pt x="0" y="827"/>
                    </a:lnTo>
                    <a:lnTo>
                      <a:pt x="0" y="822"/>
                    </a:lnTo>
                    <a:lnTo>
                      <a:pt x="0" y="28"/>
                    </a:lnTo>
                    <a:lnTo>
                      <a:pt x="0" y="28"/>
                    </a:lnTo>
                    <a:lnTo>
                      <a:pt x="0" y="22"/>
                    </a:lnTo>
                    <a:lnTo>
                      <a:pt x="2" y="17"/>
                    </a:lnTo>
                    <a:lnTo>
                      <a:pt x="5" y="12"/>
                    </a:lnTo>
                    <a:lnTo>
                      <a:pt x="8" y="8"/>
                    </a:lnTo>
                    <a:lnTo>
                      <a:pt x="12" y="5"/>
                    </a:lnTo>
                    <a:lnTo>
                      <a:pt x="17" y="2"/>
                    </a:lnTo>
                    <a:lnTo>
                      <a:pt x="22" y="0"/>
                    </a:lnTo>
                    <a:lnTo>
                      <a:pt x="28" y="0"/>
                    </a:lnTo>
                    <a:lnTo>
                      <a:pt x="1219" y="0"/>
                    </a:lnTo>
                    <a:lnTo>
                      <a:pt x="1219" y="0"/>
                    </a:lnTo>
                    <a:lnTo>
                      <a:pt x="1225" y="0"/>
                    </a:lnTo>
                    <a:lnTo>
                      <a:pt x="1230" y="2"/>
                    </a:lnTo>
                    <a:lnTo>
                      <a:pt x="1235" y="5"/>
                    </a:lnTo>
                    <a:lnTo>
                      <a:pt x="1239" y="8"/>
                    </a:lnTo>
                    <a:lnTo>
                      <a:pt x="1243" y="12"/>
                    </a:lnTo>
                    <a:lnTo>
                      <a:pt x="1245" y="17"/>
                    </a:lnTo>
                    <a:lnTo>
                      <a:pt x="1247" y="22"/>
                    </a:lnTo>
                    <a:lnTo>
                      <a:pt x="1248" y="28"/>
                    </a:lnTo>
                    <a:lnTo>
                      <a:pt x="1248" y="538"/>
                    </a:lnTo>
                    <a:lnTo>
                      <a:pt x="1248" y="538"/>
                    </a:lnTo>
                    <a:lnTo>
                      <a:pt x="1247" y="544"/>
                    </a:lnTo>
                    <a:lnTo>
                      <a:pt x="1245" y="549"/>
                    </a:lnTo>
                    <a:lnTo>
                      <a:pt x="1243" y="554"/>
                    </a:lnTo>
                    <a:lnTo>
                      <a:pt x="1239" y="558"/>
                    </a:lnTo>
                    <a:lnTo>
                      <a:pt x="1235" y="561"/>
                    </a:lnTo>
                    <a:lnTo>
                      <a:pt x="1230" y="564"/>
                    </a:lnTo>
                    <a:lnTo>
                      <a:pt x="1225" y="566"/>
                    </a:lnTo>
                    <a:lnTo>
                      <a:pt x="1219" y="566"/>
                    </a:lnTo>
                    <a:lnTo>
                      <a:pt x="1219" y="566"/>
                    </a:lnTo>
                    <a:lnTo>
                      <a:pt x="1213" y="566"/>
                    </a:lnTo>
                    <a:lnTo>
                      <a:pt x="1208" y="564"/>
                    </a:lnTo>
                    <a:lnTo>
                      <a:pt x="1203" y="561"/>
                    </a:lnTo>
                    <a:lnTo>
                      <a:pt x="1199" y="558"/>
                    </a:lnTo>
                    <a:lnTo>
                      <a:pt x="1195" y="554"/>
                    </a:lnTo>
                    <a:lnTo>
                      <a:pt x="1193" y="549"/>
                    </a:lnTo>
                    <a:lnTo>
                      <a:pt x="1191" y="544"/>
                    </a:lnTo>
                    <a:lnTo>
                      <a:pt x="1190" y="538"/>
                    </a:lnTo>
                    <a:lnTo>
                      <a:pt x="1190" y="56"/>
                    </a:lnTo>
                    <a:lnTo>
                      <a:pt x="57" y="56"/>
                    </a:lnTo>
                    <a:lnTo>
                      <a:pt x="57" y="794"/>
                    </a:lnTo>
                    <a:lnTo>
                      <a:pt x="255" y="794"/>
                    </a:lnTo>
                    <a:lnTo>
                      <a:pt x="255" y="794"/>
                    </a:lnTo>
                    <a:lnTo>
                      <a:pt x="261" y="794"/>
                    </a:lnTo>
                    <a:lnTo>
                      <a:pt x="266" y="796"/>
                    </a:lnTo>
                    <a:lnTo>
                      <a:pt x="271" y="798"/>
                    </a:lnTo>
                    <a:lnTo>
                      <a:pt x="275" y="802"/>
                    </a:lnTo>
                    <a:lnTo>
                      <a:pt x="279" y="806"/>
                    </a:lnTo>
                    <a:lnTo>
                      <a:pt x="281" y="811"/>
                    </a:lnTo>
                    <a:lnTo>
                      <a:pt x="283" y="816"/>
                    </a:lnTo>
                    <a:lnTo>
                      <a:pt x="283" y="822"/>
                    </a:lnTo>
                    <a:lnTo>
                      <a:pt x="283" y="980"/>
                    </a:lnTo>
                    <a:lnTo>
                      <a:pt x="462" y="802"/>
                    </a:lnTo>
                    <a:lnTo>
                      <a:pt x="462" y="802"/>
                    </a:lnTo>
                    <a:lnTo>
                      <a:pt x="466" y="798"/>
                    </a:lnTo>
                    <a:lnTo>
                      <a:pt x="471" y="796"/>
                    </a:lnTo>
                    <a:lnTo>
                      <a:pt x="476" y="794"/>
                    </a:lnTo>
                    <a:lnTo>
                      <a:pt x="482" y="794"/>
                    </a:lnTo>
                    <a:lnTo>
                      <a:pt x="539" y="794"/>
                    </a:lnTo>
                    <a:lnTo>
                      <a:pt x="539" y="794"/>
                    </a:lnTo>
                    <a:lnTo>
                      <a:pt x="545" y="794"/>
                    </a:lnTo>
                    <a:lnTo>
                      <a:pt x="550" y="796"/>
                    </a:lnTo>
                    <a:lnTo>
                      <a:pt x="555" y="798"/>
                    </a:lnTo>
                    <a:lnTo>
                      <a:pt x="559" y="802"/>
                    </a:lnTo>
                    <a:lnTo>
                      <a:pt x="562" y="806"/>
                    </a:lnTo>
                    <a:lnTo>
                      <a:pt x="565" y="811"/>
                    </a:lnTo>
                    <a:lnTo>
                      <a:pt x="567" y="816"/>
                    </a:lnTo>
                    <a:lnTo>
                      <a:pt x="567" y="822"/>
                    </a:lnTo>
                    <a:lnTo>
                      <a:pt x="567" y="822"/>
                    </a:lnTo>
                    <a:lnTo>
                      <a:pt x="567" y="827"/>
                    </a:lnTo>
                    <a:lnTo>
                      <a:pt x="565" y="833"/>
                    </a:lnTo>
                    <a:lnTo>
                      <a:pt x="562" y="837"/>
                    </a:lnTo>
                    <a:lnTo>
                      <a:pt x="559" y="842"/>
                    </a:lnTo>
                    <a:lnTo>
                      <a:pt x="555" y="845"/>
                    </a:lnTo>
                    <a:lnTo>
                      <a:pt x="550" y="848"/>
                    </a:lnTo>
                    <a:lnTo>
                      <a:pt x="545" y="849"/>
                    </a:lnTo>
                    <a:lnTo>
                      <a:pt x="539" y="850"/>
                    </a:lnTo>
                    <a:lnTo>
                      <a:pt x="494" y="850"/>
                    </a:lnTo>
                    <a:lnTo>
                      <a:pt x="275" y="1069"/>
                    </a:lnTo>
                    <a:lnTo>
                      <a:pt x="275" y="1069"/>
                    </a:lnTo>
                    <a:lnTo>
                      <a:pt x="271" y="1073"/>
                    </a:lnTo>
                    <a:lnTo>
                      <a:pt x="266" y="1075"/>
                    </a:lnTo>
                    <a:lnTo>
                      <a:pt x="261" y="1077"/>
                    </a:lnTo>
                    <a:lnTo>
                      <a:pt x="255" y="1077"/>
                    </a:lnTo>
                    <a:lnTo>
                      <a:pt x="255" y="107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</p:grp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231556B-F01A-49F9-B7CF-33CFF352C75A}"/>
              </a:ext>
            </a:extLst>
          </p:cNvPr>
          <p:cNvGrpSpPr/>
          <p:nvPr/>
        </p:nvGrpSpPr>
        <p:grpSpPr>
          <a:xfrm>
            <a:off x="5693373" y="2381149"/>
            <a:ext cx="806320" cy="806317"/>
            <a:chOff x="5693373" y="2381149"/>
            <a:chExt cx="806320" cy="806317"/>
          </a:xfrm>
        </p:grpSpPr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5F8E0D6C-6145-49CC-94B0-3E57E3F0B7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93373" y="2381149"/>
              <a:ext cx="806320" cy="806317"/>
            </a:xfrm>
            <a:prstGeom prst="ellipse">
              <a:avLst/>
            </a:prstGeom>
            <a:solidFill>
              <a:schemeClr val="bg1">
                <a:lumMod val="85000"/>
                <a:alpha val="64000"/>
              </a:schemeClr>
            </a:solidFill>
            <a:ln>
              <a:noFill/>
            </a:ln>
            <a:effectLst>
              <a:outerShdw blurRad="50800" dist="25400" dir="5400000" sx="99000" sy="99000" algn="t" rotWithShape="0">
                <a:prstClr val="black">
                  <a:alpha val="7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330CD692-7658-4F1D-B9C6-5E6476ED94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96797" y="2484573"/>
              <a:ext cx="599472" cy="599469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3"/>
                </a:gs>
              </a:gsLst>
              <a:lin ang="0" scaled="1"/>
            </a:gradFill>
            <a:ln>
              <a:noFill/>
            </a:ln>
            <a:effectLst>
              <a:innerShdw blurRad="50800" dist="25400" dir="16200000">
                <a:prstClr val="black">
                  <a:alpha val="4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B35B9E88-D2BB-4211-8DF5-CE40500BFEAB}"/>
                </a:ext>
              </a:extLst>
            </p:cNvPr>
            <p:cNvGrpSpPr/>
            <p:nvPr/>
          </p:nvGrpSpPr>
          <p:grpSpPr>
            <a:xfrm>
              <a:off x="5987375" y="2649750"/>
              <a:ext cx="269115" cy="269116"/>
              <a:chOff x="4113213" y="2527300"/>
              <a:chExt cx="360362" cy="360363"/>
            </a:xfrm>
            <a:solidFill>
              <a:schemeClr val="bg1"/>
            </a:solidFill>
          </p:grpSpPr>
          <p:sp>
            <p:nvSpPr>
              <p:cNvPr id="102" name="Freeform 553">
                <a:extLst>
                  <a:ext uri="{FF2B5EF4-FFF2-40B4-BE49-F238E27FC236}">
                    <a16:creationId xmlns:a16="http://schemas.microsoft.com/office/drawing/2014/main" id="{7EEF4205-7218-417E-8939-F3F64A67B8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13213" y="2557463"/>
                <a:ext cx="300038" cy="330200"/>
              </a:xfrm>
              <a:custGeom>
                <a:avLst/>
                <a:gdLst>
                  <a:gd name="T0" fmla="*/ 28 w 1135"/>
                  <a:gd name="T1" fmla="*/ 1248 h 1248"/>
                  <a:gd name="T2" fmla="*/ 22 w 1135"/>
                  <a:gd name="T3" fmla="*/ 1248 h 1248"/>
                  <a:gd name="T4" fmla="*/ 12 w 1135"/>
                  <a:gd name="T5" fmla="*/ 1244 h 1248"/>
                  <a:gd name="T6" fmla="*/ 4 w 1135"/>
                  <a:gd name="T7" fmla="*/ 1236 h 1248"/>
                  <a:gd name="T8" fmla="*/ 0 w 1135"/>
                  <a:gd name="T9" fmla="*/ 1226 h 1248"/>
                  <a:gd name="T10" fmla="*/ 0 w 1135"/>
                  <a:gd name="T11" fmla="*/ 28 h 1248"/>
                  <a:gd name="T12" fmla="*/ 0 w 1135"/>
                  <a:gd name="T13" fmla="*/ 22 h 1248"/>
                  <a:gd name="T14" fmla="*/ 4 w 1135"/>
                  <a:gd name="T15" fmla="*/ 12 h 1248"/>
                  <a:gd name="T16" fmla="*/ 12 w 1135"/>
                  <a:gd name="T17" fmla="*/ 5 h 1248"/>
                  <a:gd name="T18" fmla="*/ 22 w 1135"/>
                  <a:gd name="T19" fmla="*/ 0 h 1248"/>
                  <a:gd name="T20" fmla="*/ 823 w 1135"/>
                  <a:gd name="T21" fmla="*/ 0 h 1248"/>
                  <a:gd name="T22" fmla="*/ 829 w 1135"/>
                  <a:gd name="T23" fmla="*/ 0 h 1248"/>
                  <a:gd name="T24" fmla="*/ 839 w 1135"/>
                  <a:gd name="T25" fmla="*/ 5 h 1248"/>
                  <a:gd name="T26" fmla="*/ 847 w 1135"/>
                  <a:gd name="T27" fmla="*/ 12 h 1248"/>
                  <a:gd name="T28" fmla="*/ 851 w 1135"/>
                  <a:gd name="T29" fmla="*/ 22 h 1248"/>
                  <a:gd name="T30" fmla="*/ 851 w 1135"/>
                  <a:gd name="T31" fmla="*/ 28 h 1248"/>
                  <a:gd name="T32" fmla="*/ 849 w 1135"/>
                  <a:gd name="T33" fmla="*/ 39 h 1248"/>
                  <a:gd name="T34" fmla="*/ 843 w 1135"/>
                  <a:gd name="T35" fmla="*/ 48 h 1248"/>
                  <a:gd name="T36" fmla="*/ 834 w 1135"/>
                  <a:gd name="T37" fmla="*/ 54 h 1248"/>
                  <a:gd name="T38" fmla="*/ 823 w 1135"/>
                  <a:gd name="T39" fmla="*/ 57 h 1248"/>
                  <a:gd name="T40" fmla="*/ 57 w 1135"/>
                  <a:gd name="T41" fmla="*/ 1192 h 1248"/>
                  <a:gd name="T42" fmla="*/ 1079 w 1135"/>
                  <a:gd name="T43" fmla="*/ 539 h 1248"/>
                  <a:gd name="T44" fmla="*/ 1079 w 1135"/>
                  <a:gd name="T45" fmla="*/ 533 h 1248"/>
                  <a:gd name="T46" fmla="*/ 1084 w 1135"/>
                  <a:gd name="T47" fmla="*/ 523 h 1248"/>
                  <a:gd name="T48" fmla="*/ 1091 w 1135"/>
                  <a:gd name="T49" fmla="*/ 516 h 1248"/>
                  <a:gd name="T50" fmla="*/ 1101 w 1135"/>
                  <a:gd name="T51" fmla="*/ 511 h 1248"/>
                  <a:gd name="T52" fmla="*/ 1107 w 1135"/>
                  <a:gd name="T53" fmla="*/ 511 h 1248"/>
                  <a:gd name="T54" fmla="*/ 1118 w 1135"/>
                  <a:gd name="T55" fmla="*/ 513 h 1248"/>
                  <a:gd name="T56" fmla="*/ 1127 w 1135"/>
                  <a:gd name="T57" fmla="*/ 519 h 1248"/>
                  <a:gd name="T58" fmla="*/ 1133 w 1135"/>
                  <a:gd name="T59" fmla="*/ 528 h 1248"/>
                  <a:gd name="T60" fmla="*/ 1135 w 1135"/>
                  <a:gd name="T61" fmla="*/ 539 h 1248"/>
                  <a:gd name="T62" fmla="*/ 1135 w 1135"/>
                  <a:gd name="T63" fmla="*/ 1220 h 1248"/>
                  <a:gd name="T64" fmla="*/ 1133 w 1135"/>
                  <a:gd name="T65" fmla="*/ 1231 h 1248"/>
                  <a:gd name="T66" fmla="*/ 1127 w 1135"/>
                  <a:gd name="T67" fmla="*/ 1240 h 1248"/>
                  <a:gd name="T68" fmla="*/ 1118 w 1135"/>
                  <a:gd name="T69" fmla="*/ 1246 h 1248"/>
                  <a:gd name="T70" fmla="*/ 1107 w 1135"/>
                  <a:gd name="T71" fmla="*/ 1248 h 12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135" h="1248">
                    <a:moveTo>
                      <a:pt x="1107" y="1248"/>
                    </a:moveTo>
                    <a:lnTo>
                      <a:pt x="28" y="1248"/>
                    </a:lnTo>
                    <a:lnTo>
                      <a:pt x="28" y="1248"/>
                    </a:lnTo>
                    <a:lnTo>
                      <a:pt x="22" y="1248"/>
                    </a:lnTo>
                    <a:lnTo>
                      <a:pt x="17" y="1246"/>
                    </a:lnTo>
                    <a:lnTo>
                      <a:pt x="12" y="1244"/>
                    </a:lnTo>
                    <a:lnTo>
                      <a:pt x="8" y="1240"/>
                    </a:lnTo>
                    <a:lnTo>
                      <a:pt x="4" y="1236"/>
                    </a:lnTo>
                    <a:lnTo>
                      <a:pt x="2" y="1231"/>
                    </a:lnTo>
                    <a:lnTo>
                      <a:pt x="0" y="1226"/>
                    </a:lnTo>
                    <a:lnTo>
                      <a:pt x="0" y="1220"/>
                    </a:lnTo>
                    <a:lnTo>
                      <a:pt x="0" y="28"/>
                    </a:lnTo>
                    <a:lnTo>
                      <a:pt x="0" y="28"/>
                    </a:lnTo>
                    <a:lnTo>
                      <a:pt x="0" y="22"/>
                    </a:lnTo>
                    <a:lnTo>
                      <a:pt x="2" y="17"/>
                    </a:lnTo>
                    <a:lnTo>
                      <a:pt x="4" y="12"/>
                    </a:lnTo>
                    <a:lnTo>
                      <a:pt x="8" y="8"/>
                    </a:lnTo>
                    <a:lnTo>
                      <a:pt x="12" y="5"/>
                    </a:lnTo>
                    <a:lnTo>
                      <a:pt x="17" y="2"/>
                    </a:lnTo>
                    <a:lnTo>
                      <a:pt x="22" y="0"/>
                    </a:lnTo>
                    <a:lnTo>
                      <a:pt x="28" y="0"/>
                    </a:lnTo>
                    <a:lnTo>
                      <a:pt x="823" y="0"/>
                    </a:lnTo>
                    <a:lnTo>
                      <a:pt x="823" y="0"/>
                    </a:lnTo>
                    <a:lnTo>
                      <a:pt x="829" y="0"/>
                    </a:lnTo>
                    <a:lnTo>
                      <a:pt x="834" y="2"/>
                    </a:lnTo>
                    <a:lnTo>
                      <a:pt x="839" y="5"/>
                    </a:lnTo>
                    <a:lnTo>
                      <a:pt x="843" y="8"/>
                    </a:lnTo>
                    <a:lnTo>
                      <a:pt x="847" y="12"/>
                    </a:lnTo>
                    <a:lnTo>
                      <a:pt x="849" y="17"/>
                    </a:lnTo>
                    <a:lnTo>
                      <a:pt x="851" y="22"/>
                    </a:lnTo>
                    <a:lnTo>
                      <a:pt x="851" y="28"/>
                    </a:lnTo>
                    <a:lnTo>
                      <a:pt x="851" y="28"/>
                    </a:lnTo>
                    <a:lnTo>
                      <a:pt x="851" y="34"/>
                    </a:lnTo>
                    <a:lnTo>
                      <a:pt x="849" y="39"/>
                    </a:lnTo>
                    <a:lnTo>
                      <a:pt x="847" y="44"/>
                    </a:lnTo>
                    <a:lnTo>
                      <a:pt x="843" y="48"/>
                    </a:lnTo>
                    <a:lnTo>
                      <a:pt x="839" y="51"/>
                    </a:lnTo>
                    <a:lnTo>
                      <a:pt x="834" y="54"/>
                    </a:lnTo>
                    <a:lnTo>
                      <a:pt x="829" y="56"/>
                    </a:lnTo>
                    <a:lnTo>
                      <a:pt x="823" y="57"/>
                    </a:lnTo>
                    <a:lnTo>
                      <a:pt x="57" y="57"/>
                    </a:lnTo>
                    <a:lnTo>
                      <a:pt x="57" y="1192"/>
                    </a:lnTo>
                    <a:lnTo>
                      <a:pt x="1079" y="1192"/>
                    </a:lnTo>
                    <a:lnTo>
                      <a:pt x="1079" y="539"/>
                    </a:lnTo>
                    <a:lnTo>
                      <a:pt x="1079" y="539"/>
                    </a:lnTo>
                    <a:lnTo>
                      <a:pt x="1079" y="533"/>
                    </a:lnTo>
                    <a:lnTo>
                      <a:pt x="1081" y="528"/>
                    </a:lnTo>
                    <a:lnTo>
                      <a:pt x="1084" y="523"/>
                    </a:lnTo>
                    <a:lnTo>
                      <a:pt x="1087" y="519"/>
                    </a:lnTo>
                    <a:lnTo>
                      <a:pt x="1091" y="516"/>
                    </a:lnTo>
                    <a:lnTo>
                      <a:pt x="1096" y="513"/>
                    </a:lnTo>
                    <a:lnTo>
                      <a:pt x="1101" y="511"/>
                    </a:lnTo>
                    <a:lnTo>
                      <a:pt x="1107" y="511"/>
                    </a:lnTo>
                    <a:lnTo>
                      <a:pt x="1107" y="511"/>
                    </a:lnTo>
                    <a:lnTo>
                      <a:pt x="1113" y="511"/>
                    </a:lnTo>
                    <a:lnTo>
                      <a:pt x="1118" y="513"/>
                    </a:lnTo>
                    <a:lnTo>
                      <a:pt x="1123" y="516"/>
                    </a:lnTo>
                    <a:lnTo>
                      <a:pt x="1127" y="519"/>
                    </a:lnTo>
                    <a:lnTo>
                      <a:pt x="1130" y="523"/>
                    </a:lnTo>
                    <a:lnTo>
                      <a:pt x="1133" y="528"/>
                    </a:lnTo>
                    <a:lnTo>
                      <a:pt x="1134" y="533"/>
                    </a:lnTo>
                    <a:lnTo>
                      <a:pt x="1135" y="539"/>
                    </a:lnTo>
                    <a:lnTo>
                      <a:pt x="1135" y="1220"/>
                    </a:lnTo>
                    <a:lnTo>
                      <a:pt x="1135" y="1220"/>
                    </a:lnTo>
                    <a:lnTo>
                      <a:pt x="1134" y="1226"/>
                    </a:lnTo>
                    <a:lnTo>
                      <a:pt x="1133" y="1231"/>
                    </a:lnTo>
                    <a:lnTo>
                      <a:pt x="1130" y="1236"/>
                    </a:lnTo>
                    <a:lnTo>
                      <a:pt x="1127" y="1240"/>
                    </a:lnTo>
                    <a:lnTo>
                      <a:pt x="1123" y="1244"/>
                    </a:lnTo>
                    <a:lnTo>
                      <a:pt x="1118" y="1246"/>
                    </a:lnTo>
                    <a:lnTo>
                      <a:pt x="1113" y="1248"/>
                    </a:lnTo>
                    <a:lnTo>
                      <a:pt x="1107" y="1248"/>
                    </a:lnTo>
                    <a:lnTo>
                      <a:pt x="1107" y="12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103" name="Freeform 554">
                <a:extLst>
                  <a:ext uri="{FF2B5EF4-FFF2-40B4-BE49-F238E27FC236}">
                    <a16:creationId xmlns:a16="http://schemas.microsoft.com/office/drawing/2014/main" id="{8C922EF5-EC3F-4223-A14E-A36379D36BA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222750" y="2527300"/>
                <a:ext cx="250825" cy="250825"/>
              </a:xfrm>
              <a:custGeom>
                <a:avLst/>
                <a:gdLst>
                  <a:gd name="T0" fmla="*/ 28 w 944"/>
                  <a:gd name="T1" fmla="*/ 943 h 943"/>
                  <a:gd name="T2" fmla="*/ 28 w 944"/>
                  <a:gd name="T3" fmla="*/ 943 h 943"/>
                  <a:gd name="T4" fmla="*/ 22 w 944"/>
                  <a:gd name="T5" fmla="*/ 943 h 943"/>
                  <a:gd name="T6" fmla="*/ 17 w 944"/>
                  <a:gd name="T7" fmla="*/ 941 h 943"/>
                  <a:gd name="T8" fmla="*/ 12 w 944"/>
                  <a:gd name="T9" fmla="*/ 939 h 943"/>
                  <a:gd name="T10" fmla="*/ 8 w 944"/>
                  <a:gd name="T11" fmla="*/ 935 h 943"/>
                  <a:gd name="T12" fmla="*/ 8 w 944"/>
                  <a:gd name="T13" fmla="*/ 935 h 943"/>
                  <a:gd name="T14" fmla="*/ 5 w 944"/>
                  <a:gd name="T15" fmla="*/ 932 h 943"/>
                  <a:gd name="T16" fmla="*/ 3 w 944"/>
                  <a:gd name="T17" fmla="*/ 928 h 943"/>
                  <a:gd name="T18" fmla="*/ 1 w 944"/>
                  <a:gd name="T19" fmla="*/ 924 h 943"/>
                  <a:gd name="T20" fmla="*/ 0 w 944"/>
                  <a:gd name="T21" fmla="*/ 920 h 943"/>
                  <a:gd name="T22" fmla="*/ 0 w 944"/>
                  <a:gd name="T23" fmla="*/ 916 h 943"/>
                  <a:gd name="T24" fmla="*/ 0 w 944"/>
                  <a:gd name="T25" fmla="*/ 912 h 943"/>
                  <a:gd name="T26" fmla="*/ 0 w 944"/>
                  <a:gd name="T27" fmla="*/ 908 h 943"/>
                  <a:gd name="T28" fmla="*/ 2 w 944"/>
                  <a:gd name="T29" fmla="*/ 904 h 943"/>
                  <a:gd name="T30" fmla="*/ 122 w 944"/>
                  <a:gd name="T31" fmla="*/ 623 h 943"/>
                  <a:gd name="T32" fmla="*/ 122 w 944"/>
                  <a:gd name="T33" fmla="*/ 623 h 943"/>
                  <a:gd name="T34" fmla="*/ 124 w 944"/>
                  <a:gd name="T35" fmla="*/ 619 h 943"/>
                  <a:gd name="T36" fmla="*/ 128 w 944"/>
                  <a:gd name="T37" fmla="*/ 615 h 943"/>
                  <a:gd name="T38" fmla="*/ 735 w 944"/>
                  <a:gd name="T39" fmla="*/ 8 h 943"/>
                  <a:gd name="T40" fmla="*/ 735 w 944"/>
                  <a:gd name="T41" fmla="*/ 8 h 943"/>
                  <a:gd name="T42" fmla="*/ 739 w 944"/>
                  <a:gd name="T43" fmla="*/ 5 h 943"/>
                  <a:gd name="T44" fmla="*/ 744 w 944"/>
                  <a:gd name="T45" fmla="*/ 2 h 943"/>
                  <a:gd name="T46" fmla="*/ 749 w 944"/>
                  <a:gd name="T47" fmla="*/ 1 h 943"/>
                  <a:gd name="T48" fmla="*/ 755 w 944"/>
                  <a:gd name="T49" fmla="*/ 0 h 943"/>
                  <a:gd name="T50" fmla="*/ 760 w 944"/>
                  <a:gd name="T51" fmla="*/ 1 h 943"/>
                  <a:gd name="T52" fmla="*/ 765 w 944"/>
                  <a:gd name="T53" fmla="*/ 2 h 943"/>
                  <a:gd name="T54" fmla="*/ 770 w 944"/>
                  <a:gd name="T55" fmla="*/ 5 h 943"/>
                  <a:gd name="T56" fmla="*/ 775 w 944"/>
                  <a:gd name="T57" fmla="*/ 8 h 943"/>
                  <a:gd name="T58" fmla="*/ 935 w 944"/>
                  <a:gd name="T59" fmla="*/ 169 h 943"/>
                  <a:gd name="T60" fmla="*/ 935 w 944"/>
                  <a:gd name="T61" fmla="*/ 169 h 943"/>
                  <a:gd name="T62" fmla="*/ 939 w 944"/>
                  <a:gd name="T63" fmla="*/ 173 h 943"/>
                  <a:gd name="T64" fmla="*/ 942 w 944"/>
                  <a:gd name="T65" fmla="*/ 178 h 943"/>
                  <a:gd name="T66" fmla="*/ 943 w 944"/>
                  <a:gd name="T67" fmla="*/ 183 h 943"/>
                  <a:gd name="T68" fmla="*/ 944 w 944"/>
                  <a:gd name="T69" fmla="*/ 189 h 943"/>
                  <a:gd name="T70" fmla="*/ 943 w 944"/>
                  <a:gd name="T71" fmla="*/ 194 h 943"/>
                  <a:gd name="T72" fmla="*/ 942 w 944"/>
                  <a:gd name="T73" fmla="*/ 199 h 943"/>
                  <a:gd name="T74" fmla="*/ 939 w 944"/>
                  <a:gd name="T75" fmla="*/ 204 h 943"/>
                  <a:gd name="T76" fmla="*/ 935 w 944"/>
                  <a:gd name="T77" fmla="*/ 209 h 943"/>
                  <a:gd name="T78" fmla="*/ 329 w 944"/>
                  <a:gd name="T79" fmla="*/ 815 h 943"/>
                  <a:gd name="T80" fmla="*/ 329 w 944"/>
                  <a:gd name="T81" fmla="*/ 815 h 943"/>
                  <a:gd name="T82" fmla="*/ 325 w 944"/>
                  <a:gd name="T83" fmla="*/ 818 h 943"/>
                  <a:gd name="T84" fmla="*/ 320 w 944"/>
                  <a:gd name="T85" fmla="*/ 821 h 943"/>
                  <a:gd name="T86" fmla="*/ 39 w 944"/>
                  <a:gd name="T87" fmla="*/ 941 h 943"/>
                  <a:gd name="T88" fmla="*/ 39 w 944"/>
                  <a:gd name="T89" fmla="*/ 941 h 943"/>
                  <a:gd name="T90" fmla="*/ 33 w 944"/>
                  <a:gd name="T91" fmla="*/ 943 h 943"/>
                  <a:gd name="T92" fmla="*/ 28 w 944"/>
                  <a:gd name="T93" fmla="*/ 943 h 943"/>
                  <a:gd name="T94" fmla="*/ 28 w 944"/>
                  <a:gd name="T95" fmla="*/ 943 h 943"/>
                  <a:gd name="T96" fmla="*/ 172 w 944"/>
                  <a:gd name="T97" fmla="*/ 650 h 943"/>
                  <a:gd name="T98" fmla="*/ 82 w 944"/>
                  <a:gd name="T99" fmla="*/ 862 h 943"/>
                  <a:gd name="T100" fmla="*/ 292 w 944"/>
                  <a:gd name="T101" fmla="*/ 770 h 943"/>
                  <a:gd name="T102" fmla="*/ 875 w 944"/>
                  <a:gd name="T103" fmla="*/ 189 h 943"/>
                  <a:gd name="T104" fmla="*/ 755 w 944"/>
                  <a:gd name="T105" fmla="*/ 68 h 943"/>
                  <a:gd name="T106" fmla="*/ 172 w 944"/>
                  <a:gd name="T107" fmla="*/ 650 h 9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944" h="943">
                    <a:moveTo>
                      <a:pt x="28" y="943"/>
                    </a:moveTo>
                    <a:lnTo>
                      <a:pt x="28" y="943"/>
                    </a:lnTo>
                    <a:lnTo>
                      <a:pt x="22" y="943"/>
                    </a:lnTo>
                    <a:lnTo>
                      <a:pt x="17" y="941"/>
                    </a:lnTo>
                    <a:lnTo>
                      <a:pt x="12" y="939"/>
                    </a:lnTo>
                    <a:lnTo>
                      <a:pt x="8" y="935"/>
                    </a:lnTo>
                    <a:lnTo>
                      <a:pt x="8" y="935"/>
                    </a:lnTo>
                    <a:lnTo>
                      <a:pt x="5" y="932"/>
                    </a:lnTo>
                    <a:lnTo>
                      <a:pt x="3" y="928"/>
                    </a:lnTo>
                    <a:lnTo>
                      <a:pt x="1" y="924"/>
                    </a:lnTo>
                    <a:lnTo>
                      <a:pt x="0" y="920"/>
                    </a:lnTo>
                    <a:lnTo>
                      <a:pt x="0" y="916"/>
                    </a:lnTo>
                    <a:lnTo>
                      <a:pt x="0" y="912"/>
                    </a:lnTo>
                    <a:lnTo>
                      <a:pt x="0" y="908"/>
                    </a:lnTo>
                    <a:lnTo>
                      <a:pt x="2" y="904"/>
                    </a:lnTo>
                    <a:lnTo>
                      <a:pt x="122" y="623"/>
                    </a:lnTo>
                    <a:lnTo>
                      <a:pt x="122" y="623"/>
                    </a:lnTo>
                    <a:lnTo>
                      <a:pt x="124" y="619"/>
                    </a:lnTo>
                    <a:lnTo>
                      <a:pt x="128" y="615"/>
                    </a:lnTo>
                    <a:lnTo>
                      <a:pt x="735" y="8"/>
                    </a:lnTo>
                    <a:lnTo>
                      <a:pt x="735" y="8"/>
                    </a:lnTo>
                    <a:lnTo>
                      <a:pt x="739" y="5"/>
                    </a:lnTo>
                    <a:lnTo>
                      <a:pt x="744" y="2"/>
                    </a:lnTo>
                    <a:lnTo>
                      <a:pt x="749" y="1"/>
                    </a:lnTo>
                    <a:lnTo>
                      <a:pt x="755" y="0"/>
                    </a:lnTo>
                    <a:lnTo>
                      <a:pt x="760" y="1"/>
                    </a:lnTo>
                    <a:lnTo>
                      <a:pt x="765" y="2"/>
                    </a:lnTo>
                    <a:lnTo>
                      <a:pt x="770" y="5"/>
                    </a:lnTo>
                    <a:lnTo>
                      <a:pt x="775" y="8"/>
                    </a:lnTo>
                    <a:lnTo>
                      <a:pt x="935" y="169"/>
                    </a:lnTo>
                    <a:lnTo>
                      <a:pt x="935" y="169"/>
                    </a:lnTo>
                    <a:lnTo>
                      <a:pt x="939" y="173"/>
                    </a:lnTo>
                    <a:lnTo>
                      <a:pt x="942" y="178"/>
                    </a:lnTo>
                    <a:lnTo>
                      <a:pt x="943" y="183"/>
                    </a:lnTo>
                    <a:lnTo>
                      <a:pt x="944" y="189"/>
                    </a:lnTo>
                    <a:lnTo>
                      <a:pt x="943" y="194"/>
                    </a:lnTo>
                    <a:lnTo>
                      <a:pt x="942" y="199"/>
                    </a:lnTo>
                    <a:lnTo>
                      <a:pt x="939" y="204"/>
                    </a:lnTo>
                    <a:lnTo>
                      <a:pt x="935" y="209"/>
                    </a:lnTo>
                    <a:lnTo>
                      <a:pt x="329" y="815"/>
                    </a:lnTo>
                    <a:lnTo>
                      <a:pt x="329" y="815"/>
                    </a:lnTo>
                    <a:lnTo>
                      <a:pt x="325" y="818"/>
                    </a:lnTo>
                    <a:lnTo>
                      <a:pt x="320" y="821"/>
                    </a:lnTo>
                    <a:lnTo>
                      <a:pt x="39" y="941"/>
                    </a:lnTo>
                    <a:lnTo>
                      <a:pt x="39" y="941"/>
                    </a:lnTo>
                    <a:lnTo>
                      <a:pt x="33" y="943"/>
                    </a:lnTo>
                    <a:lnTo>
                      <a:pt x="28" y="943"/>
                    </a:lnTo>
                    <a:lnTo>
                      <a:pt x="28" y="943"/>
                    </a:lnTo>
                    <a:close/>
                    <a:moveTo>
                      <a:pt x="172" y="650"/>
                    </a:moveTo>
                    <a:lnTo>
                      <a:pt x="82" y="862"/>
                    </a:lnTo>
                    <a:lnTo>
                      <a:pt x="292" y="770"/>
                    </a:lnTo>
                    <a:lnTo>
                      <a:pt x="875" y="189"/>
                    </a:lnTo>
                    <a:lnTo>
                      <a:pt x="755" y="68"/>
                    </a:lnTo>
                    <a:lnTo>
                      <a:pt x="172" y="65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104" name="Freeform 555">
                <a:extLst>
                  <a:ext uri="{FF2B5EF4-FFF2-40B4-BE49-F238E27FC236}">
                    <a16:creationId xmlns:a16="http://schemas.microsoft.com/office/drawing/2014/main" id="{CBC8061B-317C-4C6B-B908-7F870D338F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87850" y="2555875"/>
                <a:ext cx="57150" cy="57150"/>
              </a:xfrm>
              <a:custGeom>
                <a:avLst/>
                <a:gdLst>
                  <a:gd name="T0" fmla="*/ 189 w 218"/>
                  <a:gd name="T1" fmla="*/ 217 h 217"/>
                  <a:gd name="T2" fmla="*/ 189 w 218"/>
                  <a:gd name="T3" fmla="*/ 217 h 217"/>
                  <a:gd name="T4" fmla="*/ 183 w 218"/>
                  <a:gd name="T5" fmla="*/ 216 h 217"/>
                  <a:gd name="T6" fmla="*/ 178 w 218"/>
                  <a:gd name="T7" fmla="*/ 215 h 217"/>
                  <a:gd name="T8" fmla="*/ 173 w 218"/>
                  <a:gd name="T9" fmla="*/ 212 h 217"/>
                  <a:gd name="T10" fmla="*/ 169 w 218"/>
                  <a:gd name="T11" fmla="*/ 209 h 217"/>
                  <a:gd name="T12" fmla="*/ 8 w 218"/>
                  <a:gd name="T13" fmla="*/ 48 h 217"/>
                  <a:gd name="T14" fmla="*/ 8 w 218"/>
                  <a:gd name="T15" fmla="*/ 48 h 217"/>
                  <a:gd name="T16" fmla="*/ 4 w 218"/>
                  <a:gd name="T17" fmla="*/ 44 h 217"/>
                  <a:gd name="T18" fmla="*/ 2 w 218"/>
                  <a:gd name="T19" fmla="*/ 39 h 217"/>
                  <a:gd name="T20" fmla="*/ 0 w 218"/>
                  <a:gd name="T21" fmla="*/ 33 h 217"/>
                  <a:gd name="T22" fmla="*/ 0 w 218"/>
                  <a:gd name="T23" fmla="*/ 28 h 217"/>
                  <a:gd name="T24" fmla="*/ 0 w 218"/>
                  <a:gd name="T25" fmla="*/ 23 h 217"/>
                  <a:gd name="T26" fmla="*/ 2 w 218"/>
                  <a:gd name="T27" fmla="*/ 18 h 217"/>
                  <a:gd name="T28" fmla="*/ 4 w 218"/>
                  <a:gd name="T29" fmla="*/ 13 h 217"/>
                  <a:gd name="T30" fmla="*/ 8 w 218"/>
                  <a:gd name="T31" fmla="*/ 8 h 217"/>
                  <a:gd name="T32" fmla="*/ 8 w 218"/>
                  <a:gd name="T33" fmla="*/ 8 h 217"/>
                  <a:gd name="T34" fmla="*/ 12 w 218"/>
                  <a:gd name="T35" fmla="*/ 5 h 217"/>
                  <a:gd name="T36" fmla="*/ 17 w 218"/>
                  <a:gd name="T37" fmla="*/ 2 h 217"/>
                  <a:gd name="T38" fmla="*/ 22 w 218"/>
                  <a:gd name="T39" fmla="*/ 1 h 217"/>
                  <a:gd name="T40" fmla="*/ 29 w 218"/>
                  <a:gd name="T41" fmla="*/ 0 h 217"/>
                  <a:gd name="T42" fmla="*/ 34 w 218"/>
                  <a:gd name="T43" fmla="*/ 1 h 217"/>
                  <a:gd name="T44" fmla="*/ 39 w 218"/>
                  <a:gd name="T45" fmla="*/ 2 h 217"/>
                  <a:gd name="T46" fmla="*/ 44 w 218"/>
                  <a:gd name="T47" fmla="*/ 5 h 217"/>
                  <a:gd name="T48" fmla="*/ 49 w 218"/>
                  <a:gd name="T49" fmla="*/ 8 h 217"/>
                  <a:gd name="T50" fmla="*/ 209 w 218"/>
                  <a:gd name="T51" fmla="*/ 169 h 217"/>
                  <a:gd name="T52" fmla="*/ 209 w 218"/>
                  <a:gd name="T53" fmla="*/ 169 h 217"/>
                  <a:gd name="T54" fmla="*/ 213 w 218"/>
                  <a:gd name="T55" fmla="*/ 173 h 217"/>
                  <a:gd name="T56" fmla="*/ 216 w 218"/>
                  <a:gd name="T57" fmla="*/ 178 h 217"/>
                  <a:gd name="T58" fmla="*/ 217 w 218"/>
                  <a:gd name="T59" fmla="*/ 184 h 217"/>
                  <a:gd name="T60" fmla="*/ 218 w 218"/>
                  <a:gd name="T61" fmla="*/ 189 h 217"/>
                  <a:gd name="T62" fmla="*/ 217 w 218"/>
                  <a:gd name="T63" fmla="*/ 194 h 217"/>
                  <a:gd name="T64" fmla="*/ 216 w 218"/>
                  <a:gd name="T65" fmla="*/ 199 h 217"/>
                  <a:gd name="T66" fmla="*/ 213 w 218"/>
                  <a:gd name="T67" fmla="*/ 204 h 217"/>
                  <a:gd name="T68" fmla="*/ 209 w 218"/>
                  <a:gd name="T69" fmla="*/ 209 h 217"/>
                  <a:gd name="T70" fmla="*/ 209 w 218"/>
                  <a:gd name="T71" fmla="*/ 209 h 217"/>
                  <a:gd name="T72" fmla="*/ 205 w 218"/>
                  <a:gd name="T73" fmla="*/ 212 h 217"/>
                  <a:gd name="T74" fmla="*/ 200 w 218"/>
                  <a:gd name="T75" fmla="*/ 215 h 217"/>
                  <a:gd name="T76" fmla="*/ 195 w 218"/>
                  <a:gd name="T77" fmla="*/ 216 h 217"/>
                  <a:gd name="T78" fmla="*/ 189 w 218"/>
                  <a:gd name="T79" fmla="*/ 217 h 217"/>
                  <a:gd name="T80" fmla="*/ 189 w 218"/>
                  <a:gd name="T81" fmla="*/ 217 h 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18" h="217">
                    <a:moveTo>
                      <a:pt x="189" y="217"/>
                    </a:moveTo>
                    <a:lnTo>
                      <a:pt x="189" y="217"/>
                    </a:lnTo>
                    <a:lnTo>
                      <a:pt x="183" y="216"/>
                    </a:lnTo>
                    <a:lnTo>
                      <a:pt x="178" y="215"/>
                    </a:lnTo>
                    <a:lnTo>
                      <a:pt x="173" y="212"/>
                    </a:lnTo>
                    <a:lnTo>
                      <a:pt x="169" y="209"/>
                    </a:lnTo>
                    <a:lnTo>
                      <a:pt x="8" y="48"/>
                    </a:lnTo>
                    <a:lnTo>
                      <a:pt x="8" y="48"/>
                    </a:lnTo>
                    <a:lnTo>
                      <a:pt x="4" y="44"/>
                    </a:lnTo>
                    <a:lnTo>
                      <a:pt x="2" y="39"/>
                    </a:lnTo>
                    <a:lnTo>
                      <a:pt x="0" y="33"/>
                    </a:lnTo>
                    <a:lnTo>
                      <a:pt x="0" y="28"/>
                    </a:lnTo>
                    <a:lnTo>
                      <a:pt x="0" y="23"/>
                    </a:lnTo>
                    <a:lnTo>
                      <a:pt x="2" y="18"/>
                    </a:lnTo>
                    <a:lnTo>
                      <a:pt x="4" y="13"/>
                    </a:lnTo>
                    <a:lnTo>
                      <a:pt x="8" y="8"/>
                    </a:lnTo>
                    <a:lnTo>
                      <a:pt x="8" y="8"/>
                    </a:lnTo>
                    <a:lnTo>
                      <a:pt x="12" y="5"/>
                    </a:lnTo>
                    <a:lnTo>
                      <a:pt x="17" y="2"/>
                    </a:lnTo>
                    <a:lnTo>
                      <a:pt x="22" y="1"/>
                    </a:lnTo>
                    <a:lnTo>
                      <a:pt x="29" y="0"/>
                    </a:lnTo>
                    <a:lnTo>
                      <a:pt x="34" y="1"/>
                    </a:lnTo>
                    <a:lnTo>
                      <a:pt x="39" y="2"/>
                    </a:lnTo>
                    <a:lnTo>
                      <a:pt x="44" y="5"/>
                    </a:lnTo>
                    <a:lnTo>
                      <a:pt x="49" y="8"/>
                    </a:lnTo>
                    <a:lnTo>
                      <a:pt x="209" y="169"/>
                    </a:lnTo>
                    <a:lnTo>
                      <a:pt x="209" y="169"/>
                    </a:lnTo>
                    <a:lnTo>
                      <a:pt x="213" y="173"/>
                    </a:lnTo>
                    <a:lnTo>
                      <a:pt x="216" y="178"/>
                    </a:lnTo>
                    <a:lnTo>
                      <a:pt x="217" y="184"/>
                    </a:lnTo>
                    <a:lnTo>
                      <a:pt x="218" y="189"/>
                    </a:lnTo>
                    <a:lnTo>
                      <a:pt x="217" y="194"/>
                    </a:lnTo>
                    <a:lnTo>
                      <a:pt x="216" y="199"/>
                    </a:lnTo>
                    <a:lnTo>
                      <a:pt x="213" y="204"/>
                    </a:lnTo>
                    <a:lnTo>
                      <a:pt x="209" y="209"/>
                    </a:lnTo>
                    <a:lnTo>
                      <a:pt x="209" y="209"/>
                    </a:lnTo>
                    <a:lnTo>
                      <a:pt x="205" y="212"/>
                    </a:lnTo>
                    <a:lnTo>
                      <a:pt x="200" y="215"/>
                    </a:lnTo>
                    <a:lnTo>
                      <a:pt x="195" y="216"/>
                    </a:lnTo>
                    <a:lnTo>
                      <a:pt x="189" y="217"/>
                    </a:lnTo>
                    <a:lnTo>
                      <a:pt x="189" y="2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105" name="Freeform 556">
                <a:extLst>
                  <a:ext uri="{FF2B5EF4-FFF2-40B4-BE49-F238E27FC236}">
                    <a16:creationId xmlns:a16="http://schemas.microsoft.com/office/drawing/2014/main" id="{E003B70F-3B78-4EFB-AE6D-84A9C1E603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56088" y="2687638"/>
                <a:ext cx="57150" cy="58738"/>
              </a:xfrm>
              <a:custGeom>
                <a:avLst/>
                <a:gdLst>
                  <a:gd name="T0" fmla="*/ 189 w 217"/>
                  <a:gd name="T1" fmla="*/ 217 h 217"/>
                  <a:gd name="T2" fmla="*/ 189 w 217"/>
                  <a:gd name="T3" fmla="*/ 217 h 217"/>
                  <a:gd name="T4" fmla="*/ 183 w 217"/>
                  <a:gd name="T5" fmla="*/ 217 h 217"/>
                  <a:gd name="T6" fmla="*/ 178 w 217"/>
                  <a:gd name="T7" fmla="*/ 215 h 217"/>
                  <a:gd name="T8" fmla="*/ 173 w 217"/>
                  <a:gd name="T9" fmla="*/ 213 h 217"/>
                  <a:gd name="T10" fmla="*/ 168 w 217"/>
                  <a:gd name="T11" fmla="*/ 209 h 217"/>
                  <a:gd name="T12" fmla="*/ 8 w 217"/>
                  <a:gd name="T13" fmla="*/ 48 h 217"/>
                  <a:gd name="T14" fmla="*/ 8 w 217"/>
                  <a:gd name="T15" fmla="*/ 48 h 217"/>
                  <a:gd name="T16" fmla="*/ 4 w 217"/>
                  <a:gd name="T17" fmla="*/ 44 h 217"/>
                  <a:gd name="T18" fmla="*/ 2 w 217"/>
                  <a:gd name="T19" fmla="*/ 39 h 217"/>
                  <a:gd name="T20" fmla="*/ 0 w 217"/>
                  <a:gd name="T21" fmla="*/ 34 h 217"/>
                  <a:gd name="T22" fmla="*/ 0 w 217"/>
                  <a:gd name="T23" fmla="*/ 28 h 217"/>
                  <a:gd name="T24" fmla="*/ 0 w 217"/>
                  <a:gd name="T25" fmla="*/ 23 h 217"/>
                  <a:gd name="T26" fmla="*/ 2 w 217"/>
                  <a:gd name="T27" fmla="*/ 18 h 217"/>
                  <a:gd name="T28" fmla="*/ 4 w 217"/>
                  <a:gd name="T29" fmla="*/ 13 h 217"/>
                  <a:gd name="T30" fmla="*/ 8 w 217"/>
                  <a:gd name="T31" fmla="*/ 9 h 217"/>
                  <a:gd name="T32" fmla="*/ 8 w 217"/>
                  <a:gd name="T33" fmla="*/ 9 h 217"/>
                  <a:gd name="T34" fmla="*/ 12 w 217"/>
                  <a:gd name="T35" fmla="*/ 5 h 217"/>
                  <a:gd name="T36" fmla="*/ 18 w 217"/>
                  <a:gd name="T37" fmla="*/ 2 h 217"/>
                  <a:gd name="T38" fmla="*/ 23 w 217"/>
                  <a:gd name="T39" fmla="*/ 1 h 217"/>
                  <a:gd name="T40" fmla="*/ 29 w 217"/>
                  <a:gd name="T41" fmla="*/ 0 h 217"/>
                  <a:gd name="T42" fmla="*/ 34 w 217"/>
                  <a:gd name="T43" fmla="*/ 1 h 217"/>
                  <a:gd name="T44" fmla="*/ 39 w 217"/>
                  <a:gd name="T45" fmla="*/ 2 h 217"/>
                  <a:gd name="T46" fmla="*/ 44 w 217"/>
                  <a:gd name="T47" fmla="*/ 5 h 217"/>
                  <a:gd name="T48" fmla="*/ 48 w 217"/>
                  <a:gd name="T49" fmla="*/ 9 h 217"/>
                  <a:gd name="T50" fmla="*/ 209 w 217"/>
                  <a:gd name="T51" fmla="*/ 169 h 217"/>
                  <a:gd name="T52" fmla="*/ 209 w 217"/>
                  <a:gd name="T53" fmla="*/ 169 h 217"/>
                  <a:gd name="T54" fmla="*/ 213 w 217"/>
                  <a:gd name="T55" fmla="*/ 174 h 217"/>
                  <a:gd name="T56" fmla="*/ 215 w 217"/>
                  <a:gd name="T57" fmla="*/ 179 h 217"/>
                  <a:gd name="T58" fmla="*/ 217 w 217"/>
                  <a:gd name="T59" fmla="*/ 184 h 217"/>
                  <a:gd name="T60" fmla="*/ 217 w 217"/>
                  <a:gd name="T61" fmla="*/ 189 h 217"/>
                  <a:gd name="T62" fmla="*/ 217 w 217"/>
                  <a:gd name="T63" fmla="*/ 195 h 217"/>
                  <a:gd name="T64" fmla="*/ 215 w 217"/>
                  <a:gd name="T65" fmla="*/ 200 h 217"/>
                  <a:gd name="T66" fmla="*/ 213 w 217"/>
                  <a:gd name="T67" fmla="*/ 205 h 217"/>
                  <a:gd name="T68" fmla="*/ 209 w 217"/>
                  <a:gd name="T69" fmla="*/ 209 h 217"/>
                  <a:gd name="T70" fmla="*/ 209 w 217"/>
                  <a:gd name="T71" fmla="*/ 209 h 217"/>
                  <a:gd name="T72" fmla="*/ 205 w 217"/>
                  <a:gd name="T73" fmla="*/ 213 h 217"/>
                  <a:gd name="T74" fmla="*/ 200 w 217"/>
                  <a:gd name="T75" fmla="*/ 215 h 217"/>
                  <a:gd name="T76" fmla="*/ 195 w 217"/>
                  <a:gd name="T77" fmla="*/ 217 h 217"/>
                  <a:gd name="T78" fmla="*/ 189 w 217"/>
                  <a:gd name="T79" fmla="*/ 217 h 217"/>
                  <a:gd name="T80" fmla="*/ 189 w 217"/>
                  <a:gd name="T81" fmla="*/ 217 h 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17" h="217">
                    <a:moveTo>
                      <a:pt x="189" y="217"/>
                    </a:moveTo>
                    <a:lnTo>
                      <a:pt x="189" y="217"/>
                    </a:lnTo>
                    <a:lnTo>
                      <a:pt x="183" y="217"/>
                    </a:lnTo>
                    <a:lnTo>
                      <a:pt x="178" y="215"/>
                    </a:lnTo>
                    <a:lnTo>
                      <a:pt x="173" y="213"/>
                    </a:lnTo>
                    <a:lnTo>
                      <a:pt x="168" y="209"/>
                    </a:lnTo>
                    <a:lnTo>
                      <a:pt x="8" y="48"/>
                    </a:lnTo>
                    <a:lnTo>
                      <a:pt x="8" y="48"/>
                    </a:lnTo>
                    <a:lnTo>
                      <a:pt x="4" y="44"/>
                    </a:lnTo>
                    <a:lnTo>
                      <a:pt x="2" y="39"/>
                    </a:lnTo>
                    <a:lnTo>
                      <a:pt x="0" y="34"/>
                    </a:lnTo>
                    <a:lnTo>
                      <a:pt x="0" y="28"/>
                    </a:lnTo>
                    <a:lnTo>
                      <a:pt x="0" y="23"/>
                    </a:lnTo>
                    <a:lnTo>
                      <a:pt x="2" y="18"/>
                    </a:lnTo>
                    <a:lnTo>
                      <a:pt x="4" y="13"/>
                    </a:lnTo>
                    <a:lnTo>
                      <a:pt x="8" y="9"/>
                    </a:lnTo>
                    <a:lnTo>
                      <a:pt x="8" y="9"/>
                    </a:lnTo>
                    <a:lnTo>
                      <a:pt x="12" y="5"/>
                    </a:lnTo>
                    <a:lnTo>
                      <a:pt x="18" y="2"/>
                    </a:lnTo>
                    <a:lnTo>
                      <a:pt x="23" y="1"/>
                    </a:lnTo>
                    <a:lnTo>
                      <a:pt x="29" y="0"/>
                    </a:lnTo>
                    <a:lnTo>
                      <a:pt x="34" y="1"/>
                    </a:lnTo>
                    <a:lnTo>
                      <a:pt x="39" y="2"/>
                    </a:lnTo>
                    <a:lnTo>
                      <a:pt x="44" y="5"/>
                    </a:lnTo>
                    <a:lnTo>
                      <a:pt x="48" y="9"/>
                    </a:lnTo>
                    <a:lnTo>
                      <a:pt x="209" y="169"/>
                    </a:lnTo>
                    <a:lnTo>
                      <a:pt x="209" y="169"/>
                    </a:lnTo>
                    <a:lnTo>
                      <a:pt x="213" y="174"/>
                    </a:lnTo>
                    <a:lnTo>
                      <a:pt x="215" y="179"/>
                    </a:lnTo>
                    <a:lnTo>
                      <a:pt x="217" y="184"/>
                    </a:lnTo>
                    <a:lnTo>
                      <a:pt x="217" y="189"/>
                    </a:lnTo>
                    <a:lnTo>
                      <a:pt x="217" y="195"/>
                    </a:lnTo>
                    <a:lnTo>
                      <a:pt x="215" y="200"/>
                    </a:lnTo>
                    <a:lnTo>
                      <a:pt x="213" y="205"/>
                    </a:lnTo>
                    <a:lnTo>
                      <a:pt x="209" y="209"/>
                    </a:lnTo>
                    <a:lnTo>
                      <a:pt x="209" y="209"/>
                    </a:lnTo>
                    <a:lnTo>
                      <a:pt x="205" y="213"/>
                    </a:lnTo>
                    <a:lnTo>
                      <a:pt x="200" y="215"/>
                    </a:lnTo>
                    <a:lnTo>
                      <a:pt x="195" y="217"/>
                    </a:lnTo>
                    <a:lnTo>
                      <a:pt x="189" y="217"/>
                    </a:lnTo>
                    <a:lnTo>
                      <a:pt x="189" y="2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</p:grp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32FF8A7-3218-409E-9409-852210FCE1FF}"/>
              </a:ext>
            </a:extLst>
          </p:cNvPr>
          <p:cNvGrpSpPr/>
          <p:nvPr/>
        </p:nvGrpSpPr>
        <p:grpSpPr>
          <a:xfrm>
            <a:off x="7937567" y="3053461"/>
            <a:ext cx="806320" cy="806317"/>
            <a:chOff x="7937567" y="3053461"/>
            <a:chExt cx="806320" cy="806317"/>
          </a:xfrm>
        </p:grpSpPr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85DD77A5-1A9B-4600-8820-70BFD3800C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7567" y="3053461"/>
              <a:ext cx="806320" cy="806317"/>
            </a:xfrm>
            <a:prstGeom prst="ellipse">
              <a:avLst/>
            </a:prstGeom>
            <a:solidFill>
              <a:schemeClr val="bg1">
                <a:lumMod val="85000"/>
                <a:alpha val="64000"/>
              </a:schemeClr>
            </a:solidFill>
            <a:ln>
              <a:noFill/>
            </a:ln>
            <a:effectLst>
              <a:outerShdw blurRad="50800" dist="25400" dir="5400000" sx="99000" sy="99000" algn="t" rotWithShape="0">
                <a:prstClr val="black">
                  <a:alpha val="7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2F8C8DBC-C177-4422-9B00-9AFF5B9413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40991" y="3156885"/>
              <a:ext cx="599472" cy="599469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3"/>
                </a:gs>
              </a:gsLst>
              <a:lin ang="0" scaled="1"/>
            </a:gradFill>
            <a:ln>
              <a:noFill/>
            </a:ln>
            <a:effectLst>
              <a:innerShdw blurRad="50800" dist="25400" dir="16200000">
                <a:prstClr val="black">
                  <a:alpha val="4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5FAB72F1-0EDC-4EED-862B-FC92BE67FC86}"/>
                </a:ext>
              </a:extLst>
            </p:cNvPr>
            <p:cNvGrpSpPr/>
            <p:nvPr/>
          </p:nvGrpSpPr>
          <p:grpSpPr>
            <a:xfrm>
              <a:off x="8181298" y="3297190"/>
              <a:ext cx="318859" cy="318859"/>
              <a:chOff x="7715250" y="2889251"/>
              <a:chExt cx="360363" cy="360363"/>
            </a:xfrm>
            <a:solidFill>
              <a:schemeClr val="bg1"/>
            </a:solidFill>
          </p:grpSpPr>
          <p:sp>
            <p:nvSpPr>
              <p:cNvPr id="107" name="Freeform 7">
                <a:extLst>
                  <a:ext uri="{FF2B5EF4-FFF2-40B4-BE49-F238E27FC236}">
                    <a16:creationId xmlns:a16="http://schemas.microsoft.com/office/drawing/2014/main" id="{701AABDE-1C71-4AB5-9E55-60105823429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737472" y="3008312"/>
                <a:ext cx="76200" cy="76200"/>
              </a:xfrm>
              <a:custGeom>
                <a:avLst/>
                <a:gdLst>
                  <a:gd name="T0" fmla="*/ 127 w 284"/>
                  <a:gd name="T1" fmla="*/ 283 h 284"/>
                  <a:gd name="T2" fmla="*/ 87 w 284"/>
                  <a:gd name="T3" fmla="*/ 273 h 284"/>
                  <a:gd name="T4" fmla="*/ 51 w 284"/>
                  <a:gd name="T5" fmla="*/ 251 h 284"/>
                  <a:gd name="T6" fmla="*/ 24 w 284"/>
                  <a:gd name="T7" fmla="*/ 221 h 284"/>
                  <a:gd name="T8" fmla="*/ 6 w 284"/>
                  <a:gd name="T9" fmla="*/ 184 h 284"/>
                  <a:gd name="T10" fmla="*/ 0 w 284"/>
                  <a:gd name="T11" fmla="*/ 141 h 284"/>
                  <a:gd name="T12" fmla="*/ 3 w 284"/>
                  <a:gd name="T13" fmla="*/ 113 h 284"/>
                  <a:gd name="T14" fmla="*/ 17 w 284"/>
                  <a:gd name="T15" fmla="*/ 75 h 284"/>
                  <a:gd name="T16" fmla="*/ 41 w 284"/>
                  <a:gd name="T17" fmla="*/ 41 h 284"/>
                  <a:gd name="T18" fmla="*/ 73 w 284"/>
                  <a:gd name="T19" fmla="*/ 17 h 284"/>
                  <a:gd name="T20" fmla="*/ 113 w 284"/>
                  <a:gd name="T21" fmla="*/ 3 h 284"/>
                  <a:gd name="T22" fmla="*/ 141 w 284"/>
                  <a:gd name="T23" fmla="*/ 0 h 284"/>
                  <a:gd name="T24" fmla="*/ 184 w 284"/>
                  <a:gd name="T25" fmla="*/ 6 h 284"/>
                  <a:gd name="T26" fmla="*/ 221 w 284"/>
                  <a:gd name="T27" fmla="*/ 24 h 284"/>
                  <a:gd name="T28" fmla="*/ 250 w 284"/>
                  <a:gd name="T29" fmla="*/ 51 h 284"/>
                  <a:gd name="T30" fmla="*/ 271 w 284"/>
                  <a:gd name="T31" fmla="*/ 87 h 284"/>
                  <a:gd name="T32" fmla="*/ 283 w 284"/>
                  <a:gd name="T33" fmla="*/ 127 h 284"/>
                  <a:gd name="T34" fmla="*/ 283 w 284"/>
                  <a:gd name="T35" fmla="*/ 156 h 284"/>
                  <a:gd name="T36" fmla="*/ 271 w 284"/>
                  <a:gd name="T37" fmla="*/ 197 h 284"/>
                  <a:gd name="T38" fmla="*/ 250 w 284"/>
                  <a:gd name="T39" fmla="*/ 232 h 284"/>
                  <a:gd name="T40" fmla="*/ 221 w 284"/>
                  <a:gd name="T41" fmla="*/ 259 h 284"/>
                  <a:gd name="T42" fmla="*/ 184 w 284"/>
                  <a:gd name="T43" fmla="*/ 277 h 284"/>
                  <a:gd name="T44" fmla="*/ 141 w 284"/>
                  <a:gd name="T45" fmla="*/ 284 h 284"/>
                  <a:gd name="T46" fmla="*/ 141 w 284"/>
                  <a:gd name="T47" fmla="*/ 56 h 284"/>
                  <a:gd name="T48" fmla="*/ 116 w 284"/>
                  <a:gd name="T49" fmla="*/ 61 h 284"/>
                  <a:gd name="T50" fmla="*/ 94 w 284"/>
                  <a:gd name="T51" fmla="*/ 72 h 284"/>
                  <a:gd name="T52" fmla="*/ 75 w 284"/>
                  <a:gd name="T53" fmla="*/ 88 h 284"/>
                  <a:gd name="T54" fmla="*/ 63 w 284"/>
                  <a:gd name="T55" fmla="*/ 109 h 284"/>
                  <a:gd name="T56" fmla="*/ 56 w 284"/>
                  <a:gd name="T57" fmla="*/ 133 h 284"/>
                  <a:gd name="T58" fmla="*/ 56 w 284"/>
                  <a:gd name="T59" fmla="*/ 150 h 284"/>
                  <a:gd name="T60" fmla="*/ 63 w 284"/>
                  <a:gd name="T61" fmla="*/ 175 h 284"/>
                  <a:gd name="T62" fmla="*/ 75 w 284"/>
                  <a:gd name="T63" fmla="*/ 196 h 284"/>
                  <a:gd name="T64" fmla="*/ 94 w 284"/>
                  <a:gd name="T65" fmla="*/ 212 h 284"/>
                  <a:gd name="T66" fmla="*/ 116 w 284"/>
                  <a:gd name="T67" fmla="*/ 223 h 284"/>
                  <a:gd name="T68" fmla="*/ 141 w 284"/>
                  <a:gd name="T69" fmla="*/ 227 h 284"/>
                  <a:gd name="T70" fmla="*/ 158 w 284"/>
                  <a:gd name="T71" fmla="*/ 225 h 284"/>
                  <a:gd name="T72" fmla="*/ 182 w 284"/>
                  <a:gd name="T73" fmla="*/ 216 h 284"/>
                  <a:gd name="T74" fmla="*/ 202 w 284"/>
                  <a:gd name="T75" fmla="*/ 202 h 284"/>
                  <a:gd name="T76" fmla="*/ 216 w 284"/>
                  <a:gd name="T77" fmla="*/ 183 h 284"/>
                  <a:gd name="T78" fmla="*/ 225 w 284"/>
                  <a:gd name="T79" fmla="*/ 158 h 284"/>
                  <a:gd name="T80" fmla="*/ 226 w 284"/>
                  <a:gd name="T81" fmla="*/ 141 h 284"/>
                  <a:gd name="T82" fmla="*/ 223 w 284"/>
                  <a:gd name="T83" fmla="*/ 116 h 284"/>
                  <a:gd name="T84" fmla="*/ 212 w 284"/>
                  <a:gd name="T85" fmla="*/ 94 h 284"/>
                  <a:gd name="T86" fmla="*/ 196 w 284"/>
                  <a:gd name="T87" fmla="*/ 77 h 284"/>
                  <a:gd name="T88" fmla="*/ 174 w 284"/>
                  <a:gd name="T89" fmla="*/ 64 h 284"/>
                  <a:gd name="T90" fmla="*/ 150 w 284"/>
                  <a:gd name="T91" fmla="*/ 57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284" h="284">
                    <a:moveTo>
                      <a:pt x="141" y="284"/>
                    </a:moveTo>
                    <a:lnTo>
                      <a:pt x="141" y="284"/>
                    </a:lnTo>
                    <a:lnTo>
                      <a:pt x="127" y="283"/>
                    </a:lnTo>
                    <a:lnTo>
                      <a:pt x="113" y="281"/>
                    </a:lnTo>
                    <a:lnTo>
                      <a:pt x="100" y="277"/>
                    </a:lnTo>
                    <a:lnTo>
                      <a:pt x="87" y="273"/>
                    </a:lnTo>
                    <a:lnTo>
                      <a:pt x="73" y="267"/>
                    </a:lnTo>
                    <a:lnTo>
                      <a:pt x="62" y="259"/>
                    </a:lnTo>
                    <a:lnTo>
                      <a:pt x="51" y="251"/>
                    </a:lnTo>
                    <a:lnTo>
                      <a:pt x="41" y="242"/>
                    </a:lnTo>
                    <a:lnTo>
                      <a:pt x="32" y="232"/>
                    </a:lnTo>
                    <a:lnTo>
                      <a:pt x="24" y="221"/>
                    </a:lnTo>
                    <a:lnTo>
                      <a:pt x="17" y="209"/>
                    </a:lnTo>
                    <a:lnTo>
                      <a:pt x="11" y="197"/>
                    </a:lnTo>
                    <a:lnTo>
                      <a:pt x="6" y="184"/>
                    </a:lnTo>
                    <a:lnTo>
                      <a:pt x="3" y="171"/>
                    </a:lnTo>
                    <a:lnTo>
                      <a:pt x="1" y="156"/>
                    </a:lnTo>
                    <a:lnTo>
                      <a:pt x="0" y="141"/>
                    </a:lnTo>
                    <a:lnTo>
                      <a:pt x="0" y="141"/>
                    </a:lnTo>
                    <a:lnTo>
                      <a:pt x="1" y="127"/>
                    </a:lnTo>
                    <a:lnTo>
                      <a:pt x="3" y="113"/>
                    </a:lnTo>
                    <a:lnTo>
                      <a:pt x="6" y="100"/>
                    </a:lnTo>
                    <a:lnTo>
                      <a:pt x="11" y="87"/>
                    </a:lnTo>
                    <a:lnTo>
                      <a:pt x="17" y="75"/>
                    </a:lnTo>
                    <a:lnTo>
                      <a:pt x="24" y="63"/>
                    </a:lnTo>
                    <a:lnTo>
                      <a:pt x="32" y="51"/>
                    </a:lnTo>
                    <a:lnTo>
                      <a:pt x="41" y="41"/>
                    </a:lnTo>
                    <a:lnTo>
                      <a:pt x="51" y="32"/>
                    </a:lnTo>
                    <a:lnTo>
                      <a:pt x="62" y="24"/>
                    </a:lnTo>
                    <a:lnTo>
                      <a:pt x="73" y="17"/>
                    </a:lnTo>
                    <a:lnTo>
                      <a:pt x="87" y="11"/>
                    </a:lnTo>
                    <a:lnTo>
                      <a:pt x="100" y="6"/>
                    </a:lnTo>
                    <a:lnTo>
                      <a:pt x="113" y="3"/>
                    </a:lnTo>
                    <a:lnTo>
                      <a:pt x="127" y="1"/>
                    </a:lnTo>
                    <a:lnTo>
                      <a:pt x="141" y="0"/>
                    </a:lnTo>
                    <a:lnTo>
                      <a:pt x="141" y="0"/>
                    </a:lnTo>
                    <a:lnTo>
                      <a:pt x="156" y="1"/>
                    </a:lnTo>
                    <a:lnTo>
                      <a:pt x="169" y="3"/>
                    </a:lnTo>
                    <a:lnTo>
                      <a:pt x="184" y="6"/>
                    </a:lnTo>
                    <a:lnTo>
                      <a:pt x="197" y="11"/>
                    </a:lnTo>
                    <a:lnTo>
                      <a:pt x="209" y="17"/>
                    </a:lnTo>
                    <a:lnTo>
                      <a:pt x="221" y="24"/>
                    </a:lnTo>
                    <a:lnTo>
                      <a:pt x="231" y="32"/>
                    </a:lnTo>
                    <a:lnTo>
                      <a:pt x="241" y="41"/>
                    </a:lnTo>
                    <a:lnTo>
                      <a:pt x="250" y="51"/>
                    </a:lnTo>
                    <a:lnTo>
                      <a:pt x="259" y="63"/>
                    </a:lnTo>
                    <a:lnTo>
                      <a:pt x="266" y="75"/>
                    </a:lnTo>
                    <a:lnTo>
                      <a:pt x="271" y="87"/>
                    </a:lnTo>
                    <a:lnTo>
                      <a:pt x="276" y="100"/>
                    </a:lnTo>
                    <a:lnTo>
                      <a:pt x="281" y="113"/>
                    </a:lnTo>
                    <a:lnTo>
                      <a:pt x="283" y="127"/>
                    </a:lnTo>
                    <a:lnTo>
                      <a:pt x="284" y="141"/>
                    </a:lnTo>
                    <a:lnTo>
                      <a:pt x="284" y="141"/>
                    </a:lnTo>
                    <a:lnTo>
                      <a:pt x="283" y="156"/>
                    </a:lnTo>
                    <a:lnTo>
                      <a:pt x="281" y="171"/>
                    </a:lnTo>
                    <a:lnTo>
                      <a:pt x="276" y="184"/>
                    </a:lnTo>
                    <a:lnTo>
                      <a:pt x="271" y="197"/>
                    </a:lnTo>
                    <a:lnTo>
                      <a:pt x="266" y="209"/>
                    </a:lnTo>
                    <a:lnTo>
                      <a:pt x="259" y="221"/>
                    </a:lnTo>
                    <a:lnTo>
                      <a:pt x="250" y="232"/>
                    </a:lnTo>
                    <a:lnTo>
                      <a:pt x="241" y="242"/>
                    </a:lnTo>
                    <a:lnTo>
                      <a:pt x="231" y="251"/>
                    </a:lnTo>
                    <a:lnTo>
                      <a:pt x="221" y="259"/>
                    </a:lnTo>
                    <a:lnTo>
                      <a:pt x="209" y="267"/>
                    </a:lnTo>
                    <a:lnTo>
                      <a:pt x="197" y="273"/>
                    </a:lnTo>
                    <a:lnTo>
                      <a:pt x="184" y="277"/>
                    </a:lnTo>
                    <a:lnTo>
                      <a:pt x="169" y="281"/>
                    </a:lnTo>
                    <a:lnTo>
                      <a:pt x="156" y="283"/>
                    </a:lnTo>
                    <a:lnTo>
                      <a:pt x="141" y="284"/>
                    </a:lnTo>
                    <a:lnTo>
                      <a:pt x="141" y="284"/>
                    </a:lnTo>
                    <a:close/>
                    <a:moveTo>
                      <a:pt x="141" y="56"/>
                    </a:moveTo>
                    <a:lnTo>
                      <a:pt x="141" y="56"/>
                    </a:lnTo>
                    <a:lnTo>
                      <a:pt x="133" y="57"/>
                    </a:lnTo>
                    <a:lnTo>
                      <a:pt x="124" y="58"/>
                    </a:lnTo>
                    <a:lnTo>
                      <a:pt x="116" y="61"/>
                    </a:lnTo>
                    <a:lnTo>
                      <a:pt x="108" y="64"/>
                    </a:lnTo>
                    <a:lnTo>
                      <a:pt x="101" y="67"/>
                    </a:lnTo>
                    <a:lnTo>
                      <a:pt x="94" y="72"/>
                    </a:lnTo>
                    <a:lnTo>
                      <a:pt x="88" y="77"/>
                    </a:lnTo>
                    <a:lnTo>
                      <a:pt x="82" y="82"/>
                    </a:lnTo>
                    <a:lnTo>
                      <a:pt x="75" y="88"/>
                    </a:lnTo>
                    <a:lnTo>
                      <a:pt x="70" y="94"/>
                    </a:lnTo>
                    <a:lnTo>
                      <a:pt x="66" y="101"/>
                    </a:lnTo>
                    <a:lnTo>
                      <a:pt x="63" y="109"/>
                    </a:lnTo>
                    <a:lnTo>
                      <a:pt x="60" y="116"/>
                    </a:lnTo>
                    <a:lnTo>
                      <a:pt x="58" y="125"/>
                    </a:lnTo>
                    <a:lnTo>
                      <a:pt x="56" y="133"/>
                    </a:lnTo>
                    <a:lnTo>
                      <a:pt x="56" y="141"/>
                    </a:lnTo>
                    <a:lnTo>
                      <a:pt x="56" y="141"/>
                    </a:lnTo>
                    <a:lnTo>
                      <a:pt x="56" y="150"/>
                    </a:lnTo>
                    <a:lnTo>
                      <a:pt x="58" y="158"/>
                    </a:lnTo>
                    <a:lnTo>
                      <a:pt x="60" y="167"/>
                    </a:lnTo>
                    <a:lnTo>
                      <a:pt x="63" y="175"/>
                    </a:lnTo>
                    <a:lnTo>
                      <a:pt x="66" y="183"/>
                    </a:lnTo>
                    <a:lnTo>
                      <a:pt x="70" y="190"/>
                    </a:lnTo>
                    <a:lnTo>
                      <a:pt x="75" y="196"/>
                    </a:lnTo>
                    <a:lnTo>
                      <a:pt x="82" y="202"/>
                    </a:lnTo>
                    <a:lnTo>
                      <a:pt x="88" y="207"/>
                    </a:lnTo>
                    <a:lnTo>
                      <a:pt x="94" y="212"/>
                    </a:lnTo>
                    <a:lnTo>
                      <a:pt x="101" y="216"/>
                    </a:lnTo>
                    <a:lnTo>
                      <a:pt x="108" y="220"/>
                    </a:lnTo>
                    <a:lnTo>
                      <a:pt x="116" y="223"/>
                    </a:lnTo>
                    <a:lnTo>
                      <a:pt x="124" y="225"/>
                    </a:lnTo>
                    <a:lnTo>
                      <a:pt x="133" y="226"/>
                    </a:lnTo>
                    <a:lnTo>
                      <a:pt x="141" y="227"/>
                    </a:lnTo>
                    <a:lnTo>
                      <a:pt x="141" y="227"/>
                    </a:lnTo>
                    <a:lnTo>
                      <a:pt x="150" y="226"/>
                    </a:lnTo>
                    <a:lnTo>
                      <a:pt x="158" y="225"/>
                    </a:lnTo>
                    <a:lnTo>
                      <a:pt x="166" y="223"/>
                    </a:lnTo>
                    <a:lnTo>
                      <a:pt x="174" y="220"/>
                    </a:lnTo>
                    <a:lnTo>
                      <a:pt x="182" y="216"/>
                    </a:lnTo>
                    <a:lnTo>
                      <a:pt x="189" y="212"/>
                    </a:lnTo>
                    <a:lnTo>
                      <a:pt x="196" y="207"/>
                    </a:lnTo>
                    <a:lnTo>
                      <a:pt x="202" y="202"/>
                    </a:lnTo>
                    <a:lnTo>
                      <a:pt x="207" y="196"/>
                    </a:lnTo>
                    <a:lnTo>
                      <a:pt x="212" y="190"/>
                    </a:lnTo>
                    <a:lnTo>
                      <a:pt x="216" y="183"/>
                    </a:lnTo>
                    <a:lnTo>
                      <a:pt x="220" y="175"/>
                    </a:lnTo>
                    <a:lnTo>
                      <a:pt x="223" y="167"/>
                    </a:lnTo>
                    <a:lnTo>
                      <a:pt x="225" y="158"/>
                    </a:lnTo>
                    <a:lnTo>
                      <a:pt x="226" y="150"/>
                    </a:lnTo>
                    <a:lnTo>
                      <a:pt x="226" y="141"/>
                    </a:lnTo>
                    <a:lnTo>
                      <a:pt x="226" y="141"/>
                    </a:lnTo>
                    <a:lnTo>
                      <a:pt x="226" y="133"/>
                    </a:lnTo>
                    <a:lnTo>
                      <a:pt x="225" y="125"/>
                    </a:lnTo>
                    <a:lnTo>
                      <a:pt x="223" y="116"/>
                    </a:lnTo>
                    <a:lnTo>
                      <a:pt x="220" y="109"/>
                    </a:lnTo>
                    <a:lnTo>
                      <a:pt x="216" y="101"/>
                    </a:lnTo>
                    <a:lnTo>
                      <a:pt x="212" y="94"/>
                    </a:lnTo>
                    <a:lnTo>
                      <a:pt x="207" y="88"/>
                    </a:lnTo>
                    <a:lnTo>
                      <a:pt x="202" y="82"/>
                    </a:lnTo>
                    <a:lnTo>
                      <a:pt x="196" y="77"/>
                    </a:lnTo>
                    <a:lnTo>
                      <a:pt x="189" y="72"/>
                    </a:lnTo>
                    <a:lnTo>
                      <a:pt x="182" y="67"/>
                    </a:lnTo>
                    <a:lnTo>
                      <a:pt x="174" y="64"/>
                    </a:lnTo>
                    <a:lnTo>
                      <a:pt x="166" y="61"/>
                    </a:lnTo>
                    <a:lnTo>
                      <a:pt x="158" y="58"/>
                    </a:lnTo>
                    <a:lnTo>
                      <a:pt x="150" y="57"/>
                    </a:lnTo>
                    <a:lnTo>
                      <a:pt x="141" y="56"/>
                    </a:lnTo>
                    <a:lnTo>
                      <a:pt x="141" y="5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108" name="Freeform 8">
                <a:extLst>
                  <a:ext uri="{FF2B5EF4-FFF2-40B4-BE49-F238E27FC236}">
                    <a16:creationId xmlns:a16="http://schemas.microsoft.com/office/drawing/2014/main" id="{00C146AF-ABD9-4A6C-9E06-E190F46D114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715250" y="3098801"/>
                <a:ext cx="120650" cy="150813"/>
              </a:xfrm>
              <a:custGeom>
                <a:avLst/>
                <a:gdLst>
                  <a:gd name="T0" fmla="*/ 141 w 453"/>
                  <a:gd name="T1" fmla="*/ 567 h 567"/>
                  <a:gd name="T2" fmla="*/ 125 w 453"/>
                  <a:gd name="T3" fmla="*/ 562 h 567"/>
                  <a:gd name="T4" fmla="*/ 115 w 453"/>
                  <a:gd name="T5" fmla="*/ 550 h 567"/>
                  <a:gd name="T6" fmla="*/ 113 w 453"/>
                  <a:gd name="T7" fmla="*/ 329 h 567"/>
                  <a:gd name="T8" fmla="*/ 95 w 453"/>
                  <a:gd name="T9" fmla="*/ 321 h 567"/>
                  <a:gd name="T10" fmla="*/ 71 w 453"/>
                  <a:gd name="T11" fmla="*/ 304 h 567"/>
                  <a:gd name="T12" fmla="*/ 40 w 453"/>
                  <a:gd name="T13" fmla="*/ 269 h 567"/>
                  <a:gd name="T14" fmla="*/ 17 w 453"/>
                  <a:gd name="T15" fmla="*/ 214 h 567"/>
                  <a:gd name="T16" fmla="*/ 5 w 453"/>
                  <a:gd name="T17" fmla="*/ 150 h 567"/>
                  <a:gd name="T18" fmla="*/ 0 w 453"/>
                  <a:gd name="T19" fmla="*/ 79 h 567"/>
                  <a:gd name="T20" fmla="*/ 0 w 453"/>
                  <a:gd name="T21" fmla="*/ 22 h 567"/>
                  <a:gd name="T22" fmla="*/ 8 w 453"/>
                  <a:gd name="T23" fmla="*/ 8 h 567"/>
                  <a:gd name="T24" fmla="*/ 22 w 453"/>
                  <a:gd name="T25" fmla="*/ 0 h 567"/>
                  <a:gd name="T26" fmla="*/ 425 w 453"/>
                  <a:gd name="T27" fmla="*/ 0 h 567"/>
                  <a:gd name="T28" fmla="*/ 440 w 453"/>
                  <a:gd name="T29" fmla="*/ 5 h 567"/>
                  <a:gd name="T30" fmla="*/ 450 w 453"/>
                  <a:gd name="T31" fmla="*/ 17 h 567"/>
                  <a:gd name="T32" fmla="*/ 453 w 453"/>
                  <a:gd name="T33" fmla="*/ 29 h 567"/>
                  <a:gd name="T34" fmla="*/ 450 w 453"/>
                  <a:gd name="T35" fmla="*/ 126 h 567"/>
                  <a:gd name="T36" fmla="*/ 440 w 453"/>
                  <a:gd name="T37" fmla="*/ 194 h 567"/>
                  <a:gd name="T38" fmla="*/ 421 w 453"/>
                  <a:gd name="T39" fmla="*/ 252 h 567"/>
                  <a:gd name="T40" fmla="*/ 389 w 453"/>
                  <a:gd name="T41" fmla="*/ 298 h 567"/>
                  <a:gd name="T42" fmla="*/ 367 w 453"/>
                  <a:gd name="T43" fmla="*/ 316 h 567"/>
                  <a:gd name="T44" fmla="*/ 339 w 453"/>
                  <a:gd name="T45" fmla="*/ 329 h 567"/>
                  <a:gd name="T46" fmla="*/ 339 w 453"/>
                  <a:gd name="T47" fmla="*/ 545 h 567"/>
                  <a:gd name="T48" fmla="*/ 331 w 453"/>
                  <a:gd name="T49" fmla="*/ 559 h 567"/>
                  <a:gd name="T50" fmla="*/ 317 w 453"/>
                  <a:gd name="T51" fmla="*/ 567 h 567"/>
                  <a:gd name="T52" fmla="*/ 170 w 453"/>
                  <a:gd name="T53" fmla="*/ 510 h 567"/>
                  <a:gd name="T54" fmla="*/ 283 w 453"/>
                  <a:gd name="T55" fmla="*/ 309 h 567"/>
                  <a:gd name="T56" fmla="*/ 287 w 453"/>
                  <a:gd name="T57" fmla="*/ 295 h 567"/>
                  <a:gd name="T58" fmla="*/ 296 w 453"/>
                  <a:gd name="T59" fmla="*/ 285 h 567"/>
                  <a:gd name="T60" fmla="*/ 304 w 453"/>
                  <a:gd name="T61" fmla="*/ 282 h 567"/>
                  <a:gd name="T62" fmla="*/ 339 w 453"/>
                  <a:gd name="T63" fmla="*/ 265 h 567"/>
                  <a:gd name="T64" fmla="*/ 364 w 453"/>
                  <a:gd name="T65" fmla="*/ 237 h 567"/>
                  <a:gd name="T66" fmla="*/ 382 w 453"/>
                  <a:gd name="T67" fmla="*/ 197 h 567"/>
                  <a:gd name="T68" fmla="*/ 391 w 453"/>
                  <a:gd name="T69" fmla="*/ 145 h 567"/>
                  <a:gd name="T70" fmla="*/ 396 w 453"/>
                  <a:gd name="T71" fmla="*/ 57 h 567"/>
                  <a:gd name="T72" fmla="*/ 58 w 453"/>
                  <a:gd name="T73" fmla="*/ 103 h 567"/>
                  <a:gd name="T74" fmla="*/ 65 w 453"/>
                  <a:gd name="T75" fmla="*/ 164 h 567"/>
                  <a:gd name="T76" fmla="*/ 76 w 453"/>
                  <a:gd name="T77" fmla="*/ 211 h 567"/>
                  <a:gd name="T78" fmla="*/ 96 w 453"/>
                  <a:gd name="T79" fmla="*/ 248 h 567"/>
                  <a:gd name="T80" fmla="*/ 124 w 453"/>
                  <a:gd name="T81" fmla="*/ 272 h 567"/>
                  <a:gd name="T82" fmla="*/ 148 w 453"/>
                  <a:gd name="T83" fmla="*/ 282 h 567"/>
                  <a:gd name="T84" fmla="*/ 160 w 453"/>
                  <a:gd name="T85" fmla="*/ 288 h 567"/>
                  <a:gd name="T86" fmla="*/ 169 w 453"/>
                  <a:gd name="T87" fmla="*/ 300 h 567"/>
                  <a:gd name="T88" fmla="*/ 170 w 453"/>
                  <a:gd name="T89" fmla="*/ 510 h 5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453" h="567">
                    <a:moveTo>
                      <a:pt x="311" y="567"/>
                    </a:moveTo>
                    <a:lnTo>
                      <a:pt x="141" y="567"/>
                    </a:lnTo>
                    <a:lnTo>
                      <a:pt x="141" y="567"/>
                    </a:lnTo>
                    <a:lnTo>
                      <a:pt x="135" y="567"/>
                    </a:lnTo>
                    <a:lnTo>
                      <a:pt x="130" y="565"/>
                    </a:lnTo>
                    <a:lnTo>
                      <a:pt x="125" y="562"/>
                    </a:lnTo>
                    <a:lnTo>
                      <a:pt x="121" y="559"/>
                    </a:lnTo>
                    <a:lnTo>
                      <a:pt x="118" y="555"/>
                    </a:lnTo>
                    <a:lnTo>
                      <a:pt x="115" y="550"/>
                    </a:lnTo>
                    <a:lnTo>
                      <a:pt x="114" y="545"/>
                    </a:lnTo>
                    <a:lnTo>
                      <a:pt x="113" y="539"/>
                    </a:lnTo>
                    <a:lnTo>
                      <a:pt x="113" y="329"/>
                    </a:lnTo>
                    <a:lnTo>
                      <a:pt x="113" y="329"/>
                    </a:lnTo>
                    <a:lnTo>
                      <a:pt x="104" y="325"/>
                    </a:lnTo>
                    <a:lnTo>
                      <a:pt x="95" y="321"/>
                    </a:lnTo>
                    <a:lnTo>
                      <a:pt x="86" y="316"/>
                    </a:lnTo>
                    <a:lnTo>
                      <a:pt x="78" y="310"/>
                    </a:lnTo>
                    <a:lnTo>
                      <a:pt x="71" y="304"/>
                    </a:lnTo>
                    <a:lnTo>
                      <a:pt x="64" y="298"/>
                    </a:lnTo>
                    <a:lnTo>
                      <a:pt x="51" y="284"/>
                    </a:lnTo>
                    <a:lnTo>
                      <a:pt x="40" y="269"/>
                    </a:lnTo>
                    <a:lnTo>
                      <a:pt x="31" y="252"/>
                    </a:lnTo>
                    <a:lnTo>
                      <a:pt x="23" y="234"/>
                    </a:lnTo>
                    <a:lnTo>
                      <a:pt x="17" y="214"/>
                    </a:lnTo>
                    <a:lnTo>
                      <a:pt x="12" y="194"/>
                    </a:lnTo>
                    <a:lnTo>
                      <a:pt x="8" y="173"/>
                    </a:lnTo>
                    <a:lnTo>
                      <a:pt x="5" y="150"/>
                    </a:lnTo>
                    <a:lnTo>
                      <a:pt x="3" y="126"/>
                    </a:lnTo>
                    <a:lnTo>
                      <a:pt x="1" y="103"/>
                    </a:lnTo>
                    <a:lnTo>
                      <a:pt x="0" y="79"/>
                    </a:lnTo>
                    <a:lnTo>
                      <a:pt x="0" y="29"/>
                    </a:lnTo>
                    <a:lnTo>
                      <a:pt x="0" y="29"/>
                    </a:lnTo>
                    <a:lnTo>
                      <a:pt x="0" y="22"/>
                    </a:lnTo>
                    <a:lnTo>
                      <a:pt x="2" y="17"/>
                    </a:lnTo>
                    <a:lnTo>
                      <a:pt x="4" y="12"/>
                    </a:lnTo>
                    <a:lnTo>
                      <a:pt x="8" y="8"/>
                    </a:lnTo>
                    <a:lnTo>
                      <a:pt x="12" y="5"/>
                    </a:lnTo>
                    <a:lnTo>
                      <a:pt x="17" y="2"/>
                    </a:lnTo>
                    <a:lnTo>
                      <a:pt x="22" y="0"/>
                    </a:lnTo>
                    <a:lnTo>
                      <a:pt x="28" y="0"/>
                    </a:lnTo>
                    <a:lnTo>
                      <a:pt x="425" y="0"/>
                    </a:lnTo>
                    <a:lnTo>
                      <a:pt x="425" y="0"/>
                    </a:lnTo>
                    <a:lnTo>
                      <a:pt x="430" y="0"/>
                    </a:lnTo>
                    <a:lnTo>
                      <a:pt x="436" y="2"/>
                    </a:lnTo>
                    <a:lnTo>
                      <a:pt x="440" y="5"/>
                    </a:lnTo>
                    <a:lnTo>
                      <a:pt x="444" y="8"/>
                    </a:lnTo>
                    <a:lnTo>
                      <a:pt x="448" y="12"/>
                    </a:lnTo>
                    <a:lnTo>
                      <a:pt x="450" y="17"/>
                    </a:lnTo>
                    <a:lnTo>
                      <a:pt x="452" y="22"/>
                    </a:lnTo>
                    <a:lnTo>
                      <a:pt x="453" y="29"/>
                    </a:lnTo>
                    <a:lnTo>
                      <a:pt x="453" y="29"/>
                    </a:lnTo>
                    <a:lnTo>
                      <a:pt x="452" y="79"/>
                    </a:lnTo>
                    <a:lnTo>
                      <a:pt x="451" y="103"/>
                    </a:lnTo>
                    <a:lnTo>
                      <a:pt x="450" y="126"/>
                    </a:lnTo>
                    <a:lnTo>
                      <a:pt x="447" y="150"/>
                    </a:lnTo>
                    <a:lnTo>
                      <a:pt x="444" y="173"/>
                    </a:lnTo>
                    <a:lnTo>
                      <a:pt x="440" y="194"/>
                    </a:lnTo>
                    <a:lnTo>
                      <a:pt x="435" y="214"/>
                    </a:lnTo>
                    <a:lnTo>
                      <a:pt x="429" y="234"/>
                    </a:lnTo>
                    <a:lnTo>
                      <a:pt x="421" y="252"/>
                    </a:lnTo>
                    <a:lnTo>
                      <a:pt x="412" y="269"/>
                    </a:lnTo>
                    <a:lnTo>
                      <a:pt x="402" y="284"/>
                    </a:lnTo>
                    <a:lnTo>
                      <a:pt x="389" y="298"/>
                    </a:lnTo>
                    <a:lnTo>
                      <a:pt x="382" y="304"/>
                    </a:lnTo>
                    <a:lnTo>
                      <a:pt x="375" y="310"/>
                    </a:lnTo>
                    <a:lnTo>
                      <a:pt x="367" y="316"/>
                    </a:lnTo>
                    <a:lnTo>
                      <a:pt x="358" y="321"/>
                    </a:lnTo>
                    <a:lnTo>
                      <a:pt x="349" y="325"/>
                    </a:lnTo>
                    <a:lnTo>
                      <a:pt x="339" y="329"/>
                    </a:lnTo>
                    <a:lnTo>
                      <a:pt x="339" y="539"/>
                    </a:lnTo>
                    <a:lnTo>
                      <a:pt x="339" y="539"/>
                    </a:lnTo>
                    <a:lnTo>
                      <a:pt x="339" y="545"/>
                    </a:lnTo>
                    <a:lnTo>
                      <a:pt x="337" y="550"/>
                    </a:lnTo>
                    <a:lnTo>
                      <a:pt x="335" y="555"/>
                    </a:lnTo>
                    <a:lnTo>
                      <a:pt x="331" y="559"/>
                    </a:lnTo>
                    <a:lnTo>
                      <a:pt x="327" y="562"/>
                    </a:lnTo>
                    <a:lnTo>
                      <a:pt x="322" y="565"/>
                    </a:lnTo>
                    <a:lnTo>
                      <a:pt x="317" y="567"/>
                    </a:lnTo>
                    <a:lnTo>
                      <a:pt x="311" y="567"/>
                    </a:lnTo>
                    <a:lnTo>
                      <a:pt x="311" y="567"/>
                    </a:lnTo>
                    <a:close/>
                    <a:moveTo>
                      <a:pt x="170" y="510"/>
                    </a:moveTo>
                    <a:lnTo>
                      <a:pt x="283" y="510"/>
                    </a:lnTo>
                    <a:lnTo>
                      <a:pt x="283" y="309"/>
                    </a:lnTo>
                    <a:lnTo>
                      <a:pt x="283" y="309"/>
                    </a:lnTo>
                    <a:lnTo>
                      <a:pt x="284" y="304"/>
                    </a:lnTo>
                    <a:lnTo>
                      <a:pt x="285" y="300"/>
                    </a:lnTo>
                    <a:lnTo>
                      <a:pt x="287" y="295"/>
                    </a:lnTo>
                    <a:lnTo>
                      <a:pt x="289" y="292"/>
                    </a:lnTo>
                    <a:lnTo>
                      <a:pt x="292" y="288"/>
                    </a:lnTo>
                    <a:lnTo>
                      <a:pt x="296" y="285"/>
                    </a:lnTo>
                    <a:lnTo>
                      <a:pt x="300" y="283"/>
                    </a:lnTo>
                    <a:lnTo>
                      <a:pt x="304" y="282"/>
                    </a:lnTo>
                    <a:lnTo>
                      <a:pt x="304" y="282"/>
                    </a:lnTo>
                    <a:lnTo>
                      <a:pt x="317" y="277"/>
                    </a:lnTo>
                    <a:lnTo>
                      <a:pt x="329" y="272"/>
                    </a:lnTo>
                    <a:lnTo>
                      <a:pt x="339" y="265"/>
                    </a:lnTo>
                    <a:lnTo>
                      <a:pt x="349" y="257"/>
                    </a:lnTo>
                    <a:lnTo>
                      <a:pt x="357" y="248"/>
                    </a:lnTo>
                    <a:lnTo>
                      <a:pt x="364" y="237"/>
                    </a:lnTo>
                    <a:lnTo>
                      <a:pt x="372" y="224"/>
                    </a:lnTo>
                    <a:lnTo>
                      <a:pt x="377" y="211"/>
                    </a:lnTo>
                    <a:lnTo>
                      <a:pt x="382" y="197"/>
                    </a:lnTo>
                    <a:lnTo>
                      <a:pt x="386" y="181"/>
                    </a:lnTo>
                    <a:lnTo>
                      <a:pt x="389" y="164"/>
                    </a:lnTo>
                    <a:lnTo>
                      <a:pt x="391" y="145"/>
                    </a:lnTo>
                    <a:lnTo>
                      <a:pt x="393" y="124"/>
                    </a:lnTo>
                    <a:lnTo>
                      <a:pt x="395" y="103"/>
                    </a:lnTo>
                    <a:lnTo>
                      <a:pt x="396" y="57"/>
                    </a:lnTo>
                    <a:lnTo>
                      <a:pt x="56" y="57"/>
                    </a:lnTo>
                    <a:lnTo>
                      <a:pt x="56" y="57"/>
                    </a:lnTo>
                    <a:lnTo>
                      <a:pt x="58" y="103"/>
                    </a:lnTo>
                    <a:lnTo>
                      <a:pt x="59" y="124"/>
                    </a:lnTo>
                    <a:lnTo>
                      <a:pt x="62" y="145"/>
                    </a:lnTo>
                    <a:lnTo>
                      <a:pt x="65" y="164"/>
                    </a:lnTo>
                    <a:lnTo>
                      <a:pt x="68" y="181"/>
                    </a:lnTo>
                    <a:lnTo>
                      <a:pt x="72" y="197"/>
                    </a:lnTo>
                    <a:lnTo>
                      <a:pt x="76" y="211"/>
                    </a:lnTo>
                    <a:lnTo>
                      <a:pt x="82" y="224"/>
                    </a:lnTo>
                    <a:lnTo>
                      <a:pt x="88" y="237"/>
                    </a:lnTo>
                    <a:lnTo>
                      <a:pt x="96" y="248"/>
                    </a:lnTo>
                    <a:lnTo>
                      <a:pt x="104" y="257"/>
                    </a:lnTo>
                    <a:lnTo>
                      <a:pt x="113" y="265"/>
                    </a:lnTo>
                    <a:lnTo>
                      <a:pt x="124" y="272"/>
                    </a:lnTo>
                    <a:lnTo>
                      <a:pt x="135" y="277"/>
                    </a:lnTo>
                    <a:lnTo>
                      <a:pt x="148" y="282"/>
                    </a:lnTo>
                    <a:lnTo>
                      <a:pt x="148" y="282"/>
                    </a:lnTo>
                    <a:lnTo>
                      <a:pt x="152" y="283"/>
                    </a:lnTo>
                    <a:lnTo>
                      <a:pt x="157" y="285"/>
                    </a:lnTo>
                    <a:lnTo>
                      <a:pt x="160" y="288"/>
                    </a:lnTo>
                    <a:lnTo>
                      <a:pt x="164" y="292"/>
                    </a:lnTo>
                    <a:lnTo>
                      <a:pt x="167" y="295"/>
                    </a:lnTo>
                    <a:lnTo>
                      <a:pt x="169" y="300"/>
                    </a:lnTo>
                    <a:lnTo>
                      <a:pt x="170" y="304"/>
                    </a:lnTo>
                    <a:lnTo>
                      <a:pt x="170" y="309"/>
                    </a:lnTo>
                    <a:lnTo>
                      <a:pt x="170" y="5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109" name="Freeform 9">
                <a:extLst>
                  <a:ext uri="{FF2B5EF4-FFF2-40B4-BE49-F238E27FC236}">
                    <a16:creationId xmlns:a16="http://schemas.microsoft.com/office/drawing/2014/main" id="{C46536C0-9F10-4DAE-B17C-9898C53B7E2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978775" y="3008313"/>
                <a:ext cx="74613" cy="76200"/>
              </a:xfrm>
              <a:custGeom>
                <a:avLst/>
                <a:gdLst>
                  <a:gd name="T0" fmla="*/ 127 w 282"/>
                  <a:gd name="T1" fmla="*/ 283 h 284"/>
                  <a:gd name="T2" fmla="*/ 87 w 282"/>
                  <a:gd name="T3" fmla="*/ 273 h 284"/>
                  <a:gd name="T4" fmla="*/ 51 w 282"/>
                  <a:gd name="T5" fmla="*/ 251 h 284"/>
                  <a:gd name="T6" fmla="*/ 24 w 282"/>
                  <a:gd name="T7" fmla="*/ 221 h 284"/>
                  <a:gd name="T8" fmla="*/ 6 w 282"/>
                  <a:gd name="T9" fmla="*/ 184 h 284"/>
                  <a:gd name="T10" fmla="*/ 0 w 282"/>
                  <a:gd name="T11" fmla="*/ 141 h 284"/>
                  <a:gd name="T12" fmla="*/ 3 w 282"/>
                  <a:gd name="T13" fmla="*/ 113 h 284"/>
                  <a:gd name="T14" fmla="*/ 17 w 282"/>
                  <a:gd name="T15" fmla="*/ 75 h 284"/>
                  <a:gd name="T16" fmla="*/ 41 w 282"/>
                  <a:gd name="T17" fmla="*/ 41 h 284"/>
                  <a:gd name="T18" fmla="*/ 73 w 282"/>
                  <a:gd name="T19" fmla="*/ 17 h 284"/>
                  <a:gd name="T20" fmla="*/ 113 w 282"/>
                  <a:gd name="T21" fmla="*/ 3 h 284"/>
                  <a:gd name="T22" fmla="*/ 141 w 282"/>
                  <a:gd name="T23" fmla="*/ 0 h 284"/>
                  <a:gd name="T24" fmla="*/ 183 w 282"/>
                  <a:gd name="T25" fmla="*/ 6 h 284"/>
                  <a:gd name="T26" fmla="*/ 221 w 282"/>
                  <a:gd name="T27" fmla="*/ 24 h 284"/>
                  <a:gd name="T28" fmla="*/ 250 w 282"/>
                  <a:gd name="T29" fmla="*/ 51 h 284"/>
                  <a:gd name="T30" fmla="*/ 271 w 282"/>
                  <a:gd name="T31" fmla="*/ 87 h 284"/>
                  <a:gd name="T32" fmla="*/ 282 w 282"/>
                  <a:gd name="T33" fmla="*/ 127 h 284"/>
                  <a:gd name="T34" fmla="*/ 282 w 282"/>
                  <a:gd name="T35" fmla="*/ 156 h 284"/>
                  <a:gd name="T36" fmla="*/ 271 w 282"/>
                  <a:gd name="T37" fmla="*/ 197 h 284"/>
                  <a:gd name="T38" fmla="*/ 250 w 282"/>
                  <a:gd name="T39" fmla="*/ 232 h 284"/>
                  <a:gd name="T40" fmla="*/ 221 w 282"/>
                  <a:gd name="T41" fmla="*/ 259 h 284"/>
                  <a:gd name="T42" fmla="*/ 183 w 282"/>
                  <a:gd name="T43" fmla="*/ 277 h 284"/>
                  <a:gd name="T44" fmla="*/ 141 w 282"/>
                  <a:gd name="T45" fmla="*/ 284 h 284"/>
                  <a:gd name="T46" fmla="*/ 141 w 282"/>
                  <a:gd name="T47" fmla="*/ 56 h 284"/>
                  <a:gd name="T48" fmla="*/ 116 w 282"/>
                  <a:gd name="T49" fmla="*/ 61 h 284"/>
                  <a:gd name="T50" fmla="*/ 94 w 282"/>
                  <a:gd name="T51" fmla="*/ 72 h 284"/>
                  <a:gd name="T52" fmla="*/ 75 w 282"/>
                  <a:gd name="T53" fmla="*/ 88 h 284"/>
                  <a:gd name="T54" fmla="*/ 63 w 282"/>
                  <a:gd name="T55" fmla="*/ 109 h 284"/>
                  <a:gd name="T56" fmla="*/ 56 w 282"/>
                  <a:gd name="T57" fmla="*/ 133 h 284"/>
                  <a:gd name="T58" fmla="*/ 56 w 282"/>
                  <a:gd name="T59" fmla="*/ 150 h 284"/>
                  <a:gd name="T60" fmla="*/ 63 w 282"/>
                  <a:gd name="T61" fmla="*/ 175 h 284"/>
                  <a:gd name="T62" fmla="*/ 75 w 282"/>
                  <a:gd name="T63" fmla="*/ 196 h 284"/>
                  <a:gd name="T64" fmla="*/ 94 w 282"/>
                  <a:gd name="T65" fmla="*/ 212 h 284"/>
                  <a:gd name="T66" fmla="*/ 116 w 282"/>
                  <a:gd name="T67" fmla="*/ 223 h 284"/>
                  <a:gd name="T68" fmla="*/ 141 w 282"/>
                  <a:gd name="T69" fmla="*/ 227 h 284"/>
                  <a:gd name="T70" fmla="*/ 158 w 282"/>
                  <a:gd name="T71" fmla="*/ 225 h 284"/>
                  <a:gd name="T72" fmla="*/ 181 w 282"/>
                  <a:gd name="T73" fmla="*/ 216 h 284"/>
                  <a:gd name="T74" fmla="*/ 202 w 282"/>
                  <a:gd name="T75" fmla="*/ 202 h 284"/>
                  <a:gd name="T76" fmla="*/ 216 w 282"/>
                  <a:gd name="T77" fmla="*/ 183 h 284"/>
                  <a:gd name="T78" fmla="*/ 225 w 282"/>
                  <a:gd name="T79" fmla="*/ 158 h 284"/>
                  <a:gd name="T80" fmla="*/ 226 w 282"/>
                  <a:gd name="T81" fmla="*/ 141 h 284"/>
                  <a:gd name="T82" fmla="*/ 223 w 282"/>
                  <a:gd name="T83" fmla="*/ 116 h 284"/>
                  <a:gd name="T84" fmla="*/ 212 w 282"/>
                  <a:gd name="T85" fmla="*/ 94 h 284"/>
                  <a:gd name="T86" fmla="*/ 196 w 282"/>
                  <a:gd name="T87" fmla="*/ 77 h 284"/>
                  <a:gd name="T88" fmla="*/ 174 w 282"/>
                  <a:gd name="T89" fmla="*/ 64 h 284"/>
                  <a:gd name="T90" fmla="*/ 150 w 282"/>
                  <a:gd name="T91" fmla="*/ 57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282" h="284">
                    <a:moveTo>
                      <a:pt x="141" y="284"/>
                    </a:moveTo>
                    <a:lnTo>
                      <a:pt x="141" y="284"/>
                    </a:lnTo>
                    <a:lnTo>
                      <a:pt x="127" y="283"/>
                    </a:lnTo>
                    <a:lnTo>
                      <a:pt x="113" y="281"/>
                    </a:lnTo>
                    <a:lnTo>
                      <a:pt x="100" y="277"/>
                    </a:lnTo>
                    <a:lnTo>
                      <a:pt x="87" y="273"/>
                    </a:lnTo>
                    <a:lnTo>
                      <a:pt x="73" y="267"/>
                    </a:lnTo>
                    <a:lnTo>
                      <a:pt x="62" y="259"/>
                    </a:lnTo>
                    <a:lnTo>
                      <a:pt x="51" y="251"/>
                    </a:lnTo>
                    <a:lnTo>
                      <a:pt x="41" y="242"/>
                    </a:lnTo>
                    <a:lnTo>
                      <a:pt x="32" y="232"/>
                    </a:lnTo>
                    <a:lnTo>
                      <a:pt x="24" y="221"/>
                    </a:lnTo>
                    <a:lnTo>
                      <a:pt x="17" y="209"/>
                    </a:lnTo>
                    <a:lnTo>
                      <a:pt x="11" y="197"/>
                    </a:lnTo>
                    <a:lnTo>
                      <a:pt x="6" y="184"/>
                    </a:lnTo>
                    <a:lnTo>
                      <a:pt x="3" y="171"/>
                    </a:lnTo>
                    <a:lnTo>
                      <a:pt x="1" y="156"/>
                    </a:lnTo>
                    <a:lnTo>
                      <a:pt x="0" y="141"/>
                    </a:lnTo>
                    <a:lnTo>
                      <a:pt x="0" y="141"/>
                    </a:lnTo>
                    <a:lnTo>
                      <a:pt x="1" y="127"/>
                    </a:lnTo>
                    <a:lnTo>
                      <a:pt x="3" y="113"/>
                    </a:lnTo>
                    <a:lnTo>
                      <a:pt x="6" y="100"/>
                    </a:lnTo>
                    <a:lnTo>
                      <a:pt x="11" y="87"/>
                    </a:lnTo>
                    <a:lnTo>
                      <a:pt x="17" y="75"/>
                    </a:lnTo>
                    <a:lnTo>
                      <a:pt x="24" y="63"/>
                    </a:lnTo>
                    <a:lnTo>
                      <a:pt x="32" y="51"/>
                    </a:lnTo>
                    <a:lnTo>
                      <a:pt x="41" y="41"/>
                    </a:lnTo>
                    <a:lnTo>
                      <a:pt x="51" y="32"/>
                    </a:lnTo>
                    <a:lnTo>
                      <a:pt x="62" y="24"/>
                    </a:lnTo>
                    <a:lnTo>
                      <a:pt x="73" y="17"/>
                    </a:lnTo>
                    <a:lnTo>
                      <a:pt x="87" y="11"/>
                    </a:lnTo>
                    <a:lnTo>
                      <a:pt x="100" y="6"/>
                    </a:lnTo>
                    <a:lnTo>
                      <a:pt x="113" y="3"/>
                    </a:lnTo>
                    <a:lnTo>
                      <a:pt x="127" y="1"/>
                    </a:lnTo>
                    <a:lnTo>
                      <a:pt x="141" y="0"/>
                    </a:lnTo>
                    <a:lnTo>
                      <a:pt x="141" y="0"/>
                    </a:lnTo>
                    <a:lnTo>
                      <a:pt x="156" y="1"/>
                    </a:lnTo>
                    <a:lnTo>
                      <a:pt x="169" y="3"/>
                    </a:lnTo>
                    <a:lnTo>
                      <a:pt x="183" y="6"/>
                    </a:lnTo>
                    <a:lnTo>
                      <a:pt x="197" y="11"/>
                    </a:lnTo>
                    <a:lnTo>
                      <a:pt x="209" y="17"/>
                    </a:lnTo>
                    <a:lnTo>
                      <a:pt x="221" y="24"/>
                    </a:lnTo>
                    <a:lnTo>
                      <a:pt x="231" y="32"/>
                    </a:lnTo>
                    <a:lnTo>
                      <a:pt x="241" y="41"/>
                    </a:lnTo>
                    <a:lnTo>
                      <a:pt x="250" y="51"/>
                    </a:lnTo>
                    <a:lnTo>
                      <a:pt x="258" y="63"/>
                    </a:lnTo>
                    <a:lnTo>
                      <a:pt x="266" y="75"/>
                    </a:lnTo>
                    <a:lnTo>
                      <a:pt x="271" y="87"/>
                    </a:lnTo>
                    <a:lnTo>
                      <a:pt x="276" y="100"/>
                    </a:lnTo>
                    <a:lnTo>
                      <a:pt x="280" y="113"/>
                    </a:lnTo>
                    <a:lnTo>
                      <a:pt x="282" y="127"/>
                    </a:lnTo>
                    <a:lnTo>
                      <a:pt x="282" y="141"/>
                    </a:lnTo>
                    <a:lnTo>
                      <a:pt x="282" y="141"/>
                    </a:lnTo>
                    <a:lnTo>
                      <a:pt x="282" y="156"/>
                    </a:lnTo>
                    <a:lnTo>
                      <a:pt x="280" y="171"/>
                    </a:lnTo>
                    <a:lnTo>
                      <a:pt x="276" y="184"/>
                    </a:lnTo>
                    <a:lnTo>
                      <a:pt x="271" y="197"/>
                    </a:lnTo>
                    <a:lnTo>
                      <a:pt x="266" y="209"/>
                    </a:lnTo>
                    <a:lnTo>
                      <a:pt x="258" y="221"/>
                    </a:lnTo>
                    <a:lnTo>
                      <a:pt x="250" y="232"/>
                    </a:lnTo>
                    <a:lnTo>
                      <a:pt x="241" y="242"/>
                    </a:lnTo>
                    <a:lnTo>
                      <a:pt x="231" y="251"/>
                    </a:lnTo>
                    <a:lnTo>
                      <a:pt x="221" y="259"/>
                    </a:lnTo>
                    <a:lnTo>
                      <a:pt x="209" y="267"/>
                    </a:lnTo>
                    <a:lnTo>
                      <a:pt x="197" y="273"/>
                    </a:lnTo>
                    <a:lnTo>
                      <a:pt x="183" y="277"/>
                    </a:lnTo>
                    <a:lnTo>
                      <a:pt x="169" y="281"/>
                    </a:lnTo>
                    <a:lnTo>
                      <a:pt x="156" y="283"/>
                    </a:lnTo>
                    <a:lnTo>
                      <a:pt x="141" y="284"/>
                    </a:lnTo>
                    <a:lnTo>
                      <a:pt x="141" y="284"/>
                    </a:lnTo>
                    <a:close/>
                    <a:moveTo>
                      <a:pt x="141" y="56"/>
                    </a:moveTo>
                    <a:lnTo>
                      <a:pt x="141" y="56"/>
                    </a:lnTo>
                    <a:lnTo>
                      <a:pt x="133" y="57"/>
                    </a:lnTo>
                    <a:lnTo>
                      <a:pt x="124" y="58"/>
                    </a:lnTo>
                    <a:lnTo>
                      <a:pt x="116" y="61"/>
                    </a:lnTo>
                    <a:lnTo>
                      <a:pt x="108" y="64"/>
                    </a:lnTo>
                    <a:lnTo>
                      <a:pt x="101" y="67"/>
                    </a:lnTo>
                    <a:lnTo>
                      <a:pt x="94" y="72"/>
                    </a:lnTo>
                    <a:lnTo>
                      <a:pt x="88" y="77"/>
                    </a:lnTo>
                    <a:lnTo>
                      <a:pt x="81" y="82"/>
                    </a:lnTo>
                    <a:lnTo>
                      <a:pt x="75" y="88"/>
                    </a:lnTo>
                    <a:lnTo>
                      <a:pt x="70" y="94"/>
                    </a:lnTo>
                    <a:lnTo>
                      <a:pt x="66" y="101"/>
                    </a:lnTo>
                    <a:lnTo>
                      <a:pt x="63" y="109"/>
                    </a:lnTo>
                    <a:lnTo>
                      <a:pt x="60" y="116"/>
                    </a:lnTo>
                    <a:lnTo>
                      <a:pt x="58" y="125"/>
                    </a:lnTo>
                    <a:lnTo>
                      <a:pt x="56" y="133"/>
                    </a:lnTo>
                    <a:lnTo>
                      <a:pt x="56" y="141"/>
                    </a:lnTo>
                    <a:lnTo>
                      <a:pt x="56" y="141"/>
                    </a:lnTo>
                    <a:lnTo>
                      <a:pt x="56" y="150"/>
                    </a:lnTo>
                    <a:lnTo>
                      <a:pt x="58" y="158"/>
                    </a:lnTo>
                    <a:lnTo>
                      <a:pt x="60" y="167"/>
                    </a:lnTo>
                    <a:lnTo>
                      <a:pt x="63" y="175"/>
                    </a:lnTo>
                    <a:lnTo>
                      <a:pt x="66" y="183"/>
                    </a:lnTo>
                    <a:lnTo>
                      <a:pt x="70" y="190"/>
                    </a:lnTo>
                    <a:lnTo>
                      <a:pt x="75" y="196"/>
                    </a:lnTo>
                    <a:lnTo>
                      <a:pt x="81" y="202"/>
                    </a:lnTo>
                    <a:lnTo>
                      <a:pt x="88" y="207"/>
                    </a:lnTo>
                    <a:lnTo>
                      <a:pt x="94" y="212"/>
                    </a:lnTo>
                    <a:lnTo>
                      <a:pt x="101" y="216"/>
                    </a:lnTo>
                    <a:lnTo>
                      <a:pt x="108" y="220"/>
                    </a:lnTo>
                    <a:lnTo>
                      <a:pt x="116" y="223"/>
                    </a:lnTo>
                    <a:lnTo>
                      <a:pt x="124" y="225"/>
                    </a:lnTo>
                    <a:lnTo>
                      <a:pt x="133" y="226"/>
                    </a:lnTo>
                    <a:lnTo>
                      <a:pt x="141" y="227"/>
                    </a:lnTo>
                    <a:lnTo>
                      <a:pt x="141" y="227"/>
                    </a:lnTo>
                    <a:lnTo>
                      <a:pt x="150" y="226"/>
                    </a:lnTo>
                    <a:lnTo>
                      <a:pt x="158" y="225"/>
                    </a:lnTo>
                    <a:lnTo>
                      <a:pt x="166" y="223"/>
                    </a:lnTo>
                    <a:lnTo>
                      <a:pt x="174" y="220"/>
                    </a:lnTo>
                    <a:lnTo>
                      <a:pt x="181" y="216"/>
                    </a:lnTo>
                    <a:lnTo>
                      <a:pt x="189" y="212"/>
                    </a:lnTo>
                    <a:lnTo>
                      <a:pt x="196" y="207"/>
                    </a:lnTo>
                    <a:lnTo>
                      <a:pt x="202" y="202"/>
                    </a:lnTo>
                    <a:lnTo>
                      <a:pt x="207" y="196"/>
                    </a:lnTo>
                    <a:lnTo>
                      <a:pt x="212" y="190"/>
                    </a:lnTo>
                    <a:lnTo>
                      <a:pt x="216" y="183"/>
                    </a:lnTo>
                    <a:lnTo>
                      <a:pt x="220" y="175"/>
                    </a:lnTo>
                    <a:lnTo>
                      <a:pt x="223" y="167"/>
                    </a:lnTo>
                    <a:lnTo>
                      <a:pt x="225" y="158"/>
                    </a:lnTo>
                    <a:lnTo>
                      <a:pt x="226" y="150"/>
                    </a:lnTo>
                    <a:lnTo>
                      <a:pt x="226" y="141"/>
                    </a:lnTo>
                    <a:lnTo>
                      <a:pt x="226" y="141"/>
                    </a:lnTo>
                    <a:lnTo>
                      <a:pt x="226" y="133"/>
                    </a:lnTo>
                    <a:lnTo>
                      <a:pt x="225" y="125"/>
                    </a:lnTo>
                    <a:lnTo>
                      <a:pt x="223" y="116"/>
                    </a:lnTo>
                    <a:lnTo>
                      <a:pt x="220" y="109"/>
                    </a:lnTo>
                    <a:lnTo>
                      <a:pt x="216" y="101"/>
                    </a:lnTo>
                    <a:lnTo>
                      <a:pt x="212" y="94"/>
                    </a:lnTo>
                    <a:lnTo>
                      <a:pt x="207" y="88"/>
                    </a:lnTo>
                    <a:lnTo>
                      <a:pt x="202" y="82"/>
                    </a:lnTo>
                    <a:lnTo>
                      <a:pt x="196" y="77"/>
                    </a:lnTo>
                    <a:lnTo>
                      <a:pt x="189" y="72"/>
                    </a:lnTo>
                    <a:lnTo>
                      <a:pt x="181" y="67"/>
                    </a:lnTo>
                    <a:lnTo>
                      <a:pt x="174" y="64"/>
                    </a:lnTo>
                    <a:lnTo>
                      <a:pt x="166" y="61"/>
                    </a:lnTo>
                    <a:lnTo>
                      <a:pt x="158" y="58"/>
                    </a:lnTo>
                    <a:lnTo>
                      <a:pt x="150" y="57"/>
                    </a:lnTo>
                    <a:lnTo>
                      <a:pt x="141" y="56"/>
                    </a:lnTo>
                    <a:lnTo>
                      <a:pt x="141" y="5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110" name="Freeform 10">
                <a:extLst>
                  <a:ext uri="{FF2B5EF4-FFF2-40B4-BE49-F238E27FC236}">
                    <a16:creationId xmlns:a16="http://schemas.microsoft.com/office/drawing/2014/main" id="{DD779A39-D67A-4B9F-9CC2-2E280DE2297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954963" y="3098801"/>
                <a:ext cx="120650" cy="150813"/>
              </a:xfrm>
              <a:custGeom>
                <a:avLst/>
                <a:gdLst>
                  <a:gd name="T0" fmla="*/ 141 w 453"/>
                  <a:gd name="T1" fmla="*/ 567 h 567"/>
                  <a:gd name="T2" fmla="*/ 125 w 453"/>
                  <a:gd name="T3" fmla="*/ 562 h 567"/>
                  <a:gd name="T4" fmla="*/ 115 w 453"/>
                  <a:gd name="T5" fmla="*/ 550 h 567"/>
                  <a:gd name="T6" fmla="*/ 113 w 453"/>
                  <a:gd name="T7" fmla="*/ 329 h 567"/>
                  <a:gd name="T8" fmla="*/ 95 w 453"/>
                  <a:gd name="T9" fmla="*/ 321 h 567"/>
                  <a:gd name="T10" fmla="*/ 71 w 453"/>
                  <a:gd name="T11" fmla="*/ 304 h 567"/>
                  <a:gd name="T12" fmla="*/ 40 w 453"/>
                  <a:gd name="T13" fmla="*/ 269 h 567"/>
                  <a:gd name="T14" fmla="*/ 17 w 453"/>
                  <a:gd name="T15" fmla="*/ 214 h 567"/>
                  <a:gd name="T16" fmla="*/ 5 w 453"/>
                  <a:gd name="T17" fmla="*/ 150 h 567"/>
                  <a:gd name="T18" fmla="*/ 0 w 453"/>
                  <a:gd name="T19" fmla="*/ 79 h 567"/>
                  <a:gd name="T20" fmla="*/ 0 w 453"/>
                  <a:gd name="T21" fmla="*/ 22 h 567"/>
                  <a:gd name="T22" fmla="*/ 8 w 453"/>
                  <a:gd name="T23" fmla="*/ 8 h 567"/>
                  <a:gd name="T24" fmla="*/ 22 w 453"/>
                  <a:gd name="T25" fmla="*/ 0 h 567"/>
                  <a:gd name="T26" fmla="*/ 425 w 453"/>
                  <a:gd name="T27" fmla="*/ 0 h 567"/>
                  <a:gd name="T28" fmla="*/ 440 w 453"/>
                  <a:gd name="T29" fmla="*/ 5 h 567"/>
                  <a:gd name="T30" fmla="*/ 450 w 453"/>
                  <a:gd name="T31" fmla="*/ 17 h 567"/>
                  <a:gd name="T32" fmla="*/ 453 w 453"/>
                  <a:gd name="T33" fmla="*/ 29 h 567"/>
                  <a:gd name="T34" fmla="*/ 450 w 453"/>
                  <a:gd name="T35" fmla="*/ 126 h 567"/>
                  <a:gd name="T36" fmla="*/ 440 w 453"/>
                  <a:gd name="T37" fmla="*/ 194 h 567"/>
                  <a:gd name="T38" fmla="*/ 421 w 453"/>
                  <a:gd name="T39" fmla="*/ 252 h 567"/>
                  <a:gd name="T40" fmla="*/ 389 w 453"/>
                  <a:gd name="T41" fmla="*/ 298 h 567"/>
                  <a:gd name="T42" fmla="*/ 366 w 453"/>
                  <a:gd name="T43" fmla="*/ 316 h 567"/>
                  <a:gd name="T44" fmla="*/ 339 w 453"/>
                  <a:gd name="T45" fmla="*/ 329 h 567"/>
                  <a:gd name="T46" fmla="*/ 339 w 453"/>
                  <a:gd name="T47" fmla="*/ 545 h 567"/>
                  <a:gd name="T48" fmla="*/ 331 w 453"/>
                  <a:gd name="T49" fmla="*/ 559 h 567"/>
                  <a:gd name="T50" fmla="*/ 317 w 453"/>
                  <a:gd name="T51" fmla="*/ 567 h 567"/>
                  <a:gd name="T52" fmla="*/ 170 w 453"/>
                  <a:gd name="T53" fmla="*/ 510 h 567"/>
                  <a:gd name="T54" fmla="*/ 283 w 453"/>
                  <a:gd name="T55" fmla="*/ 309 h 567"/>
                  <a:gd name="T56" fmla="*/ 287 w 453"/>
                  <a:gd name="T57" fmla="*/ 295 h 567"/>
                  <a:gd name="T58" fmla="*/ 296 w 453"/>
                  <a:gd name="T59" fmla="*/ 285 h 567"/>
                  <a:gd name="T60" fmla="*/ 304 w 453"/>
                  <a:gd name="T61" fmla="*/ 282 h 567"/>
                  <a:gd name="T62" fmla="*/ 339 w 453"/>
                  <a:gd name="T63" fmla="*/ 265 h 567"/>
                  <a:gd name="T64" fmla="*/ 364 w 453"/>
                  <a:gd name="T65" fmla="*/ 237 h 567"/>
                  <a:gd name="T66" fmla="*/ 382 w 453"/>
                  <a:gd name="T67" fmla="*/ 197 h 567"/>
                  <a:gd name="T68" fmla="*/ 391 w 453"/>
                  <a:gd name="T69" fmla="*/ 145 h 567"/>
                  <a:gd name="T70" fmla="*/ 396 w 453"/>
                  <a:gd name="T71" fmla="*/ 57 h 567"/>
                  <a:gd name="T72" fmla="*/ 58 w 453"/>
                  <a:gd name="T73" fmla="*/ 103 h 567"/>
                  <a:gd name="T74" fmla="*/ 64 w 453"/>
                  <a:gd name="T75" fmla="*/ 164 h 567"/>
                  <a:gd name="T76" fmla="*/ 76 w 453"/>
                  <a:gd name="T77" fmla="*/ 211 h 567"/>
                  <a:gd name="T78" fmla="*/ 96 w 453"/>
                  <a:gd name="T79" fmla="*/ 248 h 567"/>
                  <a:gd name="T80" fmla="*/ 124 w 453"/>
                  <a:gd name="T81" fmla="*/ 272 h 567"/>
                  <a:gd name="T82" fmla="*/ 148 w 453"/>
                  <a:gd name="T83" fmla="*/ 282 h 567"/>
                  <a:gd name="T84" fmla="*/ 160 w 453"/>
                  <a:gd name="T85" fmla="*/ 288 h 567"/>
                  <a:gd name="T86" fmla="*/ 169 w 453"/>
                  <a:gd name="T87" fmla="*/ 300 h 567"/>
                  <a:gd name="T88" fmla="*/ 170 w 453"/>
                  <a:gd name="T89" fmla="*/ 510 h 5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453" h="567">
                    <a:moveTo>
                      <a:pt x="311" y="567"/>
                    </a:moveTo>
                    <a:lnTo>
                      <a:pt x="141" y="567"/>
                    </a:lnTo>
                    <a:lnTo>
                      <a:pt x="141" y="567"/>
                    </a:lnTo>
                    <a:lnTo>
                      <a:pt x="135" y="567"/>
                    </a:lnTo>
                    <a:lnTo>
                      <a:pt x="130" y="565"/>
                    </a:lnTo>
                    <a:lnTo>
                      <a:pt x="125" y="562"/>
                    </a:lnTo>
                    <a:lnTo>
                      <a:pt x="121" y="559"/>
                    </a:lnTo>
                    <a:lnTo>
                      <a:pt x="118" y="555"/>
                    </a:lnTo>
                    <a:lnTo>
                      <a:pt x="115" y="550"/>
                    </a:lnTo>
                    <a:lnTo>
                      <a:pt x="114" y="545"/>
                    </a:lnTo>
                    <a:lnTo>
                      <a:pt x="113" y="539"/>
                    </a:lnTo>
                    <a:lnTo>
                      <a:pt x="113" y="329"/>
                    </a:lnTo>
                    <a:lnTo>
                      <a:pt x="113" y="329"/>
                    </a:lnTo>
                    <a:lnTo>
                      <a:pt x="104" y="325"/>
                    </a:lnTo>
                    <a:lnTo>
                      <a:pt x="95" y="321"/>
                    </a:lnTo>
                    <a:lnTo>
                      <a:pt x="86" y="316"/>
                    </a:lnTo>
                    <a:lnTo>
                      <a:pt x="78" y="310"/>
                    </a:lnTo>
                    <a:lnTo>
                      <a:pt x="71" y="304"/>
                    </a:lnTo>
                    <a:lnTo>
                      <a:pt x="63" y="298"/>
                    </a:lnTo>
                    <a:lnTo>
                      <a:pt x="51" y="284"/>
                    </a:lnTo>
                    <a:lnTo>
                      <a:pt x="40" y="269"/>
                    </a:lnTo>
                    <a:lnTo>
                      <a:pt x="31" y="252"/>
                    </a:lnTo>
                    <a:lnTo>
                      <a:pt x="23" y="234"/>
                    </a:lnTo>
                    <a:lnTo>
                      <a:pt x="17" y="214"/>
                    </a:lnTo>
                    <a:lnTo>
                      <a:pt x="12" y="194"/>
                    </a:lnTo>
                    <a:lnTo>
                      <a:pt x="8" y="173"/>
                    </a:lnTo>
                    <a:lnTo>
                      <a:pt x="5" y="150"/>
                    </a:lnTo>
                    <a:lnTo>
                      <a:pt x="3" y="126"/>
                    </a:lnTo>
                    <a:lnTo>
                      <a:pt x="1" y="103"/>
                    </a:lnTo>
                    <a:lnTo>
                      <a:pt x="0" y="79"/>
                    </a:lnTo>
                    <a:lnTo>
                      <a:pt x="0" y="29"/>
                    </a:lnTo>
                    <a:lnTo>
                      <a:pt x="0" y="29"/>
                    </a:lnTo>
                    <a:lnTo>
                      <a:pt x="0" y="22"/>
                    </a:lnTo>
                    <a:lnTo>
                      <a:pt x="2" y="17"/>
                    </a:lnTo>
                    <a:lnTo>
                      <a:pt x="4" y="12"/>
                    </a:lnTo>
                    <a:lnTo>
                      <a:pt x="8" y="8"/>
                    </a:lnTo>
                    <a:lnTo>
                      <a:pt x="12" y="5"/>
                    </a:lnTo>
                    <a:lnTo>
                      <a:pt x="17" y="2"/>
                    </a:lnTo>
                    <a:lnTo>
                      <a:pt x="22" y="0"/>
                    </a:lnTo>
                    <a:lnTo>
                      <a:pt x="28" y="0"/>
                    </a:lnTo>
                    <a:lnTo>
                      <a:pt x="425" y="0"/>
                    </a:lnTo>
                    <a:lnTo>
                      <a:pt x="425" y="0"/>
                    </a:lnTo>
                    <a:lnTo>
                      <a:pt x="430" y="0"/>
                    </a:lnTo>
                    <a:lnTo>
                      <a:pt x="436" y="2"/>
                    </a:lnTo>
                    <a:lnTo>
                      <a:pt x="440" y="5"/>
                    </a:lnTo>
                    <a:lnTo>
                      <a:pt x="444" y="8"/>
                    </a:lnTo>
                    <a:lnTo>
                      <a:pt x="448" y="12"/>
                    </a:lnTo>
                    <a:lnTo>
                      <a:pt x="450" y="17"/>
                    </a:lnTo>
                    <a:lnTo>
                      <a:pt x="452" y="22"/>
                    </a:lnTo>
                    <a:lnTo>
                      <a:pt x="453" y="29"/>
                    </a:lnTo>
                    <a:lnTo>
                      <a:pt x="453" y="29"/>
                    </a:lnTo>
                    <a:lnTo>
                      <a:pt x="452" y="79"/>
                    </a:lnTo>
                    <a:lnTo>
                      <a:pt x="451" y="103"/>
                    </a:lnTo>
                    <a:lnTo>
                      <a:pt x="450" y="126"/>
                    </a:lnTo>
                    <a:lnTo>
                      <a:pt x="447" y="150"/>
                    </a:lnTo>
                    <a:lnTo>
                      <a:pt x="444" y="173"/>
                    </a:lnTo>
                    <a:lnTo>
                      <a:pt x="440" y="194"/>
                    </a:lnTo>
                    <a:lnTo>
                      <a:pt x="435" y="214"/>
                    </a:lnTo>
                    <a:lnTo>
                      <a:pt x="429" y="234"/>
                    </a:lnTo>
                    <a:lnTo>
                      <a:pt x="421" y="252"/>
                    </a:lnTo>
                    <a:lnTo>
                      <a:pt x="412" y="269"/>
                    </a:lnTo>
                    <a:lnTo>
                      <a:pt x="402" y="284"/>
                    </a:lnTo>
                    <a:lnTo>
                      <a:pt x="389" y="298"/>
                    </a:lnTo>
                    <a:lnTo>
                      <a:pt x="382" y="304"/>
                    </a:lnTo>
                    <a:lnTo>
                      <a:pt x="375" y="310"/>
                    </a:lnTo>
                    <a:lnTo>
                      <a:pt x="366" y="316"/>
                    </a:lnTo>
                    <a:lnTo>
                      <a:pt x="358" y="321"/>
                    </a:lnTo>
                    <a:lnTo>
                      <a:pt x="349" y="325"/>
                    </a:lnTo>
                    <a:lnTo>
                      <a:pt x="339" y="329"/>
                    </a:lnTo>
                    <a:lnTo>
                      <a:pt x="339" y="539"/>
                    </a:lnTo>
                    <a:lnTo>
                      <a:pt x="339" y="539"/>
                    </a:lnTo>
                    <a:lnTo>
                      <a:pt x="339" y="545"/>
                    </a:lnTo>
                    <a:lnTo>
                      <a:pt x="337" y="550"/>
                    </a:lnTo>
                    <a:lnTo>
                      <a:pt x="335" y="555"/>
                    </a:lnTo>
                    <a:lnTo>
                      <a:pt x="331" y="559"/>
                    </a:lnTo>
                    <a:lnTo>
                      <a:pt x="327" y="562"/>
                    </a:lnTo>
                    <a:lnTo>
                      <a:pt x="322" y="565"/>
                    </a:lnTo>
                    <a:lnTo>
                      <a:pt x="317" y="567"/>
                    </a:lnTo>
                    <a:lnTo>
                      <a:pt x="311" y="567"/>
                    </a:lnTo>
                    <a:lnTo>
                      <a:pt x="311" y="567"/>
                    </a:lnTo>
                    <a:close/>
                    <a:moveTo>
                      <a:pt x="170" y="510"/>
                    </a:moveTo>
                    <a:lnTo>
                      <a:pt x="283" y="510"/>
                    </a:lnTo>
                    <a:lnTo>
                      <a:pt x="283" y="309"/>
                    </a:lnTo>
                    <a:lnTo>
                      <a:pt x="283" y="309"/>
                    </a:lnTo>
                    <a:lnTo>
                      <a:pt x="284" y="304"/>
                    </a:lnTo>
                    <a:lnTo>
                      <a:pt x="285" y="300"/>
                    </a:lnTo>
                    <a:lnTo>
                      <a:pt x="287" y="295"/>
                    </a:lnTo>
                    <a:lnTo>
                      <a:pt x="289" y="292"/>
                    </a:lnTo>
                    <a:lnTo>
                      <a:pt x="292" y="288"/>
                    </a:lnTo>
                    <a:lnTo>
                      <a:pt x="296" y="285"/>
                    </a:lnTo>
                    <a:lnTo>
                      <a:pt x="300" y="283"/>
                    </a:lnTo>
                    <a:lnTo>
                      <a:pt x="304" y="282"/>
                    </a:lnTo>
                    <a:lnTo>
                      <a:pt x="304" y="282"/>
                    </a:lnTo>
                    <a:lnTo>
                      <a:pt x="317" y="277"/>
                    </a:lnTo>
                    <a:lnTo>
                      <a:pt x="329" y="272"/>
                    </a:lnTo>
                    <a:lnTo>
                      <a:pt x="339" y="265"/>
                    </a:lnTo>
                    <a:lnTo>
                      <a:pt x="349" y="257"/>
                    </a:lnTo>
                    <a:lnTo>
                      <a:pt x="357" y="248"/>
                    </a:lnTo>
                    <a:lnTo>
                      <a:pt x="364" y="237"/>
                    </a:lnTo>
                    <a:lnTo>
                      <a:pt x="370" y="224"/>
                    </a:lnTo>
                    <a:lnTo>
                      <a:pt x="377" y="211"/>
                    </a:lnTo>
                    <a:lnTo>
                      <a:pt x="382" y="197"/>
                    </a:lnTo>
                    <a:lnTo>
                      <a:pt x="386" y="181"/>
                    </a:lnTo>
                    <a:lnTo>
                      <a:pt x="389" y="164"/>
                    </a:lnTo>
                    <a:lnTo>
                      <a:pt x="391" y="145"/>
                    </a:lnTo>
                    <a:lnTo>
                      <a:pt x="393" y="124"/>
                    </a:lnTo>
                    <a:lnTo>
                      <a:pt x="395" y="103"/>
                    </a:lnTo>
                    <a:lnTo>
                      <a:pt x="396" y="57"/>
                    </a:lnTo>
                    <a:lnTo>
                      <a:pt x="56" y="57"/>
                    </a:lnTo>
                    <a:lnTo>
                      <a:pt x="56" y="57"/>
                    </a:lnTo>
                    <a:lnTo>
                      <a:pt x="58" y="103"/>
                    </a:lnTo>
                    <a:lnTo>
                      <a:pt x="59" y="124"/>
                    </a:lnTo>
                    <a:lnTo>
                      <a:pt x="61" y="145"/>
                    </a:lnTo>
                    <a:lnTo>
                      <a:pt x="64" y="164"/>
                    </a:lnTo>
                    <a:lnTo>
                      <a:pt x="68" y="181"/>
                    </a:lnTo>
                    <a:lnTo>
                      <a:pt x="72" y="197"/>
                    </a:lnTo>
                    <a:lnTo>
                      <a:pt x="76" y="211"/>
                    </a:lnTo>
                    <a:lnTo>
                      <a:pt x="82" y="224"/>
                    </a:lnTo>
                    <a:lnTo>
                      <a:pt x="88" y="237"/>
                    </a:lnTo>
                    <a:lnTo>
                      <a:pt x="96" y="248"/>
                    </a:lnTo>
                    <a:lnTo>
                      <a:pt x="104" y="257"/>
                    </a:lnTo>
                    <a:lnTo>
                      <a:pt x="113" y="265"/>
                    </a:lnTo>
                    <a:lnTo>
                      <a:pt x="124" y="272"/>
                    </a:lnTo>
                    <a:lnTo>
                      <a:pt x="135" y="277"/>
                    </a:lnTo>
                    <a:lnTo>
                      <a:pt x="148" y="282"/>
                    </a:lnTo>
                    <a:lnTo>
                      <a:pt x="148" y="282"/>
                    </a:lnTo>
                    <a:lnTo>
                      <a:pt x="152" y="283"/>
                    </a:lnTo>
                    <a:lnTo>
                      <a:pt x="157" y="285"/>
                    </a:lnTo>
                    <a:lnTo>
                      <a:pt x="160" y="288"/>
                    </a:lnTo>
                    <a:lnTo>
                      <a:pt x="163" y="292"/>
                    </a:lnTo>
                    <a:lnTo>
                      <a:pt x="166" y="295"/>
                    </a:lnTo>
                    <a:lnTo>
                      <a:pt x="169" y="300"/>
                    </a:lnTo>
                    <a:lnTo>
                      <a:pt x="170" y="304"/>
                    </a:lnTo>
                    <a:lnTo>
                      <a:pt x="170" y="309"/>
                    </a:lnTo>
                    <a:lnTo>
                      <a:pt x="170" y="5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111" name="Freeform 11">
                <a:extLst>
                  <a:ext uri="{FF2B5EF4-FFF2-40B4-BE49-F238E27FC236}">
                    <a16:creationId xmlns:a16="http://schemas.microsoft.com/office/drawing/2014/main" id="{4F135E00-CF9B-49C5-BC04-92B56D67D9B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858125" y="2889251"/>
                <a:ext cx="74613" cy="74613"/>
              </a:xfrm>
              <a:custGeom>
                <a:avLst/>
                <a:gdLst>
                  <a:gd name="T0" fmla="*/ 127 w 283"/>
                  <a:gd name="T1" fmla="*/ 283 h 284"/>
                  <a:gd name="T2" fmla="*/ 87 w 283"/>
                  <a:gd name="T3" fmla="*/ 273 h 284"/>
                  <a:gd name="T4" fmla="*/ 52 w 283"/>
                  <a:gd name="T5" fmla="*/ 252 h 284"/>
                  <a:gd name="T6" fmla="*/ 24 w 283"/>
                  <a:gd name="T7" fmla="*/ 222 h 284"/>
                  <a:gd name="T8" fmla="*/ 6 w 283"/>
                  <a:gd name="T9" fmla="*/ 184 h 284"/>
                  <a:gd name="T10" fmla="*/ 0 w 283"/>
                  <a:gd name="T11" fmla="*/ 142 h 284"/>
                  <a:gd name="T12" fmla="*/ 3 w 283"/>
                  <a:gd name="T13" fmla="*/ 114 h 284"/>
                  <a:gd name="T14" fmla="*/ 17 w 283"/>
                  <a:gd name="T15" fmla="*/ 75 h 284"/>
                  <a:gd name="T16" fmla="*/ 42 w 283"/>
                  <a:gd name="T17" fmla="*/ 42 h 284"/>
                  <a:gd name="T18" fmla="*/ 74 w 283"/>
                  <a:gd name="T19" fmla="*/ 18 h 284"/>
                  <a:gd name="T20" fmla="*/ 113 w 283"/>
                  <a:gd name="T21" fmla="*/ 3 h 284"/>
                  <a:gd name="T22" fmla="*/ 142 w 283"/>
                  <a:gd name="T23" fmla="*/ 0 h 284"/>
                  <a:gd name="T24" fmla="*/ 184 w 283"/>
                  <a:gd name="T25" fmla="*/ 7 h 284"/>
                  <a:gd name="T26" fmla="*/ 221 w 283"/>
                  <a:gd name="T27" fmla="*/ 25 h 284"/>
                  <a:gd name="T28" fmla="*/ 251 w 283"/>
                  <a:gd name="T29" fmla="*/ 52 h 284"/>
                  <a:gd name="T30" fmla="*/ 272 w 283"/>
                  <a:gd name="T31" fmla="*/ 87 h 284"/>
                  <a:gd name="T32" fmla="*/ 283 w 283"/>
                  <a:gd name="T33" fmla="*/ 128 h 284"/>
                  <a:gd name="T34" fmla="*/ 283 w 283"/>
                  <a:gd name="T35" fmla="*/ 157 h 284"/>
                  <a:gd name="T36" fmla="*/ 272 w 283"/>
                  <a:gd name="T37" fmla="*/ 197 h 284"/>
                  <a:gd name="T38" fmla="*/ 251 w 283"/>
                  <a:gd name="T39" fmla="*/ 233 h 284"/>
                  <a:gd name="T40" fmla="*/ 221 w 283"/>
                  <a:gd name="T41" fmla="*/ 260 h 284"/>
                  <a:gd name="T42" fmla="*/ 184 w 283"/>
                  <a:gd name="T43" fmla="*/ 277 h 284"/>
                  <a:gd name="T44" fmla="*/ 142 w 283"/>
                  <a:gd name="T45" fmla="*/ 284 h 284"/>
                  <a:gd name="T46" fmla="*/ 142 w 283"/>
                  <a:gd name="T47" fmla="*/ 57 h 284"/>
                  <a:gd name="T48" fmla="*/ 116 w 283"/>
                  <a:gd name="T49" fmla="*/ 61 h 284"/>
                  <a:gd name="T50" fmla="*/ 94 w 283"/>
                  <a:gd name="T51" fmla="*/ 72 h 284"/>
                  <a:gd name="T52" fmla="*/ 76 w 283"/>
                  <a:gd name="T53" fmla="*/ 88 h 284"/>
                  <a:gd name="T54" fmla="*/ 64 w 283"/>
                  <a:gd name="T55" fmla="*/ 110 h 284"/>
                  <a:gd name="T56" fmla="*/ 57 w 283"/>
                  <a:gd name="T57" fmla="*/ 134 h 284"/>
                  <a:gd name="T58" fmla="*/ 57 w 283"/>
                  <a:gd name="T59" fmla="*/ 151 h 284"/>
                  <a:gd name="T60" fmla="*/ 64 w 283"/>
                  <a:gd name="T61" fmla="*/ 175 h 284"/>
                  <a:gd name="T62" fmla="*/ 76 w 283"/>
                  <a:gd name="T63" fmla="*/ 196 h 284"/>
                  <a:gd name="T64" fmla="*/ 94 w 283"/>
                  <a:gd name="T65" fmla="*/ 213 h 284"/>
                  <a:gd name="T66" fmla="*/ 116 w 283"/>
                  <a:gd name="T67" fmla="*/ 224 h 284"/>
                  <a:gd name="T68" fmla="*/ 142 w 283"/>
                  <a:gd name="T69" fmla="*/ 228 h 284"/>
                  <a:gd name="T70" fmla="*/ 159 w 283"/>
                  <a:gd name="T71" fmla="*/ 226 h 284"/>
                  <a:gd name="T72" fmla="*/ 182 w 283"/>
                  <a:gd name="T73" fmla="*/ 217 h 284"/>
                  <a:gd name="T74" fmla="*/ 202 w 283"/>
                  <a:gd name="T75" fmla="*/ 202 h 284"/>
                  <a:gd name="T76" fmla="*/ 216 w 283"/>
                  <a:gd name="T77" fmla="*/ 183 h 284"/>
                  <a:gd name="T78" fmla="*/ 225 w 283"/>
                  <a:gd name="T79" fmla="*/ 159 h 284"/>
                  <a:gd name="T80" fmla="*/ 226 w 283"/>
                  <a:gd name="T81" fmla="*/ 142 h 284"/>
                  <a:gd name="T82" fmla="*/ 223 w 283"/>
                  <a:gd name="T83" fmla="*/ 117 h 284"/>
                  <a:gd name="T84" fmla="*/ 212 w 283"/>
                  <a:gd name="T85" fmla="*/ 94 h 284"/>
                  <a:gd name="T86" fmla="*/ 196 w 283"/>
                  <a:gd name="T87" fmla="*/ 77 h 284"/>
                  <a:gd name="T88" fmla="*/ 175 w 283"/>
                  <a:gd name="T89" fmla="*/ 64 h 284"/>
                  <a:gd name="T90" fmla="*/ 151 w 283"/>
                  <a:gd name="T91" fmla="*/ 58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283" h="284">
                    <a:moveTo>
                      <a:pt x="142" y="284"/>
                    </a:moveTo>
                    <a:lnTo>
                      <a:pt x="142" y="284"/>
                    </a:lnTo>
                    <a:lnTo>
                      <a:pt x="127" y="283"/>
                    </a:lnTo>
                    <a:lnTo>
                      <a:pt x="113" y="281"/>
                    </a:lnTo>
                    <a:lnTo>
                      <a:pt x="100" y="277"/>
                    </a:lnTo>
                    <a:lnTo>
                      <a:pt x="87" y="273"/>
                    </a:lnTo>
                    <a:lnTo>
                      <a:pt x="74" y="267"/>
                    </a:lnTo>
                    <a:lnTo>
                      <a:pt x="63" y="260"/>
                    </a:lnTo>
                    <a:lnTo>
                      <a:pt x="52" y="252"/>
                    </a:lnTo>
                    <a:lnTo>
                      <a:pt x="42" y="243"/>
                    </a:lnTo>
                    <a:lnTo>
                      <a:pt x="33" y="233"/>
                    </a:lnTo>
                    <a:lnTo>
                      <a:pt x="24" y="222"/>
                    </a:lnTo>
                    <a:lnTo>
                      <a:pt x="17" y="210"/>
                    </a:lnTo>
                    <a:lnTo>
                      <a:pt x="11" y="197"/>
                    </a:lnTo>
                    <a:lnTo>
                      <a:pt x="6" y="184"/>
                    </a:lnTo>
                    <a:lnTo>
                      <a:pt x="3" y="171"/>
                    </a:lnTo>
                    <a:lnTo>
                      <a:pt x="1" y="157"/>
                    </a:lnTo>
                    <a:lnTo>
                      <a:pt x="0" y="142"/>
                    </a:lnTo>
                    <a:lnTo>
                      <a:pt x="0" y="142"/>
                    </a:lnTo>
                    <a:lnTo>
                      <a:pt x="1" y="128"/>
                    </a:lnTo>
                    <a:lnTo>
                      <a:pt x="3" y="114"/>
                    </a:lnTo>
                    <a:lnTo>
                      <a:pt x="6" y="100"/>
                    </a:lnTo>
                    <a:lnTo>
                      <a:pt x="11" y="87"/>
                    </a:lnTo>
                    <a:lnTo>
                      <a:pt x="17" y="75"/>
                    </a:lnTo>
                    <a:lnTo>
                      <a:pt x="24" y="63"/>
                    </a:lnTo>
                    <a:lnTo>
                      <a:pt x="33" y="52"/>
                    </a:lnTo>
                    <a:lnTo>
                      <a:pt x="42" y="42"/>
                    </a:lnTo>
                    <a:lnTo>
                      <a:pt x="52" y="33"/>
                    </a:lnTo>
                    <a:lnTo>
                      <a:pt x="63" y="25"/>
                    </a:lnTo>
                    <a:lnTo>
                      <a:pt x="74" y="18"/>
                    </a:lnTo>
                    <a:lnTo>
                      <a:pt x="87" y="12"/>
                    </a:lnTo>
                    <a:lnTo>
                      <a:pt x="100" y="7"/>
                    </a:lnTo>
                    <a:lnTo>
                      <a:pt x="113" y="3"/>
                    </a:lnTo>
                    <a:lnTo>
                      <a:pt x="127" y="1"/>
                    </a:lnTo>
                    <a:lnTo>
                      <a:pt x="142" y="0"/>
                    </a:lnTo>
                    <a:lnTo>
                      <a:pt x="142" y="0"/>
                    </a:lnTo>
                    <a:lnTo>
                      <a:pt x="157" y="1"/>
                    </a:lnTo>
                    <a:lnTo>
                      <a:pt x="170" y="3"/>
                    </a:lnTo>
                    <a:lnTo>
                      <a:pt x="184" y="7"/>
                    </a:lnTo>
                    <a:lnTo>
                      <a:pt x="197" y="12"/>
                    </a:lnTo>
                    <a:lnTo>
                      <a:pt x="209" y="18"/>
                    </a:lnTo>
                    <a:lnTo>
                      <a:pt x="221" y="25"/>
                    </a:lnTo>
                    <a:lnTo>
                      <a:pt x="231" y="33"/>
                    </a:lnTo>
                    <a:lnTo>
                      <a:pt x="242" y="42"/>
                    </a:lnTo>
                    <a:lnTo>
                      <a:pt x="251" y="52"/>
                    </a:lnTo>
                    <a:lnTo>
                      <a:pt x="260" y="63"/>
                    </a:lnTo>
                    <a:lnTo>
                      <a:pt x="267" y="75"/>
                    </a:lnTo>
                    <a:lnTo>
                      <a:pt x="272" y="87"/>
                    </a:lnTo>
                    <a:lnTo>
                      <a:pt x="277" y="100"/>
                    </a:lnTo>
                    <a:lnTo>
                      <a:pt x="281" y="114"/>
                    </a:lnTo>
                    <a:lnTo>
                      <a:pt x="283" y="128"/>
                    </a:lnTo>
                    <a:lnTo>
                      <a:pt x="283" y="142"/>
                    </a:lnTo>
                    <a:lnTo>
                      <a:pt x="283" y="142"/>
                    </a:lnTo>
                    <a:lnTo>
                      <a:pt x="283" y="157"/>
                    </a:lnTo>
                    <a:lnTo>
                      <a:pt x="281" y="171"/>
                    </a:lnTo>
                    <a:lnTo>
                      <a:pt x="277" y="184"/>
                    </a:lnTo>
                    <a:lnTo>
                      <a:pt x="272" y="197"/>
                    </a:lnTo>
                    <a:lnTo>
                      <a:pt x="267" y="210"/>
                    </a:lnTo>
                    <a:lnTo>
                      <a:pt x="260" y="222"/>
                    </a:lnTo>
                    <a:lnTo>
                      <a:pt x="251" y="233"/>
                    </a:lnTo>
                    <a:lnTo>
                      <a:pt x="242" y="243"/>
                    </a:lnTo>
                    <a:lnTo>
                      <a:pt x="231" y="252"/>
                    </a:lnTo>
                    <a:lnTo>
                      <a:pt x="221" y="260"/>
                    </a:lnTo>
                    <a:lnTo>
                      <a:pt x="209" y="267"/>
                    </a:lnTo>
                    <a:lnTo>
                      <a:pt x="197" y="273"/>
                    </a:lnTo>
                    <a:lnTo>
                      <a:pt x="184" y="277"/>
                    </a:lnTo>
                    <a:lnTo>
                      <a:pt x="170" y="281"/>
                    </a:lnTo>
                    <a:lnTo>
                      <a:pt x="157" y="283"/>
                    </a:lnTo>
                    <a:lnTo>
                      <a:pt x="142" y="284"/>
                    </a:lnTo>
                    <a:lnTo>
                      <a:pt x="142" y="284"/>
                    </a:lnTo>
                    <a:close/>
                    <a:moveTo>
                      <a:pt x="142" y="57"/>
                    </a:moveTo>
                    <a:lnTo>
                      <a:pt x="142" y="57"/>
                    </a:lnTo>
                    <a:lnTo>
                      <a:pt x="134" y="58"/>
                    </a:lnTo>
                    <a:lnTo>
                      <a:pt x="124" y="59"/>
                    </a:lnTo>
                    <a:lnTo>
                      <a:pt x="116" y="61"/>
                    </a:lnTo>
                    <a:lnTo>
                      <a:pt x="108" y="64"/>
                    </a:lnTo>
                    <a:lnTo>
                      <a:pt x="101" y="67"/>
                    </a:lnTo>
                    <a:lnTo>
                      <a:pt x="94" y="72"/>
                    </a:lnTo>
                    <a:lnTo>
                      <a:pt x="88" y="77"/>
                    </a:lnTo>
                    <a:lnTo>
                      <a:pt x="82" y="82"/>
                    </a:lnTo>
                    <a:lnTo>
                      <a:pt x="76" y="88"/>
                    </a:lnTo>
                    <a:lnTo>
                      <a:pt x="71" y="94"/>
                    </a:lnTo>
                    <a:lnTo>
                      <a:pt x="67" y="101"/>
                    </a:lnTo>
                    <a:lnTo>
                      <a:pt x="64" y="110"/>
                    </a:lnTo>
                    <a:lnTo>
                      <a:pt x="61" y="117"/>
                    </a:lnTo>
                    <a:lnTo>
                      <a:pt x="59" y="126"/>
                    </a:lnTo>
                    <a:lnTo>
                      <a:pt x="57" y="134"/>
                    </a:lnTo>
                    <a:lnTo>
                      <a:pt x="57" y="142"/>
                    </a:lnTo>
                    <a:lnTo>
                      <a:pt x="57" y="142"/>
                    </a:lnTo>
                    <a:lnTo>
                      <a:pt x="57" y="151"/>
                    </a:lnTo>
                    <a:lnTo>
                      <a:pt x="59" y="159"/>
                    </a:lnTo>
                    <a:lnTo>
                      <a:pt x="61" y="167"/>
                    </a:lnTo>
                    <a:lnTo>
                      <a:pt x="64" y="175"/>
                    </a:lnTo>
                    <a:lnTo>
                      <a:pt x="67" y="183"/>
                    </a:lnTo>
                    <a:lnTo>
                      <a:pt x="71" y="190"/>
                    </a:lnTo>
                    <a:lnTo>
                      <a:pt x="76" y="196"/>
                    </a:lnTo>
                    <a:lnTo>
                      <a:pt x="82" y="202"/>
                    </a:lnTo>
                    <a:lnTo>
                      <a:pt x="88" y="207"/>
                    </a:lnTo>
                    <a:lnTo>
                      <a:pt x="94" y="213"/>
                    </a:lnTo>
                    <a:lnTo>
                      <a:pt x="101" y="217"/>
                    </a:lnTo>
                    <a:lnTo>
                      <a:pt x="108" y="221"/>
                    </a:lnTo>
                    <a:lnTo>
                      <a:pt x="116" y="224"/>
                    </a:lnTo>
                    <a:lnTo>
                      <a:pt x="124" y="226"/>
                    </a:lnTo>
                    <a:lnTo>
                      <a:pt x="134" y="227"/>
                    </a:lnTo>
                    <a:lnTo>
                      <a:pt x="142" y="228"/>
                    </a:lnTo>
                    <a:lnTo>
                      <a:pt x="142" y="228"/>
                    </a:lnTo>
                    <a:lnTo>
                      <a:pt x="151" y="227"/>
                    </a:lnTo>
                    <a:lnTo>
                      <a:pt x="159" y="226"/>
                    </a:lnTo>
                    <a:lnTo>
                      <a:pt x="167" y="224"/>
                    </a:lnTo>
                    <a:lnTo>
                      <a:pt x="175" y="221"/>
                    </a:lnTo>
                    <a:lnTo>
                      <a:pt x="182" y="217"/>
                    </a:lnTo>
                    <a:lnTo>
                      <a:pt x="189" y="213"/>
                    </a:lnTo>
                    <a:lnTo>
                      <a:pt x="196" y="207"/>
                    </a:lnTo>
                    <a:lnTo>
                      <a:pt x="202" y="202"/>
                    </a:lnTo>
                    <a:lnTo>
                      <a:pt x="207" y="196"/>
                    </a:lnTo>
                    <a:lnTo>
                      <a:pt x="212" y="190"/>
                    </a:lnTo>
                    <a:lnTo>
                      <a:pt x="216" y="183"/>
                    </a:lnTo>
                    <a:lnTo>
                      <a:pt x="220" y="175"/>
                    </a:lnTo>
                    <a:lnTo>
                      <a:pt x="223" y="167"/>
                    </a:lnTo>
                    <a:lnTo>
                      <a:pt x="225" y="159"/>
                    </a:lnTo>
                    <a:lnTo>
                      <a:pt x="226" y="151"/>
                    </a:lnTo>
                    <a:lnTo>
                      <a:pt x="226" y="142"/>
                    </a:lnTo>
                    <a:lnTo>
                      <a:pt x="226" y="142"/>
                    </a:lnTo>
                    <a:lnTo>
                      <a:pt x="226" y="134"/>
                    </a:lnTo>
                    <a:lnTo>
                      <a:pt x="225" y="126"/>
                    </a:lnTo>
                    <a:lnTo>
                      <a:pt x="223" y="117"/>
                    </a:lnTo>
                    <a:lnTo>
                      <a:pt x="220" y="110"/>
                    </a:lnTo>
                    <a:lnTo>
                      <a:pt x="216" y="101"/>
                    </a:lnTo>
                    <a:lnTo>
                      <a:pt x="212" y="94"/>
                    </a:lnTo>
                    <a:lnTo>
                      <a:pt x="207" y="88"/>
                    </a:lnTo>
                    <a:lnTo>
                      <a:pt x="202" y="82"/>
                    </a:lnTo>
                    <a:lnTo>
                      <a:pt x="196" y="77"/>
                    </a:lnTo>
                    <a:lnTo>
                      <a:pt x="189" y="72"/>
                    </a:lnTo>
                    <a:lnTo>
                      <a:pt x="182" y="67"/>
                    </a:lnTo>
                    <a:lnTo>
                      <a:pt x="175" y="64"/>
                    </a:lnTo>
                    <a:lnTo>
                      <a:pt x="167" y="61"/>
                    </a:lnTo>
                    <a:lnTo>
                      <a:pt x="159" y="59"/>
                    </a:lnTo>
                    <a:lnTo>
                      <a:pt x="151" y="58"/>
                    </a:lnTo>
                    <a:lnTo>
                      <a:pt x="142" y="57"/>
                    </a:lnTo>
                    <a:lnTo>
                      <a:pt x="142" y="5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112" name="Freeform 12">
                <a:extLst>
                  <a:ext uri="{FF2B5EF4-FFF2-40B4-BE49-F238E27FC236}">
                    <a16:creationId xmlns:a16="http://schemas.microsoft.com/office/drawing/2014/main" id="{64089996-ED47-49AC-885C-3F3585299CF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859701" y="3056939"/>
                <a:ext cx="95260" cy="72023"/>
              </a:xfrm>
              <a:custGeom>
                <a:avLst/>
                <a:gdLst>
                  <a:gd name="T0" fmla="*/ 142 w 454"/>
                  <a:gd name="T1" fmla="*/ 566 h 566"/>
                  <a:gd name="T2" fmla="*/ 126 w 454"/>
                  <a:gd name="T3" fmla="*/ 561 h 566"/>
                  <a:gd name="T4" fmla="*/ 116 w 454"/>
                  <a:gd name="T5" fmla="*/ 549 h 566"/>
                  <a:gd name="T6" fmla="*/ 113 w 454"/>
                  <a:gd name="T7" fmla="*/ 329 h 566"/>
                  <a:gd name="T8" fmla="*/ 95 w 454"/>
                  <a:gd name="T9" fmla="*/ 321 h 566"/>
                  <a:gd name="T10" fmla="*/ 71 w 454"/>
                  <a:gd name="T11" fmla="*/ 304 h 566"/>
                  <a:gd name="T12" fmla="*/ 41 w 454"/>
                  <a:gd name="T13" fmla="*/ 268 h 566"/>
                  <a:gd name="T14" fmla="*/ 18 w 454"/>
                  <a:gd name="T15" fmla="*/ 214 h 566"/>
                  <a:gd name="T16" fmla="*/ 5 w 454"/>
                  <a:gd name="T17" fmla="*/ 149 h 566"/>
                  <a:gd name="T18" fmla="*/ 0 w 454"/>
                  <a:gd name="T19" fmla="*/ 79 h 566"/>
                  <a:gd name="T20" fmla="*/ 0 w 454"/>
                  <a:gd name="T21" fmla="*/ 22 h 566"/>
                  <a:gd name="T22" fmla="*/ 8 w 454"/>
                  <a:gd name="T23" fmla="*/ 8 h 566"/>
                  <a:gd name="T24" fmla="*/ 23 w 454"/>
                  <a:gd name="T25" fmla="*/ 0 h 566"/>
                  <a:gd name="T26" fmla="*/ 426 w 454"/>
                  <a:gd name="T27" fmla="*/ 0 h 566"/>
                  <a:gd name="T28" fmla="*/ 441 w 454"/>
                  <a:gd name="T29" fmla="*/ 5 h 566"/>
                  <a:gd name="T30" fmla="*/ 451 w 454"/>
                  <a:gd name="T31" fmla="*/ 17 h 566"/>
                  <a:gd name="T32" fmla="*/ 454 w 454"/>
                  <a:gd name="T33" fmla="*/ 28 h 566"/>
                  <a:gd name="T34" fmla="*/ 451 w 454"/>
                  <a:gd name="T35" fmla="*/ 126 h 566"/>
                  <a:gd name="T36" fmla="*/ 441 w 454"/>
                  <a:gd name="T37" fmla="*/ 194 h 566"/>
                  <a:gd name="T38" fmla="*/ 422 w 454"/>
                  <a:gd name="T39" fmla="*/ 251 h 566"/>
                  <a:gd name="T40" fmla="*/ 389 w 454"/>
                  <a:gd name="T41" fmla="*/ 298 h 566"/>
                  <a:gd name="T42" fmla="*/ 367 w 454"/>
                  <a:gd name="T43" fmla="*/ 316 h 566"/>
                  <a:gd name="T44" fmla="*/ 340 w 454"/>
                  <a:gd name="T45" fmla="*/ 329 h 566"/>
                  <a:gd name="T46" fmla="*/ 340 w 454"/>
                  <a:gd name="T47" fmla="*/ 544 h 566"/>
                  <a:gd name="T48" fmla="*/ 332 w 454"/>
                  <a:gd name="T49" fmla="*/ 558 h 566"/>
                  <a:gd name="T50" fmla="*/ 317 w 454"/>
                  <a:gd name="T51" fmla="*/ 566 h 566"/>
                  <a:gd name="T52" fmla="*/ 170 w 454"/>
                  <a:gd name="T53" fmla="*/ 510 h 566"/>
                  <a:gd name="T54" fmla="*/ 283 w 454"/>
                  <a:gd name="T55" fmla="*/ 309 h 566"/>
                  <a:gd name="T56" fmla="*/ 287 w 454"/>
                  <a:gd name="T57" fmla="*/ 295 h 566"/>
                  <a:gd name="T58" fmla="*/ 296 w 454"/>
                  <a:gd name="T59" fmla="*/ 285 h 566"/>
                  <a:gd name="T60" fmla="*/ 304 w 454"/>
                  <a:gd name="T61" fmla="*/ 282 h 566"/>
                  <a:gd name="T62" fmla="*/ 340 w 454"/>
                  <a:gd name="T63" fmla="*/ 264 h 566"/>
                  <a:gd name="T64" fmla="*/ 365 w 454"/>
                  <a:gd name="T65" fmla="*/ 236 h 566"/>
                  <a:gd name="T66" fmla="*/ 382 w 454"/>
                  <a:gd name="T67" fmla="*/ 197 h 566"/>
                  <a:gd name="T68" fmla="*/ 391 w 454"/>
                  <a:gd name="T69" fmla="*/ 144 h 566"/>
                  <a:gd name="T70" fmla="*/ 396 w 454"/>
                  <a:gd name="T71" fmla="*/ 56 h 566"/>
                  <a:gd name="T72" fmla="*/ 59 w 454"/>
                  <a:gd name="T73" fmla="*/ 103 h 566"/>
                  <a:gd name="T74" fmla="*/ 65 w 454"/>
                  <a:gd name="T75" fmla="*/ 163 h 566"/>
                  <a:gd name="T76" fmla="*/ 76 w 454"/>
                  <a:gd name="T77" fmla="*/ 211 h 566"/>
                  <a:gd name="T78" fmla="*/ 96 w 454"/>
                  <a:gd name="T79" fmla="*/ 247 h 566"/>
                  <a:gd name="T80" fmla="*/ 125 w 454"/>
                  <a:gd name="T81" fmla="*/ 271 h 566"/>
                  <a:gd name="T82" fmla="*/ 149 w 454"/>
                  <a:gd name="T83" fmla="*/ 282 h 566"/>
                  <a:gd name="T84" fmla="*/ 161 w 454"/>
                  <a:gd name="T85" fmla="*/ 288 h 566"/>
                  <a:gd name="T86" fmla="*/ 169 w 454"/>
                  <a:gd name="T87" fmla="*/ 300 h 566"/>
                  <a:gd name="T88" fmla="*/ 170 w 454"/>
                  <a:gd name="T89" fmla="*/ 510 h 5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454" h="566">
                    <a:moveTo>
                      <a:pt x="311" y="566"/>
                    </a:moveTo>
                    <a:lnTo>
                      <a:pt x="142" y="566"/>
                    </a:lnTo>
                    <a:lnTo>
                      <a:pt x="142" y="566"/>
                    </a:lnTo>
                    <a:lnTo>
                      <a:pt x="136" y="566"/>
                    </a:lnTo>
                    <a:lnTo>
                      <a:pt x="131" y="564"/>
                    </a:lnTo>
                    <a:lnTo>
                      <a:pt x="126" y="561"/>
                    </a:lnTo>
                    <a:lnTo>
                      <a:pt x="122" y="558"/>
                    </a:lnTo>
                    <a:lnTo>
                      <a:pt x="119" y="554"/>
                    </a:lnTo>
                    <a:lnTo>
                      <a:pt x="116" y="549"/>
                    </a:lnTo>
                    <a:lnTo>
                      <a:pt x="114" y="544"/>
                    </a:lnTo>
                    <a:lnTo>
                      <a:pt x="113" y="538"/>
                    </a:lnTo>
                    <a:lnTo>
                      <a:pt x="113" y="329"/>
                    </a:lnTo>
                    <a:lnTo>
                      <a:pt x="113" y="329"/>
                    </a:lnTo>
                    <a:lnTo>
                      <a:pt x="104" y="325"/>
                    </a:lnTo>
                    <a:lnTo>
                      <a:pt x="95" y="321"/>
                    </a:lnTo>
                    <a:lnTo>
                      <a:pt x="86" y="316"/>
                    </a:lnTo>
                    <a:lnTo>
                      <a:pt x="78" y="310"/>
                    </a:lnTo>
                    <a:lnTo>
                      <a:pt x="71" y="304"/>
                    </a:lnTo>
                    <a:lnTo>
                      <a:pt x="64" y="298"/>
                    </a:lnTo>
                    <a:lnTo>
                      <a:pt x="52" y="284"/>
                    </a:lnTo>
                    <a:lnTo>
                      <a:pt x="41" y="268"/>
                    </a:lnTo>
                    <a:lnTo>
                      <a:pt x="32" y="251"/>
                    </a:lnTo>
                    <a:lnTo>
                      <a:pt x="24" y="233"/>
                    </a:lnTo>
                    <a:lnTo>
                      <a:pt x="18" y="214"/>
                    </a:lnTo>
                    <a:lnTo>
                      <a:pt x="12" y="194"/>
                    </a:lnTo>
                    <a:lnTo>
                      <a:pt x="8" y="172"/>
                    </a:lnTo>
                    <a:lnTo>
                      <a:pt x="5" y="149"/>
                    </a:lnTo>
                    <a:lnTo>
                      <a:pt x="3" y="126"/>
                    </a:lnTo>
                    <a:lnTo>
                      <a:pt x="1" y="103"/>
                    </a:lnTo>
                    <a:lnTo>
                      <a:pt x="0" y="79"/>
                    </a:lnTo>
                    <a:lnTo>
                      <a:pt x="0" y="28"/>
                    </a:lnTo>
                    <a:lnTo>
                      <a:pt x="0" y="28"/>
                    </a:lnTo>
                    <a:lnTo>
                      <a:pt x="0" y="22"/>
                    </a:lnTo>
                    <a:lnTo>
                      <a:pt x="2" y="17"/>
                    </a:lnTo>
                    <a:lnTo>
                      <a:pt x="4" y="12"/>
                    </a:lnTo>
                    <a:lnTo>
                      <a:pt x="8" y="8"/>
                    </a:lnTo>
                    <a:lnTo>
                      <a:pt x="12" y="5"/>
                    </a:lnTo>
                    <a:lnTo>
                      <a:pt x="18" y="2"/>
                    </a:lnTo>
                    <a:lnTo>
                      <a:pt x="23" y="0"/>
                    </a:lnTo>
                    <a:lnTo>
                      <a:pt x="29" y="0"/>
                    </a:lnTo>
                    <a:lnTo>
                      <a:pt x="426" y="0"/>
                    </a:lnTo>
                    <a:lnTo>
                      <a:pt x="426" y="0"/>
                    </a:lnTo>
                    <a:lnTo>
                      <a:pt x="431" y="0"/>
                    </a:lnTo>
                    <a:lnTo>
                      <a:pt x="437" y="2"/>
                    </a:lnTo>
                    <a:lnTo>
                      <a:pt x="441" y="5"/>
                    </a:lnTo>
                    <a:lnTo>
                      <a:pt x="445" y="8"/>
                    </a:lnTo>
                    <a:lnTo>
                      <a:pt x="449" y="12"/>
                    </a:lnTo>
                    <a:lnTo>
                      <a:pt x="451" y="17"/>
                    </a:lnTo>
                    <a:lnTo>
                      <a:pt x="453" y="22"/>
                    </a:lnTo>
                    <a:lnTo>
                      <a:pt x="454" y="28"/>
                    </a:lnTo>
                    <a:lnTo>
                      <a:pt x="454" y="28"/>
                    </a:lnTo>
                    <a:lnTo>
                      <a:pt x="453" y="79"/>
                    </a:lnTo>
                    <a:lnTo>
                      <a:pt x="452" y="103"/>
                    </a:lnTo>
                    <a:lnTo>
                      <a:pt x="451" y="126"/>
                    </a:lnTo>
                    <a:lnTo>
                      <a:pt x="448" y="149"/>
                    </a:lnTo>
                    <a:lnTo>
                      <a:pt x="445" y="172"/>
                    </a:lnTo>
                    <a:lnTo>
                      <a:pt x="441" y="194"/>
                    </a:lnTo>
                    <a:lnTo>
                      <a:pt x="436" y="214"/>
                    </a:lnTo>
                    <a:lnTo>
                      <a:pt x="430" y="233"/>
                    </a:lnTo>
                    <a:lnTo>
                      <a:pt x="422" y="251"/>
                    </a:lnTo>
                    <a:lnTo>
                      <a:pt x="412" y="268"/>
                    </a:lnTo>
                    <a:lnTo>
                      <a:pt x="402" y="284"/>
                    </a:lnTo>
                    <a:lnTo>
                      <a:pt x="389" y="298"/>
                    </a:lnTo>
                    <a:lnTo>
                      <a:pt x="382" y="304"/>
                    </a:lnTo>
                    <a:lnTo>
                      <a:pt x="375" y="310"/>
                    </a:lnTo>
                    <a:lnTo>
                      <a:pt x="367" y="316"/>
                    </a:lnTo>
                    <a:lnTo>
                      <a:pt x="359" y="321"/>
                    </a:lnTo>
                    <a:lnTo>
                      <a:pt x="350" y="325"/>
                    </a:lnTo>
                    <a:lnTo>
                      <a:pt x="340" y="329"/>
                    </a:lnTo>
                    <a:lnTo>
                      <a:pt x="340" y="538"/>
                    </a:lnTo>
                    <a:lnTo>
                      <a:pt x="340" y="538"/>
                    </a:lnTo>
                    <a:lnTo>
                      <a:pt x="340" y="544"/>
                    </a:lnTo>
                    <a:lnTo>
                      <a:pt x="338" y="549"/>
                    </a:lnTo>
                    <a:lnTo>
                      <a:pt x="336" y="554"/>
                    </a:lnTo>
                    <a:lnTo>
                      <a:pt x="332" y="558"/>
                    </a:lnTo>
                    <a:lnTo>
                      <a:pt x="328" y="561"/>
                    </a:lnTo>
                    <a:lnTo>
                      <a:pt x="323" y="564"/>
                    </a:lnTo>
                    <a:lnTo>
                      <a:pt x="317" y="566"/>
                    </a:lnTo>
                    <a:lnTo>
                      <a:pt x="311" y="566"/>
                    </a:lnTo>
                    <a:lnTo>
                      <a:pt x="311" y="566"/>
                    </a:lnTo>
                    <a:close/>
                    <a:moveTo>
                      <a:pt x="170" y="510"/>
                    </a:moveTo>
                    <a:lnTo>
                      <a:pt x="283" y="510"/>
                    </a:lnTo>
                    <a:lnTo>
                      <a:pt x="283" y="309"/>
                    </a:lnTo>
                    <a:lnTo>
                      <a:pt x="283" y="309"/>
                    </a:lnTo>
                    <a:lnTo>
                      <a:pt x="284" y="304"/>
                    </a:lnTo>
                    <a:lnTo>
                      <a:pt x="285" y="300"/>
                    </a:lnTo>
                    <a:lnTo>
                      <a:pt x="287" y="295"/>
                    </a:lnTo>
                    <a:lnTo>
                      <a:pt x="289" y="292"/>
                    </a:lnTo>
                    <a:lnTo>
                      <a:pt x="292" y="288"/>
                    </a:lnTo>
                    <a:lnTo>
                      <a:pt x="296" y="285"/>
                    </a:lnTo>
                    <a:lnTo>
                      <a:pt x="300" y="283"/>
                    </a:lnTo>
                    <a:lnTo>
                      <a:pt x="304" y="282"/>
                    </a:lnTo>
                    <a:lnTo>
                      <a:pt x="304" y="282"/>
                    </a:lnTo>
                    <a:lnTo>
                      <a:pt x="317" y="278"/>
                    </a:lnTo>
                    <a:lnTo>
                      <a:pt x="330" y="271"/>
                    </a:lnTo>
                    <a:lnTo>
                      <a:pt x="340" y="264"/>
                    </a:lnTo>
                    <a:lnTo>
                      <a:pt x="350" y="256"/>
                    </a:lnTo>
                    <a:lnTo>
                      <a:pt x="358" y="247"/>
                    </a:lnTo>
                    <a:lnTo>
                      <a:pt x="365" y="236"/>
                    </a:lnTo>
                    <a:lnTo>
                      <a:pt x="372" y="224"/>
                    </a:lnTo>
                    <a:lnTo>
                      <a:pt x="377" y="211"/>
                    </a:lnTo>
                    <a:lnTo>
                      <a:pt x="382" y="197"/>
                    </a:lnTo>
                    <a:lnTo>
                      <a:pt x="386" y="181"/>
                    </a:lnTo>
                    <a:lnTo>
                      <a:pt x="389" y="163"/>
                    </a:lnTo>
                    <a:lnTo>
                      <a:pt x="391" y="144"/>
                    </a:lnTo>
                    <a:lnTo>
                      <a:pt x="393" y="124"/>
                    </a:lnTo>
                    <a:lnTo>
                      <a:pt x="395" y="103"/>
                    </a:lnTo>
                    <a:lnTo>
                      <a:pt x="396" y="56"/>
                    </a:lnTo>
                    <a:lnTo>
                      <a:pt x="57" y="56"/>
                    </a:lnTo>
                    <a:lnTo>
                      <a:pt x="57" y="56"/>
                    </a:lnTo>
                    <a:lnTo>
                      <a:pt x="59" y="103"/>
                    </a:lnTo>
                    <a:lnTo>
                      <a:pt x="60" y="124"/>
                    </a:lnTo>
                    <a:lnTo>
                      <a:pt x="62" y="144"/>
                    </a:lnTo>
                    <a:lnTo>
                      <a:pt x="65" y="163"/>
                    </a:lnTo>
                    <a:lnTo>
                      <a:pt x="68" y="181"/>
                    </a:lnTo>
                    <a:lnTo>
                      <a:pt x="72" y="197"/>
                    </a:lnTo>
                    <a:lnTo>
                      <a:pt x="76" y="211"/>
                    </a:lnTo>
                    <a:lnTo>
                      <a:pt x="82" y="224"/>
                    </a:lnTo>
                    <a:lnTo>
                      <a:pt x="88" y="236"/>
                    </a:lnTo>
                    <a:lnTo>
                      <a:pt x="96" y="247"/>
                    </a:lnTo>
                    <a:lnTo>
                      <a:pt x="104" y="256"/>
                    </a:lnTo>
                    <a:lnTo>
                      <a:pt x="113" y="264"/>
                    </a:lnTo>
                    <a:lnTo>
                      <a:pt x="125" y="271"/>
                    </a:lnTo>
                    <a:lnTo>
                      <a:pt x="136" y="278"/>
                    </a:lnTo>
                    <a:lnTo>
                      <a:pt x="149" y="282"/>
                    </a:lnTo>
                    <a:lnTo>
                      <a:pt x="149" y="282"/>
                    </a:lnTo>
                    <a:lnTo>
                      <a:pt x="153" y="283"/>
                    </a:lnTo>
                    <a:lnTo>
                      <a:pt x="158" y="285"/>
                    </a:lnTo>
                    <a:lnTo>
                      <a:pt x="161" y="288"/>
                    </a:lnTo>
                    <a:lnTo>
                      <a:pt x="164" y="292"/>
                    </a:lnTo>
                    <a:lnTo>
                      <a:pt x="167" y="295"/>
                    </a:lnTo>
                    <a:lnTo>
                      <a:pt x="169" y="300"/>
                    </a:lnTo>
                    <a:lnTo>
                      <a:pt x="170" y="304"/>
                    </a:lnTo>
                    <a:lnTo>
                      <a:pt x="170" y="309"/>
                    </a:lnTo>
                    <a:lnTo>
                      <a:pt x="170" y="5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</p:grp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6742807-9E55-4E23-B55D-7078AB2DA74D}"/>
              </a:ext>
            </a:extLst>
          </p:cNvPr>
          <p:cNvGrpSpPr/>
          <p:nvPr/>
        </p:nvGrpSpPr>
        <p:grpSpPr>
          <a:xfrm>
            <a:off x="10181762" y="2381149"/>
            <a:ext cx="806320" cy="806317"/>
            <a:chOff x="10181762" y="2381149"/>
            <a:chExt cx="806320" cy="806317"/>
          </a:xfrm>
        </p:grpSpPr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4060176B-BCE5-40F1-8A0D-EBA5472AB6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81762" y="2381149"/>
              <a:ext cx="806320" cy="806317"/>
            </a:xfrm>
            <a:prstGeom prst="ellipse">
              <a:avLst/>
            </a:prstGeom>
            <a:solidFill>
              <a:schemeClr val="bg1">
                <a:lumMod val="85000"/>
                <a:alpha val="64000"/>
              </a:schemeClr>
            </a:solidFill>
            <a:ln>
              <a:noFill/>
            </a:ln>
            <a:effectLst>
              <a:outerShdw blurRad="50800" dist="25400" dir="5400000" sx="99000" sy="99000" algn="t" rotWithShape="0">
                <a:prstClr val="black">
                  <a:alpha val="7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97C02DE4-7A2A-4081-AFB6-494B8C1B32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85186" y="2484573"/>
              <a:ext cx="599472" cy="599469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3"/>
                </a:gs>
              </a:gsLst>
              <a:lin ang="0" scaled="1"/>
            </a:gradFill>
            <a:ln>
              <a:noFill/>
            </a:ln>
            <a:effectLst>
              <a:innerShdw blurRad="50800" dist="25400" dir="16200000">
                <a:prstClr val="black">
                  <a:alpha val="4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D81403A8-D060-4E96-B2C9-31B0BF83EA4B}"/>
                </a:ext>
              </a:extLst>
            </p:cNvPr>
            <p:cNvGrpSpPr/>
            <p:nvPr/>
          </p:nvGrpSpPr>
          <p:grpSpPr>
            <a:xfrm>
              <a:off x="10436827" y="2632877"/>
              <a:ext cx="296189" cy="302861"/>
              <a:chOff x="7723188" y="4329113"/>
              <a:chExt cx="352425" cy="360363"/>
            </a:xfrm>
            <a:solidFill>
              <a:schemeClr val="bg1"/>
            </a:solidFill>
          </p:grpSpPr>
          <p:sp>
            <p:nvSpPr>
              <p:cNvPr id="114" name="Freeform 240">
                <a:extLst>
                  <a:ext uri="{FF2B5EF4-FFF2-40B4-BE49-F238E27FC236}">
                    <a16:creationId xmlns:a16="http://schemas.microsoft.com/office/drawing/2014/main" id="{61761180-1BEB-4DC0-9C75-FC6C6FABD46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753350" y="4329113"/>
                <a:ext cx="119063" cy="119063"/>
              </a:xfrm>
              <a:custGeom>
                <a:avLst/>
                <a:gdLst>
                  <a:gd name="T0" fmla="*/ 204 w 454"/>
                  <a:gd name="T1" fmla="*/ 452 h 453"/>
                  <a:gd name="T2" fmla="*/ 139 w 454"/>
                  <a:gd name="T3" fmla="*/ 435 h 453"/>
                  <a:gd name="T4" fmla="*/ 83 w 454"/>
                  <a:gd name="T5" fmla="*/ 402 h 453"/>
                  <a:gd name="T6" fmla="*/ 39 w 454"/>
                  <a:gd name="T7" fmla="*/ 353 h 453"/>
                  <a:gd name="T8" fmla="*/ 10 w 454"/>
                  <a:gd name="T9" fmla="*/ 294 h 453"/>
                  <a:gd name="T10" fmla="*/ 0 w 454"/>
                  <a:gd name="T11" fmla="*/ 227 h 453"/>
                  <a:gd name="T12" fmla="*/ 5 w 454"/>
                  <a:gd name="T13" fmla="*/ 181 h 453"/>
                  <a:gd name="T14" fmla="*/ 28 w 454"/>
                  <a:gd name="T15" fmla="*/ 119 h 453"/>
                  <a:gd name="T16" fmla="*/ 67 w 454"/>
                  <a:gd name="T17" fmla="*/ 67 h 453"/>
                  <a:gd name="T18" fmla="*/ 119 w 454"/>
                  <a:gd name="T19" fmla="*/ 27 h 453"/>
                  <a:gd name="T20" fmla="*/ 181 w 454"/>
                  <a:gd name="T21" fmla="*/ 5 h 453"/>
                  <a:gd name="T22" fmla="*/ 228 w 454"/>
                  <a:gd name="T23" fmla="*/ 0 h 453"/>
                  <a:gd name="T24" fmla="*/ 294 w 454"/>
                  <a:gd name="T25" fmla="*/ 10 h 453"/>
                  <a:gd name="T26" fmla="*/ 354 w 454"/>
                  <a:gd name="T27" fmla="*/ 38 h 453"/>
                  <a:gd name="T28" fmla="*/ 402 w 454"/>
                  <a:gd name="T29" fmla="*/ 83 h 453"/>
                  <a:gd name="T30" fmla="*/ 436 w 454"/>
                  <a:gd name="T31" fmla="*/ 138 h 453"/>
                  <a:gd name="T32" fmla="*/ 453 w 454"/>
                  <a:gd name="T33" fmla="*/ 204 h 453"/>
                  <a:gd name="T34" fmla="*/ 453 w 454"/>
                  <a:gd name="T35" fmla="*/ 249 h 453"/>
                  <a:gd name="T36" fmla="*/ 436 w 454"/>
                  <a:gd name="T37" fmla="*/ 315 h 453"/>
                  <a:gd name="T38" fmla="*/ 402 w 454"/>
                  <a:gd name="T39" fmla="*/ 371 h 453"/>
                  <a:gd name="T40" fmla="*/ 354 w 454"/>
                  <a:gd name="T41" fmla="*/ 415 h 453"/>
                  <a:gd name="T42" fmla="*/ 294 w 454"/>
                  <a:gd name="T43" fmla="*/ 443 h 453"/>
                  <a:gd name="T44" fmla="*/ 228 w 454"/>
                  <a:gd name="T45" fmla="*/ 453 h 453"/>
                  <a:gd name="T46" fmla="*/ 228 w 454"/>
                  <a:gd name="T47" fmla="*/ 56 h 453"/>
                  <a:gd name="T48" fmla="*/ 176 w 454"/>
                  <a:gd name="T49" fmla="*/ 65 h 453"/>
                  <a:gd name="T50" fmla="*/ 132 w 454"/>
                  <a:gd name="T51" fmla="*/ 86 h 453"/>
                  <a:gd name="T52" fmla="*/ 96 w 454"/>
                  <a:gd name="T53" fmla="*/ 119 h 453"/>
                  <a:gd name="T54" fmla="*/ 70 w 454"/>
                  <a:gd name="T55" fmla="*/ 160 h 453"/>
                  <a:gd name="T56" fmla="*/ 58 w 454"/>
                  <a:gd name="T57" fmla="*/ 209 h 453"/>
                  <a:gd name="T58" fmla="*/ 58 w 454"/>
                  <a:gd name="T59" fmla="*/ 244 h 453"/>
                  <a:gd name="T60" fmla="*/ 70 w 454"/>
                  <a:gd name="T61" fmla="*/ 293 h 453"/>
                  <a:gd name="T62" fmla="*/ 96 w 454"/>
                  <a:gd name="T63" fmla="*/ 335 h 453"/>
                  <a:gd name="T64" fmla="*/ 132 w 454"/>
                  <a:gd name="T65" fmla="*/ 368 h 453"/>
                  <a:gd name="T66" fmla="*/ 176 w 454"/>
                  <a:gd name="T67" fmla="*/ 389 h 453"/>
                  <a:gd name="T68" fmla="*/ 228 w 454"/>
                  <a:gd name="T69" fmla="*/ 397 h 453"/>
                  <a:gd name="T70" fmla="*/ 261 w 454"/>
                  <a:gd name="T71" fmla="*/ 394 h 453"/>
                  <a:gd name="T72" fmla="*/ 308 w 454"/>
                  <a:gd name="T73" fmla="*/ 377 h 453"/>
                  <a:gd name="T74" fmla="*/ 348 w 454"/>
                  <a:gd name="T75" fmla="*/ 347 h 453"/>
                  <a:gd name="T76" fmla="*/ 377 w 454"/>
                  <a:gd name="T77" fmla="*/ 308 h 453"/>
                  <a:gd name="T78" fmla="*/ 393 w 454"/>
                  <a:gd name="T79" fmla="*/ 260 h 453"/>
                  <a:gd name="T80" fmla="*/ 397 w 454"/>
                  <a:gd name="T81" fmla="*/ 227 h 453"/>
                  <a:gd name="T82" fmla="*/ 389 w 454"/>
                  <a:gd name="T83" fmla="*/ 177 h 453"/>
                  <a:gd name="T84" fmla="*/ 368 w 454"/>
                  <a:gd name="T85" fmla="*/ 131 h 453"/>
                  <a:gd name="T86" fmla="*/ 336 w 454"/>
                  <a:gd name="T87" fmla="*/ 96 h 453"/>
                  <a:gd name="T88" fmla="*/ 293 w 454"/>
                  <a:gd name="T89" fmla="*/ 70 h 453"/>
                  <a:gd name="T90" fmla="*/ 245 w 454"/>
                  <a:gd name="T91" fmla="*/ 57 h 4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54" h="453">
                    <a:moveTo>
                      <a:pt x="228" y="453"/>
                    </a:moveTo>
                    <a:lnTo>
                      <a:pt x="228" y="453"/>
                    </a:lnTo>
                    <a:lnTo>
                      <a:pt x="204" y="452"/>
                    </a:lnTo>
                    <a:lnTo>
                      <a:pt x="181" y="448"/>
                    </a:lnTo>
                    <a:lnTo>
                      <a:pt x="160" y="443"/>
                    </a:lnTo>
                    <a:lnTo>
                      <a:pt x="139" y="435"/>
                    </a:lnTo>
                    <a:lnTo>
                      <a:pt x="119" y="426"/>
                    </a:lnTo>
                    <a:lnTo>
                      <a:pt x="100" y="415"/>
                    </a:lnTo>
                    <a:lnTo>
                      <a:pt x="83" y="402"/>
                    </a:lnTo>
                    <a:lnTo>
                      <a:pt x="67" y="387"/>
                    </a:lnTo>
                    <a:lnTo>
                      <a:pt x="52" y="371"/>
                    </a:lnTo>
                    <a:lnTo>
                      <a:pt x="39" y="353"/>
                    </a:lnTo>
                    <a:lnTo>
                      <a:pt x="28" y="334"/>
                    </a:lnTo>
                    <a:lnTo>
                      <a:pt x="18" y="315"/>
                    </a:lnTo>
                    <a:lnTo>
                      <a:pt x="10" y="294"/>
                    </a:lnTo>
                    <a:lnTo>
                      <a:pt x="5" y="273"/>
                    </a:lnTo>
                    <a:lnTo>
                      <a:pt x="1" y="249"/>
                    </a:lnTo>
                    <a:lnTo>
                      <a:pt x="0" y="227"/>
                    </a:lnTo>
                    <a:lnTo>
                      <a:pt x="0" y="227"/>
                    </a:lnTo>
                    <a:lnTo>
                      <a:pt x="1" y="204"/>
                    </a:lnTo>
                    <a:lnTo>
                      <a:pt x="5" y="181"/>
                    </a:lnTo>
                    <a:lnTo>
                      <a:pt x="10" y="159"/>
                    </a:lnTo>
                    <a:lnTo>
                      <a:pt x="18" y="138"/>
                    </a:lnTo>
                    <a:lnTo>
                      <a:pt x="28" y="119"/>
                    </a:lnTo>
                    <a:lnTo>
                      <a:pt x="39" y="100"/>
                    </a:lnTo>
                    <a:lnTo>
                      <a:pt x="52" y="83"/>
                    </a:lnTo>
                    <a:lnTo>
                      <a:pt x="67" y="67"/>
                    </a:lnTo>
                    <a:lnTo>
                      <a:pt x="83" y="51"/>
                    </a:lnTo>
                    <a:lnTo>
                      <a:pt x="100" y="38"/>
                    </a:lnTo>
                    <a:lnTo>
                      <a:pt x="119" y="27"/>
                    </a:lnTo>
                    <a:lnTo>
                      <a:pt x="139" y="18"/>
                    </a:lnTo>
                    <a:lnTo>
                      <a:pt x="160" y="10"/>
                    </a:lnTo>
                    <a:lnTo>
                      <a:pt x="181" y="5"/>
                    </a:lnTo>
                    <a:lnTo>
                      <a:pt x="204" y="1"/>
                    </a:lnTo>
                    <a:lnTo>
                      <a:pt x="228" y="0"/>
                    </a:lnTo>
                    <a:lnTo>
                      <a:pt x="228" y="0"/>
                    </a:lnTo>
                    <a:lnTo>
                      <a:pt x="250" y="1"/>
                    </a:lnTo>
                    <a:lnTo>
                      <a:pt x="273" y="5"/>
                    </a:lnTo>
                    <a:lnTo>
                      <a:pt x="294" y="10"/>
                    </a:lnTo>
                    <a:lnTo>
                      <a:pt x="315" y="18"/>
                    </a:lnTo>
                    <a:lnTo>
                      <a:pt x="335" y="27"/>
                    </a:lnTo>
                    <a:lnTo>
                      <a:pt x="354" y="38"/>
                    </a:lnTo>
                    <a:lnTo>
                      <a:pt x="371" y="51"/>
                    </a:lnTo>
                    <a:lnTo>
                      <a:pt x="387" y="67"/>
                    </a:lnTo>
                    <a:lnTo>
                      <a:pt x="402" y="83"/>
                    </a:lnTo>
                    <a:lnTo>
                      <a:pt x="415" y="100"/>
                    </a:lnTo>
                    <a:lnTo>
                      <a:pt x="426" y="119"/>
                    </a:lnTo>
                    <a:lnTo>
                      <a:pt x="436" y="138"/>
                    </a:lnTo>
                    <a:lnTo>
                      <a:pt x="444" y="159"/>
                    </a:lnTo>
                    <a:lnTo>
                      <a:pt x="449" y="181"/>
                    </a:lnTo>
                    <a:lnTo>
                      <a:pt x="453" y="204"/>
                    </a:lnTo>
                    <a:lnTo>
                      <a:pt x="454" y="227"/>
                    </a:lnTo>
                    <a:lnTo>
                      <a:pt x="454" y="227"/>
                    </a:lnTo>
                    <a:lnTo>
                      <a:pt x="453" y="249"/>
                    </a:lnTo>
                    <a:lnTo>
                      <a:pt x="449" y="273"/>
                    </a:lnTo>
                    <a:lnTo>
                      <a:pt x="444" y="294"/>
                    </a:lnTo>
                    <a:lnTo>
                      <a:pt x="436" y="315"/>
                    </a:lnTo>
                    <a:lnTo>
                      <a:pt x="426" y="334"/>
                    </a:lnTo>
                    <a:lnTo>
                      <a:pt x="415" y="353"/>
                    </a:lnTo>
                    <a:lnTo>
                      <a:pt x="402" y="371"/>
                    </a:lnTo>
                    <a:lnTo>
                      <a:pt x="387" y="387"/>
                    </a:lnTo>
                    <a:lnTo>
                      <a:pt x="371" y="402"/>
                    </a:lnTo>
                    <a:lnTo>
                      <a:pt x="354" y="415"/>
                    </a:lnTo>
                    <a:lnTo>
                      <a:pt x="335" y="426"/>
                    </a:lnTo>
                    <a:lnTo>
                      <a:pt x="315" y="435"/>
                    </a:lnTo>
                    <a:lnTo>
                      <a:pt x="294" y="443"/>
                    </a:lnTo>
                    <a:lnTo>
                      <a:pt x="273" y="448"/>
                    </a:lnTo>
                    <a:lnTo>
                      <a:pt x="250" y="452"/>
                    </a:lnTo>
                    <a:lnTo>
                      <a:pt x="228" y="453"/>
                    </a:lnTo>
                    <a:lnTo>
                      <a:pt x="228" y="453"/>
                    </a:lnTo>
                    <a:close/>
                    <a:moveTo>
                      <a:pt x="228" y="56"/>
                    </a:moveTo>
                    <a:lnTo>
                      <a:pt x="228" y="56"/>
                    </a:lnTo>
                    <a:lnTo>
                      <a:pt x="209" y="57"/>
                    </a:lnTo>
                    <a:lnTo>
                      <a:pt x="193" y="61"/>
                    </a:lnTo>
                    <a:lnTo>
                      <a:pt x="176" y="65"/>
                    </a:lnTo>
                    <a:lnTo>
                      <a:pt x="161" y="70"/>
                    </a:lnTo>
                    <a:lnTo>
                      <a:pt x="146" y="78"/>
                    </a:lnTo>
                    <a:lnTo>
                      <a:pt x="132" y="86"/>
                    </a:lnTo>
                    <a:lnTo>
                      <a:pt x="118" y="96"/>
                    </a:lnTo>
                    <a:lnTo>
                      <a:pt x="107" y="107"/>
                    </a:lnTo>
                    <a:lnTo>
                      <a:pt x="96" y="119"/>
                    </a:lnTo>
                    <a:lnTo>
                      <a:pt x="86" y="131"/>
                    </a:lnTo>
                    <a:lnTo>
                      <a:pt x="77" y="145"/>
                    </a:lnTo>
                    <a:lnTo>
                      <a:pt x="70" y="160"/>
                    </a:lnTo>
                    <a:lnTo>
                      <a:pt x="65" y="177"/>
                    </a:lnTo>
                    <a:lnTo>
                      <a:pt x="61" y="193"/>
                    </a:lnTo>
                    <a:lnTo>
                      <a:pt x="58" y="209"/>
                    </a:lnTo>
                    <a:lnTo>
                      <a:pt x="57" y="227"/>
                    </a:lnTo>
                    <a:lnTo>
                      <a:pt x="57" y="227"/>
                    </a:lnTo>
                    <a:lnTo>
                      <a:pt x="58" y="244"/>
                    </a:lnTo>
                    <a:lnTo>
                      <a:pt x="61" y="260"/>
                    </a:lnTo>
                    <a:lnTo>
                      <a:pt x="65" y="278"/>
                    </a:lnTo>
                    <a:lnTo>
                      <a:pt x="70" y="293"/>
                    </a:lnTo>
                    <a:lnTo>
                      <a:pt x="77" y="308"/>
                    </a:lnTo>
                    <a:lnTo>
                      <a:pt x="86" y="322"/>
                    </a:lnTo>
                    <a:lnTo>
                      <a:pt x="96" y="335"/>
                    </a:lnTo>
                    <a:lnTo>
                      <a:pt x="107" y="347"/>
                    </a:lnTo>
                    <a:lnTo>
                      <a:pt x="118" y="357"/>
                    </a:lnTo>
                    <a:lnTo>
                      <a:pt x="132" y="368"/>
                    </a:lnTo>
                    <a:lnTo>
                      <a:pt x="146" y="377"/>
                    </a:lnTo>
                    <a:lnTo>
                      <a:pt x="161" y="384"/>
                    </a:lnTo>
                    <a:lnTo>
                      <a:pt x="176" y="389"/>
                    </a:lnTo>
                    <a:lnTo>
                      <a:pt x="193" y="394"/>
                    </a:lnTo>
                    <a:lnTo>
                      <a:pt x="209" y="396"/>
                    </a:lnTo>
                    <a:lnTo>
                      <a:pt x="228" y="397"/>
                    </a:lnTo>
                    <a:lnTo>
                      <a:pt x="228" y="397"/>
                    </a:lnTo>
                    <a:lnTo>
                      <a:pt x="245" y="396"/>
                    </a:lnTo>
                    <a:lnTo>
                      <a:pt x="261" y="394"/>
                    </a:lnTo>
                    <a:lnTo>
                      <a:pt x="278" y="389"/>
                    </a:lnTo>
                    <a:lnTo>
                      <a:pt x="293" y="384"/>
                    </a:lnTo>
                    <a:lnTo>
                      <a:pt x="308" y="377"/>
                    </a:lnTo>
                    <a:lnTo>
                      <a:pt x="322" y="368"/>
                    </a:lnTo>
                    <a:lnTo>
                      <a:pt x="336" y="357"/>
                    </a:lnTo>
                    <a:lnTo>
                      <a:pt x="348" y="347"/>
                    </a:lnTo>
                    <a:lnTo>
                      <a:pt x="358" y="335"/>
                    </a:lnTo>
                    <a:lnTo>
                      <a:pt x="368" y="322"/>
                    </a:lnTo>
                    <a:lnTo>
                      <a:pt x="377" y="308"/>
                    </a:lnTo>
                    <a:lnTo>
                      <a:pt x="384" y="293"/>
                    </a:lnTo>
                    <a:lnTo>
                      <a:pt x="389" y="278"/>
                    </a:lnTo>
                    <a:lnTo>
                      <a:pt x="393" y="260"/>
                    </a:lnTo>
                    <a:lnTo>
                      <a:pt x="396" y="244"/>
                    </a:lnTo>
                    <a:lnTo>
                      <a:pt x="397" y="227"/>
                    </a:lnTo>
                    <a:lnTo>
                      <a:pt x="397" y="227"/>
                    </a:lnTo>
                    <a:lnTo>
                      <a:pt x="396" y="209"/>
                    </a:lnTo>
                    <a:lnTo>
                      <a:pt x="393" y="193"/>
                    </a:lnTo>
                    <a:lnTo>
                      <a:pt x="389" y="177"/>
                    </a:lnTo>
                    <a:lnTo>
                      <a:pt x="384" y="160"/>
                    </a:lnTo>
                    <a:lnTo>
                      <a:pt x="377" y="145"/>
                    </a:lnTo>
                    <a:lnTo>
                      <a:pt x="368" y="131"/>
                    </a:lnTo>
                    <a:lnTo>
                      <a:pt x="358" y="119"/>
                    </a:lnTo>
                    <a:lnTo>
                      <a:pt x="348" y="107"/>
                    </a:lnTo>
                    <a:lnTo>
                      <a:pt x="336" y="96"/>
                    </a:lnTo>
                    <a:lnTo>
                      <a:pt x="322" y="86"/>
                    </a:lnTo>
                    <a:lnTo>
                      <a:pt x="308" y="78"/>
                    </a:lnTo>
                    <a:lnTo>
                      <a:pt x="293" y="70"/>
                    </a:lnTo>
                    <a:lnTo>
                      <a:pt x="278" y="65"/>
                    </a:lnTo>
                    <a:lnTo>
                      <a:pt x="261" y="61"/>
                    </a:lnTo>
                    <a:lnTo>
                      <a:pt x="245" y="57"/>
                    </a:lnTo>
                    <a:lnTo>
                      <a:pt x="228" y="56"/>
                    </a:lnTo>
                    <a:lnTo>
                      <a:pt x="228" y="5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115" name="Freeform 241">
                <a:extLst>
                  <a:ext uri="{FF2B5EF4-FFF2-40B4-BE49-F238E27FC236}">
                    <a16:creationId xmlns:a16="http://schemas.microsoft.com/office/drawing/2014/main" id="{1C561CC3-F07C-4FD1-82F4-ACE190AAF66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723188" y="4464051"/>
                <a:ext cx="179388" cy="225425"/>
              </a:xfrm>
              <a:custGeom>
                <a:avLst/>
                <a:gdLst>
                  <a:gd name="T0" fmla="*/ 226 w 680"/>
                  <a:gd name="T1" fmla="*/ 850 h 850"/>
                  <a:gd name="T2" fmla="*/ 221 w 680"/>
                  <a:gd name="T3" fmla="*/ 849 h 850"/>
                  <a:gd name="T4" fmla="*/ 211 w 680"/>
                  <a:gd name="T5" fmla="*/ 845 h 850"/>
                  <a:gd name="T6" fmla="*/ 203 w 680"/>
                  <a:gd name="T7" fmla="*/ 838 h 850"/>
                  <a:gd name="T8" fmla="*/ 199 w 680"/>
                  <a:gd name="T9" fmla="*/ 828 h 850"/>
                  <a:gd name="T10" fmla="*/ 198 w 680"/>
                  <a:gd name="T11" fmla="*/ 470 h 850"/>
                  <a:gd name="T12" fmla="*/ 175 w 680"/>
                  <a:gd name="T13" fmla="*/ 453 h 850"/>
                  <a:gd name="T14" fmla="*/ 133 w 680"/>
                  <a:gd name="T15" fmla="*/ 416 h 850"/>
                  <a:gd name="T16" fmla="*/ 96 w 680"/>
                  <a:gd name="T17" fmla="*/ 373 h 850"/>
                  <a:gd name="T18" fmla="*/ 65 w 680"/>
                  <a:gd name="T19" fmla="*/ 322 h 850"/>
                  <a:gd name="T20" fmla="*/ 40 w 680"/>
                  <a:gd name="T21" fmla="*/ 266 h 850"/>
                  <a:gd name="T22" fmla="*/ 20 w 680"/>
                  <a:gd name="T23" fmla="*/ 204 h 850"/>
                  <a:gd name="T24" fmla="*/ 7 w 680"/>
                  <a:gd name="T25" fmla="*/ 137 h 850"/>
                  <a:gd name="T26" fmla="*/ 1 w 680"/>
                  <a:gd name="T27" fmla="*/ 66 h 850"/>
                  <a:gd name="T28" fmla="*/ 0 w 680"/>
                  <a:gd name="T29" fmla="*/ 28 h 850"/>
                  <a:gd name="T30" fmla="*/ 2 w 680"/>
                  <a:gd name="T31" fmla="*/ 17 h 850"/>
                  <a:gd name="T32" fmla="*/ 8 w 680"/>
                  <a:gd name="T33" fmla="*/ 8 h 850"/>
                  <a:gd name="T34" fmla="*/ 17 w 680"/>
                  <a:gd name="T35" fmla="*/ 2 h 850"/>
                  <a:gd name="T36" fmla="*/ 28 w 680"/>
                  <a:gd name="T37" fmla="*/ 0 h 850"/>
                  <a:gd name="T38" fmla="*/ 652 w 680"/>
                  <a:gd name="T39" fmla="*/ 0 h 850"/>
                  <a:gd name="T40" fmla="*/ 663 w 680"/>
                  <a:gd name="T41" fmla="*/ 2 h 850"/>
                  <a:gd name="T42" fmla="*/ 672 w 680"/>
                  <a:gd name="T43" fmla="*/ 8 h 850"/>
                  <a:gd name="T44" fmla="*/ 678 w 680"/>
                  <a:gd name="T45" fmla="*/ 17 h 850"/>
                  <a:gd name="T46" fmla="*/ 680 w 680"/>
                  <a:gd name="T47" fmla="*/ 28 h 850"/>
                  <a:gd name="T48" fmla="*/ 679 w 680"/>
                  <a:gd name="T49" fmla="*/ 66 h 850"/>
                  <a:gd name="T50" fmla="*/ 673 w 680"/>
                  <a:gd name="T51" fmla="*/ 137 h 850"/>
                  <a:gd name="T52" fmla="*/ 660 w 680"/>
                  <a:gd name="T53" fmla="*/ 204 h 850"/>
                  <a:gd name="T54" fmla="*/ 640 w 680"/>
                  <a:gd name="T55" fmla="*/ 266 h 850"/>
                  <a:gd name="T56" fmla="*/ 615 w 680"/>
                  <a:gd name="T57" fmla="*/ 322 h 850"/>
                  <a:gd name="T58" fmla="*/ 584 w 680"/>
                  <a:gd name="T59" fmla="*/ 373 h 850"/>
                  <a:gd name="T60" fmla="*/ 547 w 680"/>
                  <a:gd name="T61" fmla="*/ 416 h 850"/>
                  <a:gd name="T62" fmla="*/ 505 w 680"/>
                  <a:gd name="T63" fmla="*/ 453 h 850"/>
                  <a:gd name="T64" fmla="*/ 482 w 680"/>
                  <a:gd name="T65" fmla="*/ 822 h 850"/>
                  <a:gd name="T66" fmla="*/ 481 w 680"/>
                  <a:gd name="T67" fmla="*/ 828 h 850"/>
                  <a:gd name="T68" fmla="*/ 477 w 680"/>
                  <a:gd name="T69" fmla="*/ 838 h 850"/>
                  <a:gd name="T70" fmla="*/ 469 w 680"/>
                  <a:gd name="T71" fmla="*/ 845 h 850"/>
                  <a:gd name="T72" fmla="*/ 459 w 680"/>
                  <a:gd name="T73" fmla="*/ 849 h 850"/>
                  <a:gd name="T74" fmla="*/ 454 w 680"/>
                  <a:gd name="T75" fmla="*/ 850 h 850"/>
                  <a:gd name="T76" fmla="*/ 425 w 680"/>
                  <a:gd name="T77" fmla="*/ 794 h 850"/>
                  <a:gd name="T78" fmla="*/ 425 w 680"/>
                  <a:gd name="T79" fmla="*/ 453 h 850"/>
                  <a:gd name="T80" fmla="*/ 429 w 680"/>
                  <a:gd name="T81" fmla="*/ 439 h 850"/>
                  <a:gd name="T82" fmla="*/ 440 w 680"/>
                  <a:gd name="T83" fmla="*/ 429 h 850"/>
                  <a:gd name="T84" fmla="*/ 460 w 680"/>
                  <a:gd name="T85" fmla="*/ 416 h 850"/>
                  <a:gd name="T86" fmla="*/ 497 w 680"/>
                  <a:gd name="T87" fmla="*/ 386 h 850"/>
                  <a:gd name="T88" fmla="*/ 529 w 680"/>
                  <a:gd name="T89" fmla="*/ 349 h 850"/>
                  <a:gd name="T90" fmla="*/ 558 w 680"/>
                  <a:gd name="T91" fmla="*/ 308 h 850"/>
                  <a:gd name="T92" fmla="*/ 582 w 680"/>
                  <a:gd name="T93" fmla="*/ 260 h 850"/>
                  <a:gd name="T94" fmla="*/ 600 w 680"/>
                  <a:gd name="T95" fmla="*/ 208 h 850"/>
                  <a:gd name="T96" fmla="*/ 613 w 680"/>
                  <a:gd name="T97" fmla="*/ 150 h 850"/>
                  <a:gd name="T98" fmla="*/ 621 w 680"/>
                  <a:gd name="T99" fmla="*/ 89 h 850"/>
                  <a:gd name="T100" fmla="*/ 57 w 680"/>
                  <a:gd name="T101" fmla="*/ 56 h 850"/>
                  <a:gd name="T102" fmla="*/ 59 w 680"/>
                  <a:gd name="T103" fmla="*/ 89 h 850"/>
                  <a:gd name="T104" fmla="*/ 67 w 680"/>
                  <a:gd name="T105" fmla="*/ 150 h 850"/>
                  <a:gd name="T106" fmla="*/ 80 w 680"/>
                  <a:gd name="T107" fmla="*/ 208 h 850"/>
                  <a:gd name="T108" fmla="*/ 98 w 680"/>
                  <a:gd name="T109" fmla="*/ 260 h 850"/>
                  <a:gd name="T110" fmla="*/ 122 w 680"/>
                  <a:gd name="T111" fmla="*/ 308 h 850"/>
                  <a:gd name="T112" fmla="*/ 151 w 680"/>
                  <a:gd name="T113" fmla="*/ 349 h 850"/>
                  <a:gd name="T114" fmla="*/ 183 w 680"/>
                  <a:gd name="T115" fmla="*/ 386 h 850"/>
                  <a:gd name="T116" fmla="*/ 220 w 680"/>
                  <a:gd name="T117" fmla="*/ 416 h 850"/>
                  <a:gd name="T118" fmla="*/ 241 w 680"/>
                  <a:gd name="T119" fmla="*/ 429 h 850"/>
                  <a:gd name="T120" fmla="*/ 252 w 680"/>
                  <a:gd name="T121" fmla="*/ 439 h 850"/>
                  <a:gd name="T122" fmla="*/ 255 w 680"/>
                  <a:gd name="T123" fmla="*/ 453 h 8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680" h="850">
                    <a:moveTo>
                      <a:pt x="454" y="850"/>
                    </a:moveTo>
                    <a:lnTo>
                      <a:pt x="226" y="850"/>
                    </a:lnTo>
                    <a:lnTo>
                      <a:pt x="226" y="850"/>
                    </a:lnTo>
                    <a:lnTo>
                      <a:pt x="221" y="849"/>
                    </a:lnTo>
                    <a:lnTo>
                      <a:pt x="215" y="848"/>
                    </a:lnTo>
                    <a:lnTo>
                      <a:pt x="211" y="845"/>
                    </a:lnTo>
                    <a:lnTo>
                      <a:pt x="206" y="842"/>
                    </a:lnTo>
                    <a:lnTo>
                      <a:pt x="203" y="838"/>
                    </a:lnTo>
                    <a:lnTo>
                      <a:pt x="200" y="833"/>
                    </a:lnTo>
                    <a:lnTo>
                      <a:pt x="199" y="828"/>
                    </a:lnTo>
                    <a:lnTo>
                      <a:pt x="198" y="822"/>
                    </a:lnTo>
                    <a:lnTo>
                      <a:pt x="198" y="470"/>
                    </a:lnTo>
                    <a:lnTo>
                      <a:pt x="198" y="470"/>
                    </a:lnTo>
                    <a:lnTo>
                      <a:pt x="175" y="453"/>
                    </a:lnTo>
                    <a:lnTo>
                      <a:pt x="154" y="436"/>
                    </a:lnTo>
                    <a:lnTo>
                      <a:pt x="133" y="416"/>
                    </a:lnTo>
                    <a:lnTo>
                      <a:pt x="114" y="395"/>
                    </a:lnTo>
                    <a:lnTo>
                      <a:pt x="96" y="373"/>
                    </a:lnTo>
                    <a:lnTo>
                      <a:pt x="80" y="348"/>
                    </a:lnTo>
                    <a:lnTo>
                      <a:pt x="65" y="322"/>
                    </a:lnTo>
                    <a:lnTo>
                      <a:pt x="52" y="295"/>
                    </a:lnTo>
                    <a:lnTo>
                      <a:pt x="40" y="266"/>
                    </a:lnTo>
                    <a:lnTo>
                      <a:pt x="29" y="235"/>
                    </a:lnTo>
                    <a:lnTo>
                      <a:pt x="20" y="204"/>
                    </a:lnTo>
                    <a:lnTo>
                      <a:pt x="13" y="171"/>
                    </a:lnTo>
                    <a:lnTo>
                      <a:pt x="7" y="137"/>
                    </a:lnTo>
                    <a:lnTo>
                      <a:pt x="3" y="102"/>
                    </a:lnTo>
                    <a:lnTo>
                      <a:pt x="1" y="66"/>
                    </a:lnTo>
                    <a:lnTo>
                      <a:pt x="0" y="28"/>
                    </a:lnTo>
                    <a:lnTo>
                      <a:pt x="0" y="28"/>
                    </a:lnTo>
                    <a:lnTo>
                      <a:pt x="0" y="23"/>
                    </a:lnTo>
                    <a:lnTo>
                      <a:pt x="2" y="17"/>
                    </a:lnTo>
                    <a:lnTo>
                      <a:pt x="5" y="13"/>
                    </a:lnTo>
                    <a:lnTo>
                      <a:pt x="8" y="8"/>
                    </a:lnTo>
                    <a:lnTo>
                      <a:pt x="12" y="5"/>
                    </a:lnTo>
                    <a:lnTo>
                      <a:pt x="17" y="2"/>
                    </a:lnTo>
                    <a:lnTo>
                      <a:pt x="22" y="1"/>
                    </a:lnTo>
                    <a:lnTo>
                      <a:pt x="28" y="0"/>
                    </a:lnTo>
                    <a:lnTo>
                      <a:pt x="652" y="0"/>
                    </a:lnTo>
                    <a:lnTo>
                      <a:pt x="652" y="0"/>
                    </a:lnTo>
                    <a:lnTo>
                      <a:pt x="658" y="1"/>
                    </a:lnTo>
                    <a:lnTo>
                      <a:pt x="663" y="2"/>
                    </a:lnTo>
                    <a:lnTo>
                      <a:pt x="668" y="5"/>
                    </a:lnTo>
                    <a:lnTo>
                      <a:pt x="672" y="8"/>
                    </a:lnTo>
                    <a:lnTo>
                      <a:pt x="675" y="13"/>
                    </a:lnTo>
                    <a:lnTo>
                      <a:pt x="678" y="17"/>
                    </a:lnTo>
                    <a:lnTo>
                      <a:pt x="680" y="23"/>
                    </a:lnTo>
                    <a:lnTo>
                      <a:pt x="680" y="28"/>
                    </a:lnTo>
                    <a:lnTo>
                      <a:pt x="680" y="28"/>
                    </a:lnTo>
                    <a:lnTo>
                      <a:pt x="679" y="66"/>
                    </a:lnTo>
                    <a:lnTo>
                      <a:pt x="677" y="102"/>
                    </a:lnTo>
                    <a:lnTo>
                      <a:pt x="673" y="137"/>
                    </a:lnTo>
                    <a:lnTo>
                      <a:pt x="667" y="171"/>
                    </a:lnTo>
                    <a:lnTo>
                      <a:pt x="660" y="204"/>
                    </a:lnTo>
                    <a:lnTo>
                      <a:pt x="651" y="235"/>
                    </a:lnTo>
                    <a:lnTo>
                      <a:pt x="640" y="266"/>
                    </a:lnTo>
                    <a:lnTo>
                      <a:pt x="628" y="295"/>
                    </a:lnTo>
                    <a:lnTo>
                      <a:pt x="615" y="322"/>
                    </a:lnTo>
                    <a:lnTo>
                      <a:pt x="600" y="348"/>
                    </a:lnTo>
                    <a:lnTo>
                      <a:pt x="584" y="373"/>
                    </a:lnTo>
                    <a:lnTo>
                      <a:pt x="566" y="395"/>
                    </a:lnTo>
                    <a:lnTo>
                      <a:pt x="547" y="416"/>
                    </a:lnTo>
                    <a:lnTo>
                      <a:pt x="526" y="436"/>
                    </a:lnTo>
                    <a:lnTo>
                      <a:pt x="505" y="453"/>
                    </a:lnTo>
                    <a:lnTo>
                      <a:pt x="482" y="470"/>
                    </a:lnTo>
                    <a:lnTo>
                      <a:pt x="482" y="822"/>
                    </a:lnTo>
                    <a:lnTo>
                      <a:pt x="482" y="822"/>
                    </a:lnTo>
                    <a:lnTo>
                      <a:pt x="481" y="828"/>
                    </a:lnTo>
                    <a:lnTo>
                      <a:pt x="480" y="833"/>
                    </a:lnTo>
                    <a:lnTo>
                      <a:pt x="477" y="838"/>
                    </a:lnTo>
                    <a:lnTo>
                      <a:pt x="474" y="842"/>
                    </a:lnTo>
                    <a:lnTo>
                      <a:pt x="469" y="845"/>
                    </a:lnTo>
                    <a:lnTo>
                      <a:pt x="465" y="848"/>
                    </a:lnTo>
                    <a:lnTo>
                      <a:pt x="459" y="849"/>
                    </a:lnTo>
                    <a:lnTo>
                      <a:pt x="454" y="850"/>
                    </a:lnTo>
                    <a:lnTo>
                      <a:pt x="454" y="850"/>
                    </a:lnTo>
                    <a:close/>
                    <a:moveTo>
                      <a:pt x="255" y="794"/>
                    </a:moveTo>
                    <a:lnTo>
                      <a:pt x="425" y="794"/>
                    </a:lnTo>
                    <a:lnTo>
                      <a:pt x="425" y="453"/>
                    </a:lnTo>
                    <a:lnTo>
                      <a:pt x="425" y="453"/>
                    </a:lnTo>
                    <a:lnTo>
                      <a:pt x="426" y="446"/>
                    </a:lnTo>
                    <a:lnTo>
                      <a:pt x="429" y="439"/>
                    </a:lnTo>
                    <a:lnTo>
                      <a:pt x="433" y="433"/>
                    </a:lnTo>
                    <a:lnTo>
                      <a:pt x="440" y="429"/>
                    </a:lnTo>
                    <a:lnTo>
                      <a:pt x="440" y="429"/>
                    </a:lnTo>
                    <a:lnTo>
                      <a:pt x="460" y="416"/>
                    </a:lnTo>
                    <a:lnTo>
                      <a:pt x="479" y="402"/>
                    </a:lnTo>
                    <a:lnTo>
                      <a:pt x="497" y="386"/>
                    </a:lnTo>
                    <a:lnTo>
                      <a:pt x="514" y="369"/>
                    </a:lnTo>
                    <a:lnTo>
                      <a:pt x="529" y="349"/>
                    </a:lnTo>
                    <a:lnTo>
                      <a:pt x="545" y="329"/>
                    </a:lnTo>
                    <a:lnTo>
                      <a:pt x="558" y="308"/>
                    </a:lnTo>
                    <a:lnTo>
                      <a:pt x="571" y="285"/>
                    </a:lnTo>
                    <a:lnTo>
                      <a:pt x="582" y="260"/>
                    </a:lnTo>
                    <a:lnTo>
                      <a:pt x="591" y="234"/>
                    </a:lnTo>
                    <a:lnTo>
                      <a:pt x="600" y="208"/>
                    </a:lnTo>
                    <a:lnTo>
                      <a:pt x="607" y="180"/>
                    </a:lnTo>
                    <a:lnTo>
                      <a:pt x="613" y="150"/>
                    </a:lnTo>
                    <a:lnTo>
                      <a:pt x="617" y="120"/>
                    </a:lnTo>
                    <a:lnTo>
                      <a:pt x="621" y="89"/>
                    </a:lnTo>
                    <a:lnTo>
                      <a:pt x="623" y="56"/>
                    </a:lnTo>
                    <a:lnTo>
                      <a:pt x="57" y="56"/>
                    </a:lnTo>
                    <a:lnTo>
                      <a:pt x="57" y="56"/>
                    </a:lnTo>
                    <a:lnTo>
                      <a:pt x="59" y="89"/>
                    </a:lnTo>
                    <a:lnTo>
                      <a:pt x="63" y="120"/>
                    </a:lnTo>
                    <a:lnTo>
                      <a:pt x="67" y="150"/>
                    </a:lnTo>
                    <a:lnTo>
                      <a:pt x="73" y="180"/>
                    </a:lnTo>
                    <a:lnTo>
                      <a:pt x="80" y="208"/>
                    </a:lnTo>
                    <a:lnTo>
                      <a:pt x="89" y="234"/>
                    </a:lnTo>
                    <a:lnTo>
                      <a:pt x="98" y="260"/>
                    </a:lnTo>
                    <a:lnTo>
                      <a:pt x="109" y="285"/>
                    </a:lnTo>
                    <a:lnTo>
                      <a:pt x="122" y="308"/>
                    </a:lnTo>
                    <a:lnTo>
                      <a:pt x="136" y="329"/>
                    </a:lnTo>
                    <a:lnTo>
                      <a:pt x="151" y="349"/>
                    </a:lnTo>
                    <a:lnTo>
                      <a:pt x="166" y="369"/>
                    </a:lnTo>
                    <a:lnTo>
                      <a:pt x="183" y="386"/>
                    </a:lnTo>
                    <a:lnTo>
                      <a:pt x="201" y="402"/>
                    </a:lnTo>
                    <a:lnTo>
                      <a:pt x="220" y="416"/>
                    </a:lnTo>
                    <a:lnTo>
                      <a:pt x="241" y="429"/>
                    </a:lnTo>
                    <a:lnTo>
                      <a:pt x="241" y="429"/>
                    </a:lnTo>
                    <a:lnTo>
                      <a:pt x="247" y="433"/>
                    </a:lnTo>
                    <a:lnTo>
                      <a:pt x="252" y="439"/>
                    </a:lnTo>
                    <a:lnTo>
                      <a:pt x="254" y="446"/>
                    </a:lnTo>
                    <a:lnTo>
                      <a:pt x="255" y="453"/>
                    </a:lnTo>
                    <a:lnTo>
                      <a:pt x="255" y="79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116" name="Freeform 242">
                <a:extLst>
                  <a:ext uri="{FF2B5EF4-FFF2-40B4-BE49-F238E27FC236}">
                    <a16:creationId xmlns:a16="http://schemas.microsoft.com/office/drawing/2014/main" id="{16DF5EEF-BBB8-47C6-9108-01DABB2ACD2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789863" y="4464051"/>
                <a:ext cx="46038" cy="119063"/>
              </a:xfrm>
              <a:custGeom>
                <a:avLst/>
                <a:gdLst>
                  <a:gd name="T0" fmla="*/ 86 w 170"/>
                  <a:gd name="T1" fmla="*/ 453 h 453"/>
                  <a:gd name="T2" fmla="*/ 86 w 170"/>
                  <a:gd name="T3" fmla="*/ 453 h 453"/>
                  <a:gd name="T4" fmla="*/ 79 w 170"/>
                  <a:gd name="T5" fmla="*/ 453 h 453"/>
                  <a:gd name="T6" fmla="*/ 74 w 170"/>
                  <a:gd name="T7" fmla="*/ 451 h 453"/>
                  <a:gd name="T8" fmla="*/ 69 w 170"/>
                  <a:gd name="T9" fmla="*/ 449 h 453"/>
                  <a:gd name="T10" fmla="*/ 65 w 170"/>
                  <a:gd name="T11" fmla="*/ 445 h 453"/>
                  <a:gd name="T12" fmla="*/ 9 w 170"/>
                  <a:gd name="T13" fmla="*/ 389 h 453"/>
                  <a:gd name="T14" fmla="*/ 9 w 170"/>
                  <a:gd name="T15" fmla="*/ 389 h 453"/>
                  <a:gd name="T16" fmla="*/ 5 w 170"/>
                  <a:gd name="T17" fmla="*/ 384 h 453"/>
                  <a:gd name="T18" fmla="*/ 2 w 170"/>
                  <a:gd name="T19" fmla="*/ 379 h 453"/>
                  <a:gd name="T20" fmla="*/ 1 w 170"/>
                  <a:gd name="T21" fmla="*/ 373 h 453"/>
                  <a:gd name="T22" fmla="*/ 0 w 170"/>
                  <a:gd name="T23" fmla="*/ 367 h 453"/>
                  <a:gd name="T24" fmla="*/ 28 w 170"/>
                  <a:gd name="T25" fmla="*/ 26 h 453"/>
                  <a:gd name="T26" fmla="*/ 28 w 170"/>
                  <a:gd name="T27" fmla="*/ 26 h 453"/>
                  <a:gd name="T28" fmla="*/ 29 w 170"/>
                  <a:gd name="T29" fmla="*/ 21 h 453"/>
                  <a:gd name="T30" fmla="*/ 31 w 170"/>
                  <a:gd name="T31" fmla="*/ 16 h 453"/>
                  <a:gd name="T32" fmla="*/ 34 w 170"/>
                  <a:gd name="T33" fmla="*/ 11 h 453"/>
                  <a:gd name="T34" fmla="*/ 37 w 170"/>
                  <a:gd name="T35" fmla="*/ 8 h 453"/>
                  <a:gd name="T36" fmla="*/ 41 w 170"/>
                  <a:gd name="T37" fmla="*/ 4 h 453"/>
                  <a:gd name="T38" fmla="*/ 46 w 170"/>
                  <a:gd name="T39" fmla="*/ 2 h 453"/>
                  <a:gd name="T40" fmla="*/ 51 w 170"/>
                  <a:gd name="T41" fmla="*/ 1 h 453"/>
                  <a:gd name="T42" fmla="*/ 56 w 170"/>
                  <a:gd name="T43" fmla="*/ 0 h 453"/>
                  <a:gd name="T44" fmla="*/ 114 w 170"/>
                  <a:gd name="T45" fmla="*/ 0 h 453"/>
                  <a:gd name="T46" fmla="*/ 114 w 170"/>
                  <a:gd name="T47" fmla="*/ 0 h 453"/>
                  <a:gd name="T48" fmla="*/ 119 w 170"/>
                  <a:gd name="T49" fmla="*/ 1 h 453"/>
                  <a:gd name="T50" fmla="*/ 124 w 170"/>
                  <a:gd name="T51" fmla="*/ 2 h 453"/>
                  <a:gd name="T52" fmla="*/ 129 w 170"/>
                  <a:gd name="T53" fmla="*/ 4 h 453"/>
                  <a:gd name="T54" fmla="*/ 133 w 170"/>
                  <a:gd name="T55" fmla="*/ 8 h 453"/>
                  <a:gd name="T56" fmla="*/ 136 w 170"/>
                  <a:gd name="T57" fmla="*/ 11 h 453"/>
                  <a:gd name="T58" fmla="*/ 139 w 170"/>
                  <a:gd name="T59" fmla="*/ 16 h 453"/>
                  <a:gd name="T60" fmla="*/ 141 w 170"/>
                  <a:gd name="T61" fmla="*/ 21 h 453"/>
                  <a:gd name="T62" fmla="*/ 142 w 170"/>
                  <a:gd name="T63" fmla="*/ 26 h 453"/>
                  <a:gd name="T64" fmla="*/ 170 w 170"/>
                  <a:gd name="T65" fmla="*/ 367 h 453"/>
                  <a:gd name="T66" fmla="*/ 170 w 170"/>
                  <a:gd name="T67" fmla="*/ 367 h 453"/>
                  <a:gd name="T68" fmla="*/ 169 w 170"/>
                  <a:gd name="T69" fmla="*/ 373 h 453"/>
                  <a:gd name="T70" fmla="*/ 168 w 170"/>
                  <a:gd name="T71" fmla="*/ 379 h 453"/>
                  <a:gd name="T72" fmla="*/ 165 w 170"/>
                  <a:gd name="T73" fmla="*/ 384 h 453"/>
                  <a:gd name="T74" fmla="*/ 161 w 170"/>
                  <a:gd name="T75" fmla="*/ 389 h 453"/>
                  <a:gd name="T76" fmla="*/ 105 w 170"/>
                  <a:gd name="T77" fmla="*/ 445 h 453"/>
                  <a:gd name="T78" fmla="*/ 105 w 170"/>
                  <a:gd name="T79" fmla="*/ 445 h 453"/>
                  <a:gd name="T80" fmla="*/ 101 w 170"/>
                  <a:gd name="T81" fmla="*/ 449 h 453"/>
                  <a:gd name="T82" fmla="*/ 96 w 170"/>
                  <a:gd name="T83" fmla="*/ 451 h 453"/>
                  <a:gd name="T84" fmla="*/ 91 w 170"/>
                  <a:gd name="T85" fmla="*/ 453 h 453"/>
                  <a:gd name="T86" fmla="*/ 86 w 170"/>
                  <a:gd name="T87" fmla="*/ 453 h 453"/>
                  <a:gd name="T88" fmla="*/ 86 w 170"/>
                  <a:gd name="T89" fmla="*/ 453 h 453"/>
                  <a:gd name="T90" fmla="*/ 57 w 170"/>
                  <a:gd name="T91" fmla="*/ 357 h 453"/>
                  <a:gd name="T92" fmla="*/ 86 w 170"/>
                  <a:gd name="T93" fmla="*/ 385 h 453"/>
                  <a:gd name="T94" fmla="*/ 113 w 170"/>
                  <a:gd name="T95" fmla="*/ 357 h 453"/>
                  <a:gd name="T96" fmla="*/ 88 w 170"/>
                  <a:gd name="T97" fmla="*/ 56 h 453"/>
                  <a:gd name="T98" fmla="*/ 83 w 170"/>
                  <a:gd name="T99" fmla="*/ 56 h 453"/>
                  <a:gd name="T100" fmla="*/ 57 w 170"/>
                  <a:gd name="T101" fmla="*/ 357 h 4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70" h="453">
                    <a:moveTo>
                      <a:pt x="86" y="453"/>
                    </a:moveTo>
                    <a:lnTo>
                      <a:pt x="86" y="453"/>
                    </a:lnTo>
                    <a:lnTo>
                      <a:pt x="79" y="453"/>
                    </a:lnTo>
                    <a:lnTo>
                      <a:pt x="74" y="451"/>
                    </a:lnTo>
                    <a:lnTo>
                      <a:pt x="69" y="449"/>
                    </a:lnTo>
                    <a:lnTo>
                      <a:pt x="65" y="445"/>
                    </a:lnTo>
                    <a:lnTo>
                      <a:pt x="9" y="389"/>
                    </a:lnTo>
                    <a:lnTo>
                      <a:pt x="9" y="389"/>
                    </a:lnTo>
                    <a:lnTo>
                      <a:pt x="5" y="384"/>
                    </a:lnTo>
                    <a:lnTo>
                      <a:pt x="2" y="379"/>
                    </a:lnTo>
                    <a:lnTo>
                      <a:pt x="1" y="373"/>
                    </a:lnTo>
                    <a:lnTo>
                      <a:pt x="0" y="367"/>
                    </a:lnTo>
                    <a:lnTo>
                      <a:pt x="28" y="26"/>
                    </a:lnTo>
                    <a:lnTo>
                      <a:pt x="28" y="26"/>
                    </a:lnTo>
                    <a:lnTo>
                      <a:pt x="29" y="21"/>
                    </a:lnTo>
                    <a:lnTo>
                      <a:pt x="31" y="16"/>
                    </a:lnTo>
                    <a:lnTo>
                      <a:pt x="34" y="11"/>
                    </a:lnTo>
                    <a:lnTo>
                      <a:pt x="37" y="8"/>
                    </a:lnTo>
                    <a:lnTo>
                      <a:pt x="41" y="4"/>
                    </a:lnTo>
                    <a:lnTo>
                      <a:pt x="46" y="2"/>
                    </a:lnTo>
                    <a:lnTo>
                      <a:pt x="51" y="1"/>
                    </a:lnTo>
                    <a:lnTo>
                      <a:pt x="56" y="0"/>
                    </a:lnTo>
                    <a:lnTo>
                      <a:pt x="114" y="0"/>
                    </a:lnTo>
                    <a:lnTo>
                      <a:pt x="114" y="0"/>
                    </a:lnTo>
                    <a:lnTo>
                      <a:pt x="119" y="1"/>
                    </a:lnTo>
                    <a:lnTo>
                      <a:pt x="124" y="2"/>
                    </a:lnTo>
                    <a:lnTo>
                      <a:pt x="129" y="4"/>
                    </a:lnTo>
                    <a:lnTo>
                      <a:pt x="133" y="8"/>
                    </a:lnTo>
                    <a:lnTo>
                      <a:pt x="136" y="11"/>
                    </a:lnTo>
                    <a:lnTo>
                      <a:pt x="139" y="16"/>
                    </a:lnTo>
                    <a:lnTo>
                      <a:pt x="141" y="21"/>
                    </a:lnTo>
                    <a:lnTo>
                      <a:pt x="142" y="26"/>
                    </a:lnTo>
                    <a:lnTo>
                      <a:pt x="170" y="367"/>
                    </a:lnTo>
                    <a:lnTo>
                      <a:pt x="170" y="367"/>
                    </a:lnTo>
                    <a:lnTo>
                      <a:pt x="169" y="373"/>
                    </a:lnTo>
                    <a:lnTo>
                      <a:pt x="168" y="379"/>
                    </a:lnTo>
                    <a:lnTo>
                      <a:pt x="165" y="384"/>
                    </a:lnTo>
                    <a:lnTo>
                      <a:pt x="161" y="389"/>
                    </a:lnTo>
                    <a:lnTo>
                      <a:pt x="105" y="445"/>
                    </a:lnTo>
                    <a:lnTo>
                      <a:pt x="105" y="445"/>
                    </a:lnTo>
                    <a:lnTo>
                      <a:pt x="101" y="449"/>
                    </a:lnTo>
                    <a:lnTo>
                      <a:pt x="96" y="451"/>
                    </a:lnTo>
                    <a:lnTo>
                      <a:pt x="91" y="453"/>
                    </a:lnTo>
                    <a:lnTo>
                      <a:pt x="86" y="453"/>
                    </a:lnTo>
                    <a:lnTo>
                      <a:pt x="86" y="453"/>
                    </a:lnTo>
                    <a:close/>
                    <a:moveTo>
                      <a:pt x="57" y="357"/>
                    </a:moveTo>
                    <a:lnTo>
                      <a:pt x="86" y="385"/>
                    </a:lnTo>
                    <a:lnTo>
                      <a:pt x="113" y="357"/>
                    </a:lnTo>
                    <a:lnTo>
                      <a:pt x="88" y="56"/>
                    </a:lnTo>
                    <a:lnTo>
                      <a:pt x="83" y="56"/>
                    </a:lnTo>
                    <a:lnTo>
                      <a:pt x="57" y="35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117" name="Freeform 243">
                <a:extLst>
                  <a:ext uri="{FF2B5EF4-FFF2-40B4-BE49-F238E27FC236}">
                    <a16:creationId xmlns:a16="http://schemas.microsoft.com/office/drawing/2014/main" id="{53D156C6-6611-4056-BFDF-66F6865F78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70838" y="4454526"/>
                <a:ext cx="44450" cy="39688"/>
              </a:xfrm>
              <a:custGeom>
                <a:avLst/>
                <a:gdLst>
                  <a:gd name="T0" fmla="*/ 142 w 170"/>
                  <a:gd name="T1" fmla="*/ 150 h 150"/>
                  <a:gd name="T2" fmla="*/ 29 w 170"/>
                  <a:gd name="T3" fmla="*/ 150 h 150"/>
                  <a:gd name="T4" fmla="*/ 29 w 170"/>
                  <a:gd name="T5" fmla="*/ 150 h 150"/>
                  <a:gd name="T6" fmla="*/ 23 w 170"/>
                  <a:gd name="T7" fmla="*/ 150 h 150"/>
                  <a:gd name="T8" fmla="*/ 18 w 170"/>
                  <a:gd name="T9" fmla="*/ 148 h 150"/>
                  <a:gd name="T10" fmla="*/ 13 w 170"/>
                  <a:gd name="T11" fmla="*/ 146 h 150"/>
                  <a:gd name="T12" fmla="*/ 8 w 170"/>
                  <a:gd name="T13" fmla="*/ 142 h 150"/>
                  <a:gd name="T14" fmla="*/ 5 w 170"/>
                  <a:gd name="T15" fmla="*/ 138 h 150"/>
                  <a:gd name="T16" fmla="*/ 2 w 170"/>
                  <a:gd name="T17" fmla="*/ 133 h 150"/>
                  <a:gd name="T18" fmla="*/ 1 w 170"/>
                  <a:gd name="T19" fmla="*/ 128 h 150"/>
                  <a:gd name="T20" fmla="*/ 0 w 170"/>
                  <a:gd name="T21" fmla="*/ 122 h 150"/>
                  <a:gd name="T22" fmla="*/ 0 w 170"/>
                  <a:gd name="T23" fmla="*/ 0 h 150"/>
                  <a:gd name="T24" fmla="*/ 57 w 170"/>
                  <a:gd name="T25" fmla="*/ 0 h 150"/>
                  <a:gd name="T26" fmla="*/ 57 w 170"/>
                  <a:gd name="T27" fmla="*/ 93 h 150"/>
                  <a:gd name="T28" fmla="*/ 114 w 170"/>
                  <a:gd name="T29" fmla="*/ 93 h 150"/>
                  <a:gd name="T30" fmla="*/ 114 w 170"/>
                  <a:gd name="T31" fmla="*/ 0 h 150"/>
                  <a:gd name="T32" fmla="*/ 170 w 170"/>
                  <a:gd name="T33" fmla="*/ 0 h 150"/>
                  <a:gd name="T34" fmla="*/ 170 w 170"/>
                  <a:gd name="T35" fmla="*/ 122 h 150"/>
                  <a:gd name="T36" fmla="*/ 170 w 170"/>
                  <a:gd name="T37" fmla="*/ 122 h 150"/>
                  <a:gd name="T38" fmla="*/ 170 w 170"/>
                  <a:gd name="T39" fmla="*/ 128 h 150"/>
                  <a:gd name="T40" fmla="*/ 168 w 170"/>
                  <a:gd name="T41" fmla="*/ 133 h 150"/>
                  <a:gd name="T42" fmla="*/ 166 w 170"/>
                  <a:gd name="T43" fmla="*/ 138 h 150"/>
                  <a:gd name="T44" fmla="*/ 162 w 170"/>
                  <a:gd name="T45" fmla="*/ 142 h 150"/>
                  <a:gd name="T46" fmla="*/ 158 w 170"/>
                  <a:gd name="T47" fmla="*/ 146 h 150"/>
                  <a:gd name="T48" fmla="*/ 153 w 170"/>
                  <a:gd name="T49" fmla="*/ 148 h 150"/>
                  <a:gd name="T50" fmla="*/ 148 w 170"/>
                  <a:gd name="T51" fmla="*/ 150 h 150"/>
                  <a:gd name="T52" fmla="*/ 142 w 170"/>
                  <a:gd name="T53" fmla="*/ 150 h 150"/>
                  <a:gd name="T54" fmla="*/ 142 w 170"/>
                  <a:gd name="T55" fmla="*/ 15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70" h="150">
                    <a:moveTo>
                      <a:pt x="142" y="150"/>
                    </a:moveTo>
                    <a:lnTo>
                      <a:pt x="29" y="150"/>
                    </a:lnTo>
                    <a:lnTo>
                      <a:pt x="29" y="150"/>
                    </a:lnTo>
                    <a:lnTo>
                      <a:pt x="23" y="150"/>
                    </a:lnTo>
                    <a:lnTo>
                      <a:pt x="18" y="148"/>
                    </a:lnTo>
                    <a:lnTo>
                      <a:pt x="13" y="146"/>
                    </a:lnTo>
                    <a:lnTo>
                      <a:pt x="8" y="142"/>
                    </a:lnTo>
                    <a:lnTo>
                      <a:pt x="5" y="138"/>
                    </a:lnTo>
                    <a:lnTo>
                      <a:pt x="2" y="133"/>
                    </a:lnTo>
                    <a:lnTo>
                      <a:pt x="1" y="128"/>
                    </a:lnTo>
                    <a:lnTo>
                      <a:pt x="0" y="122"/>
                    </a:lnTo>
                    <a:lnTo>
                      <a:pt x="0" y="0"/>
                    </a:lnTo>
                    <a:lnTo>
                      <a:pt x="57" y="0"/>
                    </a:lnTo>
                    <a:lnTo>
                      <a:pt x="57" y="93"/>
                    </a:lnTo>
                    <a:lnTo>
                      <a:pt x="114" y="93"/>
                    </a:lnTo>
                    <a:lnTo>
                      <a:pt x="114" y="0"/>
                    </a:lnTo>
                    <a:lnTo>
                      <a:pt x="170" y="0"/>
                    </a:lnTo>
                    <a:lnTo>
                      <a:pt x="170" y="122"/>
                    </a:lnTo>
                    <a:lnTo>
                      <a:pt x="170" y="122"/>
                    </a:lnTo>
                    <a:lnTo>
                      <a:pt x="170" y="128"/>
                    </a:lnTo>
                    <a:lnTo>
                      <a:pt x="168" y="133"/>
                    </a:lnTo>
                    <a:lnTo>
                      <a:pt x="166" y="138"/>
                    </a:lnTo>
                    <a:lnTo>
                      <a:pt x="162" y="142"/>
                    </a:lnTo>
                    <a:lnTo>
                      <a:pt x="158" y="146"/>
                    </a:lnTo>
                    <a:lnTo>
                      <a:pt x="153" y="148"/>
                    </a:lnTo>
                    <a:lnTo>
                      <a:pt x="148" y="150"/>
                    </a:lnTo>
                    <a:lnTo>
                      <a:pt x="142" y="150"/>
                    </a:lnTo>
                    <a:lnTo>
                      <a:pt x="142" y="15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118" name="Freeform 244">
                <a:extLst>
                  <a:ext uri="{FF2B5EF4-FFF2-40B4-BE49-F238E27FC236}">
                    <a16:creationId xmlns:a16="http://schemas.microsoft.com/office/drawing/2014/main" id="{400F9845-CF2C-4377-B72C-F7D8DFF9EB5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940675" y="4359276"/>
                <a:ext cx="104775" cy="104775"/>
              </a:xfrm>
              <a:custGeom>
                <a:avLst/>
                <a:gdLst>
                  <a:gd name="T0" fmla="*/ 178 w 397"/>
                  <a:gd name="T1" fmla="*/ 396 h 397"/>
                  <a:gd name="T2" fmla="*/ 121 w 397"/>
                  <a:gd name="T3" fmla="*/ 382 h 397"/>
                  <a:gd name="T4" fmla="*/ 72 w 397"/>
                  <a:gd name="T5" fmla="*/ 351 h 397"/>
                  <a:gd name="T6" fmla="*/ 34 w 397"/>
                  <a:gd name="T7" fmla="*/ 309 h 397"/>
                  <a:gd name="T8" fmla="*/ 9 w 397"/>
                  <a:gd name="T9" fmla="*/ 258 h 397"/>
                  <a:gd name="T10" fmla="*/ 0 w 397"/>
                  <a:gd name="T11" fmla="*/ 199 h 397"/>
                  <a:gd name="T12" fmla="*/ 4 w 397"/>
                  <a:gd name="T13" fmla="*/ 159 h 397"/>
                  <a:gd name="T14" fmla="*/ 25 w 397"/>
                  <a:gd name="T15" fmla="*/ 104 h 397"/>
                  <a:gd name="T16" fmla="*/ 58 w 397"/>
                  <a:gd name="T17" fmla="*/ 59 h 397"/>
                  <a:gd name="T18" fmla="*/ 104 w 397"/>
                  <a:gd name="T19" fmla="*/ 24 h 397"/>
                  <a:gd name="T20" fmla="*/ 159 w 397"/>
                  <a:gd name="T21" fmla="*/ 4 h 397"/>
                  <a:gd name="T22" fmla="*/ 198 w 397"/>
                  <a:gd name="T23" fmla="*/ 0 h 397"/>
                  <a:gd name="T24" fmla="*/ 258 w 397"/>
                  <a:gd name="T25" fmla="*/ 9 h 397"/>
                  <a:gd name="T26" fmla="*/ 309 w 397"/>
                  <a:gd name="T27" fmla="*/ 34 h 397"/>
                  <a:gd name="T28" fmla="*/ 352 w 397"/>
                  <a:gd name="T29" fmla="*/ 73 h 397"/>
                  <a:gd name="T30" fmla="*/ 381 w 397"/>
                  <a:gd name="T31" fmla="*/ 121 h 397"/>
                  <a:gd name="T32" fmla="*/ 396 w 397"/>
                  <a:gd name="T33" fmla="*/ 179 h 397"/>
                  <a:gd name="T34" fmla="*/ 396 w 397"/>
                  <a:gd name="T35" fmla="*/ 219 h 397"/>
                  <a:gd name="T36" fmla="*/ 381 w 397"/>
                  <a:gd name="T37" fmla="*/ 276 h 397"/>
                  <a:gd name="T38" fmla="*/ 352 w 397"/>
                  <a:gd name="T39" fmla="*/ 325 h 397"/>
                  <a:gd name="T40" fmla="*/ 309 w 397"/>
                  <a:gd name="T41" fmla="*/ 364 h 397"/>
                  <a:gd name="T42" fmla="*/ 258 w 397"/>
                  <a:gd name="T43" fmla="*/ 388 h 397"/>
                  <a:gd name="T44" fmla="*/ 198 w 397"/>
                  <a:gd name="T45" fmla="*/ 397 h 397"/>
                  <a:gd name="T46" fmla="*/ 198 w 397"/>
                  <a:gd name="T47" fmla="*/ 57 h 397"/>
                  <a:gd name="T48" fmla="*/ 157 w 397"/>
                  <a:gd name="T49" fmla="*/ 64 h 397"/>
                  <a:gd name="T50" fmla="*/ 119 w 397"/>
                  <a:gd name="T51" fmla="*/ 81 h 397"/>
                  <a:gd name="T52" fmla="*/ 89 w 397"/>
                  <a:gd name="T53" fmla="*/ 109 h 397"/>
                  <a:gd name="T54" fmla="*/ 68 w 397"/>
                  <a:gd name="T55" fmla="*/ 143 h 397"/>
                  <a:gd name="T56" fmla="*/ 58 w 397"/>
                  <a:gd name="T57" fmla="*/ 184 h 397"/>
                  <a:gd name="T58" fmla="*/ 58 w 397"/>
                  <a:gd name="T59" fmla="*/ 213 h 397"/>
                  <a:gd name="T60" fmla="*/ 68 w 397"/>
                  <a:gd name="T61" fmla="*/ 254 h 397"/>
                  <a:gd name="T62" fmla="*/ 89 w 397"/>
                  <a:gd name="T63" fmla="*/ 289 h 397"/>
                  <a:gd name="T64" fmla="*/ 119 w 397"/>
                  <a:gd name="T65" fmla="*/ 316 h 397"/>
                  <a:gd name="T66" fmla="*/ 157 w 397"/>
                  <a:gd name="T67" fmla="*/ 334 h 397"/>
                  <a:gd name="T68" fmla="*/ 198 w 397"/>
                  <a:gd name="T69" fmla="*/ 340 h 397"/>
                  <a:gd name="T70" fmla="*/ 227 w 397"/>
                  <a:gd name="T71" fmla="*/ 337 h 397"/>
                  <a:gd name="T72" fmla="*/ 266 w 397"/>
                  <a:gd name="T73" fmla="*/ 323 h 397"/>
                  <a:gd name="T74" fmla="*/ 298 w 397"/>
                  <a:gd name="T75" fmla="*/ 299 h 397"/>
                  <a:gd name="T76" fmla="*/ 323 w 397"/>
                  <a:gd name="T77" fmla="*/ 267 h 397"/>
                  <a:gd name="T78" fmla="*/ 338 w 397"/>
                  <a:gd name="T79" fmla="*/ 227 h 397"/>
                  <a:gd name="T80" fmla="*/ 341 w 397"/>
                  <a:gd name="T81" fmla="*/ 199 h 397"/>
                  <a:gd name="T82" fmla="*/ 334 w 397"/>
                  <a:gd name="T83" fmla="*/ 157 h 397"/>
                  <a:gd name="T84" fmla="*/ 316 w 397"/>
                  <a:gd name="T85" fmla="*/ 119 h 397"/>
                  <a:gd name="T86" fmla="*/ 288 w 397"/>
                  <a:gd name="T87" fmla="*/ 90 h 397"/>
                  <a:gd name="T88" fmla="*/ 254 w 397"/>
                  <a:gd name="T89" fmla="*/ 68 h 397"/>
                  <a:gd name="T90" fmla="*/ 213 w 397"/>
                  <a:gd name="T91" fmla="*/ 58 h 3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397" h="397">
                    <a:moveTo>
                      <a:pt x="198" y="397"/>
                    </a:moveTo>
                    <a:lnTo>
                      <a:pt x="198" y="397"/>
                    </a:lnTo>
                    <a:lnTo>
                      <a:pt x="178" y="396"/>
                    </a:lnTo>
                    <a:lnTo>
                      <a:pt x="159" y="393"/>
                    </a:lnTo>
                    <a:lnTo>
                      <a:pt x="140" y="388"/>
                    </a:lnTo>
                    <a:lnTo>
                      <a:pt x="121" y="382"/>
                    </a:lnTo>
                    <a:lnTo>
                      <a:pt x="104" y="373"/>
                    </a:lnTo>
                    <a:lnTo>
                      <a:pt x="87" y="364"/>
                    </a:lnTo>
                    <a:lnTo>
                      <a:pt x="72" y="351"/>
                    </a:lnTo>
                    <a:lnTo>
                      <a:pt x="58" y="339"/>
                    </a:lnTo>
                    <a:lnTo>
                      <a:pt x="46" y="325"/>
                    </a:lnTo>
                    <a:lnTo>
                      <a:pt x="34" y="309"/>
                    </a:lnTo>
                    <a:lnTo>
                      <a:pt x="25" y="293"/>
                    </a:lnTo>
                    <a:lnTo>
                      <a:pt x="15" y="276"/>
                    </a:lnTo>
                    <a:lnTo>
                      <a:pt x="9" y="258"/>
                    </a:lnTo>
                    <a:lnTo>
                      <a:pt x="4" y="238"/>
                    </a:lnTo>
                    <a:lnTo>
                      <a:pt x="1" y="219"/>
                    </a:lnTo>
                    <a:lnTo>
                      <a:pt x="0" y="199"/>
                    </a:lnTo>
                    <a:lnTo>
                      <a:pt x="0" y="199"/>
                    </a:lnTo>
                    <a:lnTo>
                      <a:pt x="1" y="179"/>
                    </a:lnTo>
                    <a:lnTo>
                      <a:pt x="4" y="159"/>
                    </a:lnTo>
                    <a:lnTo>
                      <a:pt x="9" y="139"/>
                    </a:lnTo>
                    <a:lnTo>
                      <a:pt x="15" y="121"/>
                    </a:lnTo>
                    <a:lnTo>
                      <a:pt x="25" y="104"/>
                    </a:lnTo>
                    <a:lnTo>
                      <a:pt x="34" y="88"/>
                    </a:lnTo>
                    <a:lnTo>
                      <a:pt x="46" y="73"/>
                    </a:lnTo>
                    <a:lnTo>
                      <a:pt x="58" y="59"/>
                    </a:lnTo>
                    <a:lnTo>
                      <a:pt x="72" y="45"/>
                    </a:lnTo>
                    <a:lnTo>
                      <a:pt x="87" y="34"/>
                    </a:lnTo>
                    <a:lnTo>
                      <a:pt x="104" y="24"/>
                    </a:lnTo>
                    <a:lnTo>
                      <a:pt x="121" y="16"/>
                    </a:lnTo>
                    <a:lnTo>
                      <a:pt x="140" y="9"/>
                    </a:lnTo>
                    <a:lnTo>
                      <a:pt x="159" y="4"/>
                    </a:lnTo>
                    <a:lnTo>
                      <a:pt x="178" y="1"/>
                    </a:lnTo>
                    <a:lnTo>
                      <a:pt x="198" y="0"/>
                    </a:lnTo>
                    <a:lnTo>
                      <a:pt x="198" y="0"/>
                    </a:lnTo>
                    <a:lnTo>
                      <a:pt x="218" y="1"/>
                    </a:lnTo>
                    <a:lnTo>
                      <a:pt x="239" y="4"/>
                    </a:lnTo>
                    <a:lnTo>
                      <a:pt x="258" y="9"/>
                    </a:lnTo>
                    <a:lnTo>
                      <a:pt x="276" y="16"/>
                    </a:lnTo>
                    <a:lnTo>
                      <a:pt x="293" y="24"/>
                    </a:lnTo>
                    <a:lnTo>
                      <a:pt x="309" y="34"/>
                    </a:lnTo>
                    <a:lnTo>
                      <a:pt x="324" y="45"/>
                    </a:lnTo>
                    <a:lnTo>
                      <a:pt x="339" y="59"/>
                    </a:lnTo>
                    <a:lnTo>
                      <a:pt x="352" y="73"/>
                    </a:lnTo>
                    <a:lnTo>
                      <a:pt x="363" y="88"/>
                    </a:lnTo>
                    <a:lnTo>
                      <a:pt x="373" y="104"/>
                    </a:lnTo>
                    <a:lnTo>
                      <a:pt x="381" y="121"/>
                    </a:lnTo>
                    <a:lnTo>
                      <a:pt x="388" y="139"/>
                    </a:lnTo>
                    <a:lnTo>
                      <a:pt x="393" y="159"/>
                    </a:lnTo>
                    <a:lnTo>
                      <a:pt x="396" y="179"/>
                    </a:lnTo>
                    <a:lnTo>
                      <a:pt x="397" y="199"/>
                    </a:lnTo>
                    <a:lnTo>
                      <a:pt x="397" y="199"/>
                    </a:lnTo>
                    <a:lnTo>
                      <a:pt x="396" y="219"/>
                    </a:lnTo>
                    <a:lnTo>
                      <a:pt x="393" y="238"/>
                    </a:lnTo>
                    <a:lnTo>
                      <a:pt x="388" y="258"/>
                    </a:lnTo>
                    <a:lnTo>
                      <a:pt x="381" y="276"/>
                    </a:lnTo>
                    <a:lnTo>
                      <a:pt x="373" y="293"/>
                    </a:lnTo>
                    <a:lnTo>
                      <a:pt x="363" y="309"/>
                    </a:lnTo>
                    <a:lnTo>
                      <a:pt x="352" y="325"/>
                    </a:lnTo>
                    <a:lnTo>
                      <a:pt x="339" y="339"/>
                    </a:lnTo>
                    <a:lnTo>
                      <a:pt x="324" y="351"/>
                    </a:lnTo>
                    <a:lnTo>
                      <a:pt x="309" y="364"/>
                    </a:lnTo>
                    <a:lnTo>
                      <a:pt x="293" y="373"/>
                    </a:lnTo>
                    <a:lnTo>
                      <a:pt x="276" y="382"/>
                    </a:lnTo>
                    <a:lnTo>
                      <a:pt x="258" y="388"/>
                    </a:lnTo>
                    <a:lnTo>
                      <a:pt x="239" y="393"/>
                    </a:lnTo>
                    <a:lnTo>
                      <a:pt x="218" y="396"/>
                    </a:lnTo>
                    <a:lnTo>
                      <a:pt x="198" y="397"/>
                    </a:lnTo>
                    <a:lnTo>
                      <a:pt x="198" y="397"/>
                    </a:lnTo>
                    <a:close/>
                    <a:moveTo>
                      <a:pt x="198" y="57"/>
                    </a:moveTo>
                    <a:lnTo>
                      <a:pt x="198" y="57"/>
                    </a:lnTo>
                    <a:lnTo>
                      <a:pt x="184" y="58"/>
                    </a:lnTo>
                    <a:lnTo>
                      <a:pt x="170" y="60"/>
                    </a:lnTo>
                    <a:lnTo>
                      <a:pt x="157" y="64"/>
                    </a:lnTo>
                    <a:lnTo>
                      <a:pt x="144" y="68"/>
                    </a:lnTo>
                    <a:lnTo>
                      <a:pt x="131" y="74"/>
                    </a:lnTo>
                    <a:lnTo>
                      <a:pt x="119" y="81"/>
                    </a:lnTo>
                    <a:lnTo>
                      <a:pt x="108" y="90"/>
                    </a:lnTo>
                    <a:lnTo>
                      <a:pt x="98" y="99"/>
                    </a:lnTo>
                    <a:lnTo>
                      <a:pt x="89" y="109"/>
                    </a:lnTo>
                    <a:lnTo>
                      <a:pt x="81" y="119"/>
                    </a:lnTo>
                    <a:lnTo>
                      <a:pt x="74" y="131"/>
                    </a:lnTo>
                    <a:lnTo>
                      <a:pt x="68" y="143"/>
                    </a:lnTo>
                    <a:lnTo>
                      <a:pt x="63" y="157"/>
                    </a:lnTo>
                    <a:lnTo>
                      <a:pt x="60" y="171"/>
                    </a:lnTo>
                    <a:lnTo>
                      <a:pt x="58" y="184"/>
                    </a:lnTo>
                    <a:lnTo>
                      <a:pt x="57" y="199"/>
                    </a:lnTo>
                    <a:lnTo>
                      <a:pt x="57" y="199"/>
                    </a:lnTo>
                    <a:lnTo>
                      <a:pt x="58" y="213"/>
                    </a:lnTo>
                    <a:lnTo>
                      <a:pt x="60" y="227"/>
                    </a:lnTo>
                    <a:lnTo>
                      <a:pt x="63" y="240"/>
                    </a:lnTo>
                    <a:lnTo>
                      <a:pt x="68" y="254"/>
                    </a:lnTo>
                    <a:lnTo>
                      <a:pt x="74" y="267"/>
                    </a:lnTo>
                    <a:lnTo>
                      <a:pt x="81" y="278"/>
                    </a:lnTo>
                    <a:lnTo>
                      <a:pt x="89" y="289"/>
                    </a:lnTo>
                    <a:lnTo>
                      <a:pt x="98" y="299"/>
                    </a:lnTo>
                    <a:lnTo>
                      <a:pt x="108" y="308"/>
                    </a:lnTo>
                    <a:lnTo>
                      <a:pt x="119" y="316"/>
                    </a:lnTo>
                    <a:lnTo>
                      <a:pt x="131" y="323"/>
                    </a:lnTo>
                    <a:lnTo>
                      <a:pt x="144" y="329"/>
                    </a:lnTo>
                    <a:lnTo>
                      <a:pt x="157" y="334"/>
                    </a:lnTo>
                    <a:lnTo>
                      <a:pt x="170" y="337"/>
                    </a:lnTo>
                    <a:lnTo>
                      <a:pt x="184" y="339"/>
                    </a:lnTo>
                    <a:lnTo>
                      <a:pt x="198" y="340"/>
                    </a:lnTo>
                    <a:lnTo>
                      <a:pt x="198" y="340"/>
                    </a:lnTo>
                    <a:lnTo>
                      <a:pt x="213" y="339"/>
                    </a:lnTo>
                    <a:lnTo>
                      <a:pt x="227" y="337"/>
                    </a:lnTo>
                    <a:lnTo>
                      <a:pt x="241" y="334"/>
                    </a:lnTo>
                    <a:lnTo>
                      <a:pt x="254" y="329"/>
                    </a:lnTo>
                    <a:lnTo>
                      <a:pt x="266" y="323"/>
                    </a:lnTo>
                    <a:lnTo>
                      <a:pt x="278" y="316"/>
                    </a:lnTo>
                    <a:lnTo>
                      <a:pt x="288" y="308"/>
                    </a:lnTo>
                    <a:lnTo>
                      <a:pt x="298" y="299"/>
                    </a:lnTo>
                    <a:lnTo>
                      <a:pt x="307" y="289"/>
                    </a:lnTo>
                    <a:lnTo>
                      <a:pt x="316" y="278"/>
                    </a:lnTo>
                    <a:lnTo>
                      <a:pt x="323" y="267"/>
                    </a:lnTo>
                    <a:lnTo>
                      <a:pt x="329" y="254"/>
                    </a:lnTo>
                    <a:lnTo>
                      <a:pt x="334" y="240"/>
                    </a:lnTo>
                    <a:lnTo>
                      <a:pt x="338" y="227"/>
                    </a:lnTo>
                    <a:lnTo>
                      <a:pt x="340" y="213"/>
                    </a:lnTo>
                    <a:lnTo>
                      <a:pt x="341" y="199"/>
                    </a:lnTo>
                    <a:lnTo>
                      <a:pt x="341" y="199"/>
                    </a:lnTo>
                    <a:lnTo>
                      <a:pt x="340" y="184"/>
                    </a:lnTo>
                    <a:lnTo>
                      <a:pt x="338" y="171"/>
                    </a:lnTo>
                    <a:lnTo>
                      <a:pt x="334" y="157"/>
                    </a:lnTo>
                    <a:lnTo>
                      <a:pt x="329" y="143"/>
                    </a:lnTo>
                    <a:lnTo>
                      <a:pt x="323" y="131"/>
                    </a:lnTo>
                    <a:lnTo>
                      <a:pt x="316" y="119"/>
                    </a:lnTo>
                    <a:lnTo>
                      <a:pt x="307" y="109"/>
                    </a:lnTo>
                    <a:lnTo>
                      <a:pt x="298" y="99"/>
                    </a:lnTo>
                    <a:lnTo>
                      <a:pt x="288" y="90"/>
                    </a:lnTo>
                    <a:lnTo>
                      <a:pt x="278" y="81"/>
                    </a:lnTo>
                    <a:lnTo>
                      <a:pt x="266" y="74"/>
                    </a:lnTo>
                    <a:lnTo>
                      <a:pt x="254" y="68"/>
                    </a:lnTo>
                    <a:lnTo>
                      <a:pt x="241" y="64"/>
                    </a:lnTo>
                    <a:lnTo>
                      <a:pt x="227" y="60"/>
                    </a:lnTo>
                    <a:lnTo>
                      <a:pt x="213" y="58"/>
                    </a:lnTo>
                    <a:lnTo>
                      <a:pt x="198" y="57"/>
                    </a:lnTo>
                    <a:lnTo>
                      <a:pt x="198" y="5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119" name="Rectangle 245">
                <a:extLst>
                  <a:ext uri="{FF2B5EF4-FFF2-40B4-BE49-F238E27FC236}">
                    <a16:creationId xmlns:a16="http://schemas.microsoft.com/office/drawing/2014/main" id="{AD69B8E5-CD91-4002-AA44-35551DC4E5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85125" y="4329113"/>
                <a:ext cx="15875" cy="142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120" name="Freeform 246">
                <a:extLst>
                  <a:ext uri="{FF2B5EF4-FFF2-40B4-BE49-F238E27FC236}">
                    <a16:creationId xmlns:a16="http://schemas.microsoft.com/office/drawing/2014/main" id="{7B58E3C1-9C94-4B67-9320-E04D372BAF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35925" y="4348163"/>
                <a:ext cx="20638" cy="20638"/>
              </a:xfrm>
              <a:custGeom>
                <a:avLst/>
                <a:gdLst>
                  <a:gd name="T0" fmla="*/ 40 w 80"/>
                  <a:gd name="T1" fmla="*/ 79 h 79"/>
                  <a:gd name="T2" fmla="*/ 0 w 80"/>
                  <a:gd name="T3" fmla="*/ 39 h 79"/>
                  <a:gd name="T4" fmla="*/ 40 w 80"/>
                  <a:gd name="T5" fmla="*/ 0 h 79"/>
                  <a:gd name="T6" fmla="*/ 80 w 80"/>
                  <a:gd name="T7" fmla="*/ 39 h 79"/>
                  <a:gd name="T8" fmla="*/ 40 w 80"/>
                  <a:gd name="T9" fmla="*/ 79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0" h="79">
                    <a:moveTo>
                      <a:pt x="40" y="79"/>
                    </a:moveTo>
                    <a:lnTo>
                      <a:pt x="0" y="39"/>
                    </a:lnTo>
                    <a:lnTo>
                      <a:pt x="40" y="0"/>
                    </a:lnTo>
                    <a:lnTo>
                      <a:pt x="80" y="39"/>
                    </a:lnTo>
                    <a:lnTo>
                      <a:pt x="40" y="7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121" name="Rectangle 247">
                <a:extLst>
                  <a:ext uri="{FF2B5EF4-FFF2-40B4-BE49-F238E27FC236}">
                    <a16:creationId xmlns:a16="http://schemas.microsoft.com/office/drawing/2014/main" id="{8DD4FF4D-F959-4953-AB85-1D12332283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61325" y="4403726"/>
                <a:ext cx="14288" cy="158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122" name="Freeform 248">
                <a:extLst>
                  <a:ext uri="{FF2B5EF4-FFF2-40B4-BE49-F238E27FC236}">
                    <a16:creationId xmlns:a16="http://schemas.microsoft.com/office/drawing/2014/main" id="{A81827C6-5402-4080-9250-EE28D62A6A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35925" y="4452938"/>
                <a:ext cx="20638" cy="22225"/>
              </a:xfrm>
              <a:custGeom>
                <a:avLst/>
                <a:gdLst>
                  <a:gd name="T0" fmla="*/ 40 w 80"/>
                  <a:gd name="T1" fmla="*/ 79 h 79"/>
                  <a:gd name="T2" fmla="*/ 0 w 80"/>
                  <a:gd name="T3" fmla="*/ 39 h 79"/>
                  <a:gd name="T4" fmla="*/ 40 w 80"/>
                  <a:gd name="T5" fmla="*/ 0 h 79"/>
                  <a:gd name="T6" fmla="*/ 80 w 80"/>
                  <a:gd name="T7" fmla="*/ 39 h 79"/>
                  <a:gd name="T8" fmla="*/ 40 w 80"/>
                  <a:gd name="T9" fmla="*/ 79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0" h="79">
                    <a:moveTo>
                      <a:pt x="40" y="79"/>
                    </a:moveTo>
                    <a:lnTo>
                      <a:pt x="0" y="39"/>
                    </a:lnTo>
                    <a:lnTo>
                      <a:pt x="40" y="0"/>
                    </a:lnTo>
                    <a:lnTo>
                      <a:pt x="80" y="39"/>
                    </a:lnTo>
                    <a:lnTo>
                      <a:pt x="40" y="7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123" name="Freeform 249">
                <a:extLst>
                  <a:ext uri="{FF2B5EF4-FFF2-40B4-BE49-F238E27FC236}">
                    <a16:creationId xmlns:a16="http://schemas.microsoft.com/office/drawing/2014/main" id="{2EBCEA2D-AB86-45F8-983B-7267AD2FFE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29563" y="4452938"/>
                <a:ext cx="20638" cy="22225"/>
              </a:xfrm>
              <a:custGeom>
                <a:avLst/>
                <a:gdLst>
                  <a:gd name="T0" fmla="*/ 40 w 81"/>
                  <a:gd name="T1" fmla="*/ 79 h 79"/>
                  <a:gd name="T2" fmla="*/ 0 w 81"/>
                  <a:gd name="T3" fmla="*/ 39 h 79"/>
                  <a:gd name="T4" fmla="*/ 40 w 81"/>
                  <a:gd name="T5" fmla="*/ 0 h 79"/>
                  <a:gd name="T6" fmla="*/ 81 w 81"/>
                  <a:gd name="T7" fmla="*/ 39 h 79"/>
                  <a:gd name="T8" fmla="*/ 40 w 81"/>
                  <a:gd name="T9" fmla="*/ 79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79">
                    <a:moveTo>
                      <a:pt x="40" y="79"/>
                    </a:moveTo>
                    <a:lnTo>
                      <a:pt x="0" y="39"/>
                    </a:lnTo>
                    <a:lnTo>
                      <a:pt x="40" y="0"/>
                    </a:lnTo>
                    <a:lnTo>
                      <a:pt x="81" y="39"/>
                    </a:lnTo>
                    <a:lnTo>
                      <a:pt x="40" y="7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124" name="Rectangle 250">
                <a:extLst>
                  <a:ext uri="{FF2B5EF4-FFF2-40B4-BE49-F238E27FC236}">
                    <a16:creationId xmlns:a16="http://schemas.microsoft.com/office/drawing/2014/main" id="{15385685-1E9D-4689-AF62-D07082B7F8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10513" y="4403726"/>
                <a:ext cx="14288" cy="158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125" name="Freeform 251">
                <a:extLst>
                  <a:ext uri="{FF2B5EF4-FFF2-40B4-BE49-F238E27FC236}">
                    <a16:creationId xmlns:a16="http://schemas.microsoft.com/office/drawing/2014/main" id="{FE7BC7C3-2535-436B-B8FF-FBC7A38D61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29563" y="4348163"/>
                <a:ext cx="20638" cy="20638"/>
              </a:xfrm>
              <a:custGeom>
                <a:avLst/>
                <a:gdLst>
                  <a:gd name="T0" fmla="*/ 40 w 81"/>
                  <a:gd name="T1" fmla="*/ 79 h 79"/>
                  <a:gd name="T2" fmla="*/ 0 w 81"/>
                  <a:gd name="T3" fmla="*/ 39 h 79"/>
                  <a:gd name="T4" fmla="*/ 40 w 81"/>
                  <a:gd name="T5" fmla="*/ 0 h 79"/>
                  <a:gd name="T6" fmla="*/ 81 w 81"/>
                  <a:gd name="T7" fmla="*/ 39 h 79"/>
                  <a:gd name="T8" fmla="*/ 40 w 81"/>
                  <a:gd name="T9" fmla="*/ 79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79">
                    <a:moveTo>
                      <a:pt x="40" y="79"/>
                    </a:moveTo>
                    <a:lnTo>
                      <a:pt x="0" y="39"/>
                    </a:lnTo>
                    <a:lnTo>
                      <a:pt x="40" y="0"/>
                    </a:lnTo>
                    <a:lnTo>
                      <a:pt x="81" y="39"/>
                    </a:lnTo>
                    <a:lnTo>
                      <a:pt x="40" y="7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83201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97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97282" grpId="0"/>
      <p:bldP spid="14" grpId="0"/>
      <p:bldP spid="17" grpId="0"/>
      <p:bldP spid="18" grpId="0"/>
      <p:bldP spid="19" grpId="0"/>
      <p:bldP spid="6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9AC5FD0-5A7B-479E-9516-888D76E4A8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241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2EEFAE-013B-4B88-97F3-307FC5D6B0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5221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104E8C8-A0E0-4AA7-A76D-B96C7CC285D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CEB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7D2A3B5-B3FE-4E97-B8E8-B2DFE85787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2151287"/>
            <a:ext cx="1371600" cy="16256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0C5BB32-7B70-4C14-B4B0-7CB7CB8B970E}"/>
              </a:ext>
            </a:extLst>
          </p:cNvPr>
          <p:cNvSpPr txBox="1"/>
          <p:nvPr/>
        </p:nvSpPr>
        <p:spPr>
          <a:xfrm>
            <a:off x="4214191" y="3776887"/>
            <a:ext cx="37636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b="1" spc="300" dirty="0">
                <a:latin typeface="Avenir Book" panose="02000503020000020003" pitchFamily="2" charset="0"/>
              </a:rPr>
              <a:t>#</a:t>
            </a:r>
            <a:r>
              <a:rPr lang="en-IN" sz="4800" b="1" spc="300" dirty="0" err="1">
                <a:latin typeface="Avenir Book" panose="02000503020000020003" pitchFamily="2" charset="0"/>
              </a:rPr>
              <a:t>socialGo</a:t>
            </a:r>
            <a:endParaRPr lang="en-IN" sz="4800" b="1" spc="300" dirty="0">
              <a:latin typeface="Avenir Book" panose="02000503020000020003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19F49C-D85D-44DC-A35D-326C84DF9003}"/>
              </a:ext>
            </a:extLst>
          </p:cNvPr>
          <p:cNvSpPr txBox="1"/>
          <p:nvPr/>
        </p:nvSpPr>
        <p:spPr>
          <a:xfrm>
            <a:off x="3839437" y="4607884"/>
            <a:ext cx="48548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b="1" spc="300" dirty="0">
                <a:latin typeface="Avenir Book" panose="02000503020000020003" pitchFamily="2" charset="0"/>
              </a:rPr>
              <a:t>HOW WE ROLL</a:t>
            </a:r>
          </a:p>
        </p:txBody>
      </p:sp>
    </p:spTree>
    <p:extLst>
      <p:ext uri="{BB962C8B-B14F-4D97-AF65-F5344CB8AC3E}">
        <p14:creationId xmlns:p14="http://schemas.microsoft.com/office/powerpoint/2010/main" val="2955658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8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4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5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6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anim to="1.5" calcmode="lin" valueType="num">
                                      <p:cBhvr override="childStyle">
                                        <p:cTn id="2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729</TotalTime>
  <Words>253</Words>
  <Application>Microsoft Office PowerPoint</Application>
  <PresentationFormat>Widescreen</PresentationFormat>
  <Paragraphs>60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5" baseType="lpstr">
      <vt:lpstr>Arial</vt:lpstr>
      <vt:lpstr>Avenir Book</vt:lpstr>
      <vt:lpstr>Calibri</vt:lpstr>
      <vt:lpstr>Calibri Light</vt:lpstr>
      <vt:lpstr>Gabriola</vt:lpstr>
      <vt:lpstr>Helvetica</vt:lpstr>
      <vt:lpstr>Helvetica Light</vt:lpstr>
      <vt:lpstr>Helvetica Neue</vt:lpstr>
      <vt:lpstr>Helvetica Neue Light</vt:lpstr>
      <vt:lpstr>Segoe UI</vt:lpstr>
      <vt:lpstr>Office Theme</vt:lpstr>
      <vt:lpstr>PowerPoint Presentation</vt:lpstr>
      <vt:lpstr>WHAT’S NOT GOING WELL IN STARTUPs?</vt:lpstr>
      <vt:lpstr>PowerPoint Presentation</vt:lpstr>
      <vt:lpstr>PowerPoint Presentation</vt:lpstr>
      <vt:lpstr>PowerPoint Presentation</vt:lpstr>
      <vt:lpstr>PowerPoint Presentation</vt:lpstr>
      <vt:lpstr>SAY &amp; DO</vt:lpstr>
      <vt:lpstr>PowerPoint Presentation</vt:lpstr>
      <vt:lpstr>PowerPoint Presentation</vt:lpstr>
      <vt:lpstr>Business Model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Juhi Shaw</dc:creator>
  <cp:lastModifiedBy>Juhi Shaw</cp:lastModifiedBy>
  <cp:revision>20</cp:revision>
  <dcterms:created xsi:type="dcterms:W3CDTF">2019-12-21T17:21:43Z</dcterms:created>
  <dcterms:modified xsi:type="dcterms:W3CDTF">2019-12-22T05:38:38Z</dcterms:modified>
</cp:coreProperties>
</file>