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8" r:id="rId2"/>
    <p:sldId id="257" r:id="rId3"/>
    <p:sldId id="269" r:id="rId4"/>
    <p:sldId id="270" r:id="rId5"/>
    <p:sldId id="271" r:id="rId6"/>
    <p:sldId id="273" r:id="rId7"/>
    <p:sldId id="256" r:id="rId8"/>
    <p:sldId id="272" r:id="rId9"/>
    <p:sldId id="260" r:id="rId10"/>
    <p:sldId id="274" r:id="rId11"/>
    <p:sldId id="267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8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27700f3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c27700f3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27700f3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27700f3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on-of-encouragement.blogspot.com/2015/03/which-pre-trib-rapture-view-by-dave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kincancer.azurewebsite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9351-9639-428D-A2A1-1EE33179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265326"/>
            <a:ext cx="8222100" cy="933600"/>
          </a:xfrm>
        </p:spPr>
        <p:txBody>
          <a:bodyPr/>
          <a:lstStyle/>
          <a:p>
            <a:r>
              <a:rPr lang="en-US" dirty="0"/>
              <a:t>  SKIN CANCER DETECTION</a:t>
            </a:r>
          </a:p>
        </p:txBody>
      </p:sp>
      <p:pic>
        <p:nvPicPr>
          <p:cNvPr id="5" name="Picture 4" descr="A picture containing sitting, piece, cat, food&#10;&#10;Description automatically generated">
            <a:extLst>
              <a:ext uri="{FF2B5EF4-FFF2-40B4-BE49-F238E27FC236}">
                <a16:creationId xmlns:a16="http://schemas.microsoft.com/office/drawing/2014/main" id="{3AA7859E-AE3A-4532-A5A0-F39C90E0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5" y="2094197"/>
            <a:ext cx="3531157" cy="2689168"/>
          </a:xfrm>
          <a:prstGeom prst="rect">
            <a:avLst/>
          </a:prstGeom>
        </p:spPr>
      </p:pic>
      <p:pic>
        <p:nvPicPr>
          <p:cNvPr id="15" name="Picture 14" descr="A person wearing a mask&#10;&#10;Description automatically generated">
            <a:extLst>
              <a:ext uri="{FF2B5EF4-FFF2-40B4-BE49-F238E27FC236}">
                <a16:creationId xmlns:a16="http://schemas.microsoft.com/office/drawing/2014/main" id="{FBBAECF9-F36C-446F-B4F3-3B9C5016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99682" y="968747"/>
            <a:ext cx="2983368" cy="41051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48EE16-76B3-473E-BD85-6B6FA9661063}"/>
              </a:ext>
            </a:extLst>
          </p:cNvPr>
          <p:cNvSpPr txBox="1"/>
          <p:nvPr/>
        </p:nvSpPr>
        <p:spPr>
          <a:xfrm>
            <a:off x="2702996" y="5190100"/>
            <a:ext cx="27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son-of-encouragement.blogspot.com/2015/03/which-pre-trib-rapture-view-by-da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983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40DF-B7C3-4275-99D7-C365F58C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TEAM: Syntax Terror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F6051-29B9-4196-A0D5-8B9F6F183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Rajat Arora</a:t>
            </a:r>
          </a:p>
          <a:p>
            <a:r>
              <a:rPr lang="en-US" dirty="0"/>
              <a:t>Saloni Ojha</a:t>
            </a:r>
          </a:p>
          <a:p>
            <a:r>
              <a:rPr lang="en-US" dirty="0"/>
              <a:t>Nimish Jain</a:t>
            </a:r>
          </a:p>
        </p:txBody>
      </p:sp>
    </p:spTree>
    <p:extLst>
      <p:ext uri="{BB962C8B-B14F-4D97-AF65-F5344CB8AC3E}">
        <p14:creationId xmlns:p14="http://schemas.microsoft.com/office/powerpoint/2010/main" val="96681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71900" y="612183"/>
            <a:ext cx="8222100" cy="894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</a:t>
            </a:r>
            <a:r>
              <a:rPr lang="en" b="1" dirty="0"/>
              <a:t> Thank You !</a:t>
            </a:r>
            <a:endParaRPr b="1" dirty="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95" y="1835775"/>
            <a:ext cx="5788617" cy="29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4640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                           </a:t>
            </a:r>
            <a:r>
              <a:rPr lang="en-US" b="1" dirty="0"/>
              <a:t>WHY??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25464" y="1875295"/>
            <a:ext cx="8368536" cy="2753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No awareness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People Ignore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Reduces rate of death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b="1" dirty="0">
                <a:solidFill>
                  <a:srgbClr val="000000"/>
                </a:solidFill>
              </a:rPr>
              <a:t>Help doctors to focus on critical cases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 descr="A picture containing clothing, green, face, dress&#10;&#10;Description automatically generated">
            <a:extLst>
              <a:ext uri="{FF2B5EF4-FFF2-40B4-BE49-F238E27FC236}">
                <a16:creationId xmlns:a16="http://schemas.microsoft.com/office/drawing/2014/main" id="{E36EBF21-8AA5-46FD-A997-A141B57F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98" y="2038028"/>
            <a:ext cx="3351402" cy="2828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4716-9336-4E67-98C4-AA610FDD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What??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B352-6774-483C-9169-8FFA11891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Detecting type of skin cancer and its severity.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Real time image capture or pre-existing image.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Showing near by hospitals using </a:t>
            </a:r>
            <a:r>
              <a:rPr lang="en-US" b="1" dirty="0" err="1"/>
              <a:t>MapMyIndia</a:t>
            </a:r>
            <a:r>
              <a:rPr lang="en-US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7477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9351-9639-428D-A2A1-1EE331791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265326"/>
            <a:ext cx="8222100" cy="9336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F59F9-F569-41D2-BC66-8091B4C8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574831"/>
            <a:ext cx="8803037" cy="43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3EEA-060B-4C80-8136-C9750919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2EFE-68A4-4797-9A17-2C7C2286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903575"/>
            <a:ext cx="8683050" cy="3133373"/>
          </a:xfrm>
        </p:spPr>
        <p:txBody>
          <a:bodyPr/>
          <a:lstStyle/>
          <a:p>
            <a:r>
              <a:rPr lang="en-US" b="1" dirty="0"/>
              <a:t>Technology Stack</a:t>
            </a:r>
          </a:p>
          <a:p>
            <a:pPr lvl="1"/>
            <a:r>
              <a:rPr lang="en-US" sz="1600" dirty="0"/>
              <a:t>React.js/Node.js</a:t>
            </a:r>
          </a:p>
          <a:p>
            <a:pPr lvl="1"/>
            <a:r>
              <a:rPr lang="en-US" sz="1600" dirty="0"/>
              <a:t>TensorFlow.js</a:t>
            </a:r>
          </a:p>
          <a:p>
            <a:pPr lvl="1"/>
            <a:r>
              <a:rPr lang="en-US" sz="1600" dirty="0"/>
              <a:t>Python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b="1" i="1" dirty="0" err="1"/>
              <a:t>DataSet</a:t>
            </a:r>
            <a:endParaRPr lang="en-US" b="1" i="1" dirty="0"/>
          </a:p>
          <a:p>
            <a:pPr lvl="1"/>
            <a:r>
              <a:rPr lang="en-US" sz="1600" i="1" dirty="0"/>
              <a:t>HAM1</a:t>
            </a:r>
            <a:r>
              <a:rPr lang="en-US" sz="1600" dirty="0"/>
              <a:t>0000 dataset</a:t>
            </a:r>
          </a:p>
        </p:txBody>
      </p:sp>
    </p:spTree>
    <p:extLst>
      <p:ext uri="{BB962C8B-B14F-4D97-AF65-F5344CB8AC3E}">
        <p14:creationId xmlns:p14="http://schemas.microsoft.com/office/powerpoint/2010/main" val="8550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4FFE-546F-49E4-8E95-756C778F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DA5F-C1D6-4B84-9A03-25A18E46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en-US" sz="1400" b="1" dirty="0"/>
          </a:p>
          <a:p>
            <a:pPr lvl="1"/>
            <a:r>
              <a:rPr lang="en-US" sz="1800" dirty="0"/>
              <a:t>Azure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Rest API</a:t>
            </a:r>
          </a:p>
          <a:p>
            <a:pPr lvl="1"/>
            <a:r>
              <a:rPr lang="en-US" sz="1600" dirty="0" err="1"/>
              <a:t>MapMyIndia</a:t>
            </a:r>
            <a:r>
              <a:rPr lang="en-US" sz="1600" dirty="0"/>
              <a:t> Near by API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1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49625" y="4165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12" y="1659026"/>
            <a:ext cx="6489576" cy="288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4391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Future Plans</a:t>
            </a:r>
            <a:endParaRPr b="1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4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Model using real time data from hospitals.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feature of taking online doctor’s appointment.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consultancy of doctor.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D739D9-B2AB-4714-87DC-C04C6F50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71" y="2983424"/>
            <a:ext cx="6044908" cy="20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455F10-16AF-4759-B208-10ECBDAC9359}"/>
              </a:ext>
            </a:extLst>
          </p:cNvPr>
          <p:cNvSpPr/>
          <p:nvPr/>
        </p:nvSpPr>
        <p:spPr>
          <a:xfrm>
            <a:off x="640128" y="110863"/>
            <a:ext cx="8131913" cy="4875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EE2BA-0C34-4B52-BDD0-383B2D19E171}"/>
              </a:ext>
            </a:extLst>
          </p:cNvPr>
          <p:cNvSpPr txBox="1"/>
          <p:nvPr/>
        </p:nvSpPr>
        <p:spPr>
          <a:xfrm>
            <a:off x="1611824" y="1195156"/>
            <a:ext cx="6524786" cy="246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1900" y="1673817"/>
            <a:ext cx="8222100" cy="2955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800" b="1" dirty="0">
                <a:solidFill>
                  <a:srgbClr val="000000"/>
                </a:solidFill>
              </a:rPr>
              <a:t>Detect cancer early when it’s easiest to cure, before it can become dangerous, disfiguring or deadly.</a:t>
            </a:r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000000"/>
                </a:solidFill>
              </a:rPr>
              <a:t>Click Below:</a:t>
            </a:r>
          </a:p>
          <a:p>
            <a:pPr marL="0" lvl="0" indent="0" algn="ctr">
              <a:buNone/>
            </a:pPr>
            <a:r>
              <a:rPr lang="en-US" sz="2800" dirty="0">
                <a:hlinkClick r:id="rId3"/>
              </a:rPr>
              <a:t>http://skincancer.azurewebsites.net/</a:t>
            </a:r>
            <a:endParaRPr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156</Words>
  <Application>Microsoft Office PowerPoint</Application>
  <PresentationFormat>On-screen Show (16:9)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  SKIN CANCER DETECTION</vt:lpstr>
      <vt:lpstr>                                 WHY??</vt:lpstr>
      <vt:lpstr>                               What??</vt:lpstr>
      <vt:lpstr>  </vt:lpstr>
      <vt:lpstr>How?</vt:lpstr>
      <vt:lpstr>PowerPoint Presentation</vt:lpstr>
      <vt:lpstr>Machine Learning</vt:lpstr>
      <vt:lpstr>Future Plans</vt:lpstr>
      <vt:lpstr>PowerPoint Presentation</vt:lpstr>
      <vt:lpstr>TEAM: Syntax Terror</vt:lpstr>
      <vt:lpstr>          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SKIN CANCER DETECTION</dc:title>
  <cp:lastModifiedBy>Jain, Nimish</cp:lastModifiedBy>
  <cp:revision>22</cp:revision>
  <dcterms:modified xsi:type="dcterms:W3CDTF">2019-12-22T05:52:22Z</dcterms:modified>
</cp:coreProperties>
</file>