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1" r:id="rId4"/>
    <p:sldId id="262"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12/22/2019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12/22/2019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12/22/2019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12/22/2019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12/22/2019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BFD9C-1456-4CDF-B4FB-7D13FB4752F4}"/>
              </a:ext>
            </a:extLst>
          </p:cNvPr>
          <p:cNvSpPr>
            <a:spLocks noGrp="1"/>
          </p:cNvSpPr>
          <p:nvPr>
            <p:ph type="ctrTitle"/>
          </p:nvPr>
        </p:nvSpPr>
        <p:spPr/>
        <p:txBody>
          <a:bodyPr/>
          <a:lstStyle/>
          <a:p>
            <a:r>
              <a:rPr lang="en-IN" dirty="0"/>
              <a:t>Go safe</a:t>
            </a:r>
            <a:br>
              <a:rPr lang="en-IN" dirty="0"/>
            </a:br>
            <a:r>
              <a:rPr lang="en-IN" sz="2000" dirty="0"/>
              <a:t>love to live</a:t>
            </a:r>
            <a:endParaRPr lang="en-IN" dirty="0"/>
          </a:p>
        </p:txBody>
      </p:sp>
    </p:spTree>
    <p:extLst>
      <p:ext uri="{BB962C8B-B14F-4D97-AF65-F5344CB8AC3E}">
        <p14:creationId xmlns:p14="http://schemas.microsoft.com/office/powerpoint/2010/main" val="384298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3B3E-71D5-4D51-A3F3-2BC2C448CF7A}"/>
              </a:ext>
            </a:extLst>
          </p:cNvPr>
          <p:cNvSpPr>
            <a:spLocks noGrp="1"/>
          </p:cNvSpPr>
          <p:nvPr>
            <p:ph type="title"/>
          </p:nvPr>
        </p:nvSpPr>
        <p:spPr>
          <a:xfrm>
            <a:off x="1171779" y="107178"/>
            <a:ext cx="9144073" cy="1295494"/>
          </a:xfrm>
        </p:spPr>
        <p:txBody>
          <a:bodyPr>
            <a:normAutofit fontScale="90000"/>
          </a:bodyPr>
          <a:lstStyle/>
          <a:p>
            <a:r>
              <a:rPr lang="en-IN" sz="8800" dirty="0"/>
              <a:t>introduction</a:t>
            </a:r>
          </a:p>
        </p:txBody>
      </p:sp>
      <p:sp>
        <p:nvSpPr>
          <p:cNvPr id="5" name="Rectangle 4">
            <a:extLst>
              <a:ext uri="{FF2B5EF4-FFF2-40B4-BE49-F238E27FC236}">
                <a16:creationId xmlns:a16="http://schemas.microsoft.com/office/drawing/2014/main" id="{A125E18A-3402-4075-BC05-87F3470E69BC}"/>
              </a:ext>
            </a:extLst>
          </p:cNvPr>
          <p:cNvSpPr/>
          <p:nvPr/>
        </p:nvSpPr>
        <p:spPr>
          <a:xfrm>
            <a:off x="887522" y="1562468"/>
            <a:ext cx="6578598" cy="4247317"/>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are probably living in the worst time of our modern society.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aim to make women feel as strong as ever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strong enough to fight the parasites of our society</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strong enough to fight the odds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strong enough to protect themselves against any sexual assaults or any other crimes.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Our idea is to design a system which shall make every place and every hour safer for women again.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idea is to make up for the time it takes police to arrive at the location.</a:t>
            </a:r>
            <a:endParaRPr lang="en-US" sz="40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1026" name="Picture 2" descr="Image result for rape cases  in  india census">
            <a:extLst>
              <a:ext uri="{FF2B5EF4-FFF2-40B4-BE49-F238E27FC236}">
                <a16:creationId xmlns:a16="http://schemas.microsoft.com/office/drawing/2014/main" id="{5C5CDDDC-C598-4C42-AFDC-144382288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496" y="786083"/>
            <a:ext cx="3924822" cy="26189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rape cases  in  india census in 2019">
            <a:extLst>
              <a:ext uri="{FF2B5EF4-FFF2-40B4-BE49-F238E27FC236}">
                <a16:creationId xmlns:a16="http://schemas.microsoft.com/office/drawing/2014/main" id="{E202C882-5820-468D-AE0A-C57A80F12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5879" y="3553010"/>
            <a:ext cx="3328599" cy="2932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961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6D42-FED7-47E3-9EF7-58C9A6B22283}"/>
              </a:ext>
            </a:extLst>
          </p:cNvPr>
          <p:cNvSpPr>
            <a:spLocks noGrp="1"/>
          </p:cNvSpPr>
          <p:nvPr>
            <p:ph type="title"/>
          </p:nvPr>
        </p:nvSpPr>
        <p:spPr/>
        <p:txBody>
          <a:bodyPr/>
          <a:lstStyle/>
          <a:p>
            <a:r>
              <a:rPr lang="en-IN" dirty="0"/>
              <a:t>problems</a:t>
            </a:r>
          </a:p>
        </p:txBody>
      </p:sp>
      <p:sp>
        <p:nvSpPr>
          <p:cNvPr id="3" name="Content Placeholder 2">
            <a:extLst>
              <a:ext uri="{FF2B5EF4-FFF2-40B4-BE49-F238E27FC236}">
                <a16:creationId xmlns:a16="http://schemas.microsoft.com/office/drawing/2014/main" id="{4B627037-CDA0-4396-819B-D6146F55B4DE}"/>
              </a:ext>
            </a:extLst>
          </p:cNvPr>
          <p:cNvSpPr>
            <a:spLocks noGrp="1"/>
          </p:cNvSpPr>
          <p:nvPr>
            <p:ph idx="1"/>
          </p:nvPr>
        </p:nvSpPr>
        <p:spPr>
          <a:xfrm>
            <a:off x="1006839" y="1726708"/>
            <a:ext cx="10178322" cy="3593591"/>
          </a:xfrm>
        </p:spPr>
        <p:txBody>
          <a:bodyPr/>
          <a:lstStyle/>
          <a:p>
            <a:r>
              <a:rPr lang="en-US" dirty="0"/>
              <a:t>There are certain pre-existing apps that do send a message to the saved contacts but none of them is effective and quick enough and according to a survey, the existing technology doesn’t make most women feel safe. A major change in the basic structure and a few add-ons to these is a necessity. In a lot of cases, it is observed that women do not file a complaint against the accused because of various reasons like not knowing the correct authority to report it to or feeling ashamed/guilty about the incident. </a:t>
            </a:r>
            <a:endParaRPr lang="en-IN" dirty="0"/>
          </a:p>
        </p:txBody>
      </p:sp>
    </p:spTree>
    <p:extLst>
      <p:ext uri="{BB962C8B-B14F-4D97-AF65-F5344CB8AC3E}">
        <p14:creationId xmlns:p14="http://schemas.microsoft.com/office/powerpoint/2010/main" val="1783691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1040-1A4B-4280-8F68-A44057B86729}"/>
              </a:ext>
            </a:extLst>
          </p:cNvPr>
          <p:cNvSpPr>
            <a:spLocks noGrp="1"/>
          </p:cNvSpPr>
          <p:nvPr>
            <p:ph type="title"/>
          </p:nvPr>
        </p:nvSpPr>
        <p:spPr/>
        <p:txBody>
          <a:bodyPr/>
          <a:lstStyle/>
          <a:p>
            <a:r>
              <a:rPr lang="en-IN" dirty="0" err="1"/>
              <a:t>Prosposed</a:t>
            </a:r>
            <a:r>
              <a:rPr lang="en-IN" dirty="0"/>
              <a:t> Solution	</a:t>
            </a:r>
          </a:p>
        </p:txBody>
      </p:sp>
      <p:sp>
        <p:nvSpPr>
          <p:cNvPr id="3" name="Content Placeholder 2">
            <a:extLst>
              <a:ext uri="{FF2B5EF4-FFF2-40B4-BE49-F238E27FC236}">
                <a16:creationId xmlns:a16="http://schemas.microsoft.com/office/drawing/2014/main" id="{3D2E9E60-D2A8-4A64-9CFB-42D7EAA971C7}"/>
              </a:ext>
            </a:extLst>
          </p:cNvPr>
          <p:cNvSpPr>
            <a:spLocks noGrp="1"/>
          </p:cNvSpPr>
          <p:nvPr>
            <p:ph idx="1"/>
          </p:nvPr>
        </p:nvSpPr>
        <p:spPr>
          <a:xfrm>
            <a:off x="1109635" y="1632204"/>
            <a:ext cx="10178322" cy="4502266"/>
          </a:xfrm>
        </p:spPr>
        <p:txBody>
          <a:bodyPr/>
          <a:lstStyle/>
          <a:p>
            <a:r>
              <a:rPr lang="en-IN" dirty="0"/>
              <a:t>An Android App consisting of many features to control the increasing crime rates.</a:t>
            </a:r>
          </a:p>
          <a:p>
            <a:r>
              <a:rPr lang="en-IN" dirty="0"/>
              <a:t>First Feature we are providing is a Secured Hashed Algorithm Backed QR Code(</a:t>
            </a:r>
            <a:r>
              <a:rPr lang="en-IN" dirty="0" err="1"/>
              <a:t>SHATag</a:t>
            </a:r>
            <a:r>
              <a:rPr lang="en-IN" dirty="0"/>
              <a:t>) which will work by scanning the </a:t>
            </a:r>
            <a:r>
              <a:rPr lang="en-IN" dirty="0" err="1"/>
              <a:t>SHATag</a:t>
            </a:r>
            <a:r>
              <a:rPr lang="en-IN" dirty="0"/>
              <a:t> while someone is boarding the public vehicle, </a:t>
            </a:r>
            <a:r>
              <a:rPr lang="en-IN" dirty="0" err="1"/>
              <a:t>SHATag</a:t>
            </a:r>
            <a:r>
              <a:rPr lang="en-IN" dirty="0"/>
              <a:t> is secured mechanism to be provided by Govt. on verification of Drivers and Cabs, Buses and other public Vehicles. Scanning the QR Code, will enable the user to verify the service provider.</a:t>
            </a:r>
          </a:p>
          <a:p>
            <a:r>
              <a:rPr lang="en-IN" dirty="0"/>
              <a:t>After Scanning Code, Realtime Location of the Vehicle will be shared with the Concerned family and  authorities.</a:t>
            </a:r>
          </a:p>
          <a:p>
            <a:r>
              <a:rPr lang="en-IN" dirty="0"/>
              <a:t>Secondly, we are providing some in built feature of app, that allows user on the way go create an emergency alarm, to the user’s relatives and authorities.</a:t>
            </a:r>
          </a:p>
          <a:p>
            <a:r>
              <a:rPr lang="en-IN" dirty="0"/>
              <a:t>Another proposed solution is we can share audio input of the incident via app.</a:t>
            </a:r>
          </a:p>
        </p:txBody>
      </p:sp>
    </p:spTree>
    <p:extLst>
      <p:ext uri="{BB962C8B-B14F-4D97-AF65-F5344CB8AC3E}">
        <p14:creationId xmlns:p14="http://schemas.microsoft.com/office/powerpoint/2010/main" val="153430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000194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0</TotalTime>
  <Words>350</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Gill Sans MT</vt:lpstr>
      <vt:lpstr>Impact</vt:lpstr>
      <vt:lpstr>Times New Roman</vt:lpstr>
      <vt:lpstr>Badge</vt:lpstr>
      <vt:lpstr>Go safe love to live</vt:lpstr>
      <vt:lpstr>introduction</vt:lpstr>
      <vt:lpstr>problems</vt:lpstr>
      <vt:lpstr>Prosposed Solution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safe love to live</dc:title>
  <dc:creator>Pranshu jain</dc:creator>
  <cp:lastModifiedBy>Pranshu jain</cp:lastModifiedBy>
  <cp:revision>10</cp:revision>
  <dcterms:created xsi:type="dcterms:W3CDTF">2019-12-21T23:42:32Z</dcterms:created>
  <dcterms:modified xsi:type="dcterms:W3CDTF">2019-12-22T05:56:38Z</dcterms:modified>
</cp:coreProperties>
</file>