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sldIdLst>
    <p:sldId id="256" r:id="rId3"/>
    <p:sldId id="257" r:id="rId4"/>
    <p:sldId id="261" r:id="rId5"/>
    <p:sldId id="262" r:id="rId6"/>
    <p:sldId id="263" r:id="rId7"/>
    <p:sldId id="258" r:id="rId8"/>
    <p:sldId id="259" r:id="rId9"/>
    <p:sldId id="260" r:id="rId10"/>
    <p:sldId id="268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C280F-296A-48E6-B3E5-C4BFAA4386AE}" type="doc">
      <dgm:prSet loTypeId="urn:microsoft.com/office/officeart/2008/layout/AlternatingHexagons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85DE743-4450-407E-A3D2-F7628BD1BF94}">
      <dgm:prSet phldrT="[Text]" custT="1"/>
      <dgm:spPr/>
      <dgm:t>
        <a:bodyPr/>
        <a:lstStyle/>
        <a:p>
          <a:r>
            <a:rPr lang="en-US" sz="2400" dirty="0"/>
            <a:t>Future prediction</a:t>
          </a:r>
        </a:p>
        <a:p>
          <a:endParaRPr lang="en-IN" sz="1500" dirty="0"/>
        </a:p>
      </dgm:t>
    </dgm:pt>
    <dgm:pt modelId="{12E61EA6-96A1-4B54-AC69-8B744C7E3F66}" type="parTrans" cxnId="{D0F95723-257C-4AEC-A364-C0EFB9E872D9}">
      <dgm:prSet/>
      <dgm:spPr/>
      <dgm:t>
        <a:bodyPr/>
        <a:lstStyle/>
        <a:p>
          <a:endParaRPr lang="en-IN"/>
        </a:p>
      </dgm:t>
    </dgm:pt>
    <dgm:pt modelId="{816BED6C-6BE5-47A4-8C28-DC9E4E7833CD}" type="sibTrans" cxnId="{D0F95723-257C-4AEC-A364-C0EFB9E872D9}">
      <dgm:prSet custT="1"/>
      <dgm:spPr/>
      <dgm:t>
        <a:bodyPr/>
        <a:lstStyle/>
        <a:p>
          <a:r>
            <a:rPr lang="en-US" sz="2000" dirty="0"/>
            <a:t>Usage of different parameters in Routing </a:t>
          </a:r>
          <a:r>
            <a:rPr lang="en-US" sz="2000" dirty="0" err="1"/>
            <a:t>Api-driving,walking</a:t>
          </a:r>
          <a:r>
            <a:rPr lang="en-US" sz="2000" dirty="0"/>
            <a:t>,</a:t>
          </a:r>
        </a:p>
        <a:p>
          <a:r>
            <a:rPr lang="en-US" sz="2000" dirty="0" err="1"/>
            <a:t>biking,trucking</a:t>
          </a:r>
          <a:endParaRPr lang="en-IN" sz="2000" dirty="0"/>
        </a:p>
      </dgm:t>
    </dgm:pt>
    <dgm:pt modelId="{71C0C6C4-66E0-4978-AEA7-BE645F1751CE}">
      <dgm:prSet phldrT="[Text]"/>
      <dgm:spPr/>
      <dgm:t>
        <a:bodyPr/>
        <a:lstStyle/>
        <a:p>
          <a:r>
            <a:rPr lang="en-US" dirty="0"/>
            <a:t>MORE THAN JUST DIRECTIONs</a:t>
          </a:r>
          <a:endParaRPr lang="en-IN" dirty="0"/>
        </a:p>
      </dgm:t>
    </dgm:pt>
    <dgm:pt modelId="{52D5CBB4-BD24-469D-A6E4-179BD42B9E25}" type="parTrans" cxnId="{63BC067C-E934-4BDB-9E55-8ECF66904941}">
      <dgm:prSet/>
      <dgm:spPr/>
      <dgm:t>
        <a:bodyPr/>
        <a:lstStyle/>
        <a:p>
          <a:endParaRPr lang="en-IN"/>
        </a:p>
      </dgm:t>
    </dgm:pt>
    <dgm:pt modelId="{F92B6C7F-816E-429F-8FB1-A01BF3009F0B}" type="sibTrans" cxnId="{63BC067C-E934-4BDB-9E55-8ECF66904941}">
      <dgm:prSet/>
      <dgm:spPr/>
      <dgm:t>
        <a:bodyPr/>
        <a:lstStyle/>
        <a:p>
          <a:r>
            <a:rPr lang="en-US" dirty="0"/>
            <a:t>Suggests appropriate departure time</a:t>
          </a:r>
          <a:endParaRPr lang="en-IN" dirty="0"/>
        </a:p>
      </dgm:t>
    </dgm:pt>
    <dgm:pt modelId="{A6D14EA7-07BB-4640-B8EE-BA45B5C438B6}" type="pres">
      <dgm:prSet presAssocID="{2F7C280F-296A-48E6-B3E5-C4BFAA4386AE}" presName="Name0" presStyleCnt="0">
        <dgm:presLayoutVars>
          <dgm:chMax/>
          <dgm:chPref/>
          <dgm:dir/>
          <dgm:animLvl val="lvl"/>
        </dgm:presLayoutVars>
      </dgm:prSet>
      <dgm:spPr/>
    </dgm:pt>
    <dgm:pt modelId="{8DAC7960-41B9-4D18-B8B9-0B3B9229108C}" type="pres">
      <dgm:prSet presAssocID="{C85DE743-4450-407E-A3D2-F7628BD1BF94}" presName="composite" presStyleCnt="0"/>
      <dgm:spPr/>
    </dgm:pt>
    <dgm:pt modelId="{8B634001-EBB2-4208-9CFD-07D7F53563E1}" type="pres">
      <dgm:prSet presAssocID="{C85DE743-4450-407E-A3D2-F7628BD1BF94}" presName="Parent1" presStyleLbl="node1" presStyleIdx="0" presStyleCnt="4" custScaleX="148800" custScaleY="136590" custLinFactNeighborX="25459" custLinFactNeighborY="12091">
        <dgm:presLayoutVars>
          <dgm:chMax val="1"/>
          <dgm:chPref val="1"/>
          <dgm:bulletEnabled val="1"/>
        </dgm:presLayoutVars>
      </dgm:prSet>
      <dgm:spPr/>
    </dgm:pt>
    <dgm:pt modelId="{0E39D29A-60EF-4939-9F26-DF9B0BB30DC0}" type="pres">
      <dgm:prSet presAssocID="{C85DE743-4450-407E-A3D2-F7628BD1BF94}" presName="Childtext1" presStyleLbl="revTx" presStyleIdx="0" presStyleCnt="2" custFlipHor="1" custScaleX="7048" custScaleY="40966">
        <dgm:presLayoutVars>
          <dgm:chMax val="0"/>
          <dgm:chPref val="0"/>
          <dgm:bulletEnabled val="1"/>
        </dgm:presLayoutVars>
      </dgm:prSet>
      <dgm:spPr/>
    </dgm:pt>
    <dgm:pt modelId="{997B9848-89AE-42BA-A80E-F513E1364D96}" type="pres">
      <dgm:prSet presAssocID="{C85DE743-4450-407E-A3D2-F7628BD1BF94}" presName="BalanceSpacing" presStyleCnt="0"/>
      <dgm:spPr/>
    </dgm:pt>
    <dgm:pt modelId="{0595F5A8-6D6F-4A9B-820C-15AF796B33E0}" type="pres">
      <dgm:prSet presAssocID="{C85DE743-4450-407E-A3D2-F7628BD1BF94}" presName="BalanceSpacing1" presStyleCnt="0"/>
      <dgm:spPr/>
    </dgm:pt>
    <dgm:pt modelId="{6BBB36CA-087D-43C7-B58D-B0730304D16A}" type="pres">
      <dgm:prSet presAssocID="{816BED6C-6BE5-47A4-8C28-DC9E4E7833CD}" presName="Accent1Text" presStyleLbl="node1" presStyleIdx="1" presStyleCnt="4" custScaleX="184432" custScaleY="147503" custLinFactNeighborX="-50074" custLinFactNeighborY="13569"/>
      <dgm:spPr/>
    </dgm:pt>
    <dgm:pt modelId="{BC172955-9CB3-4024-9B4D-9C61529ECE10}" type="pres">
      <dgm:prSet presAssocID="{816BED6C-6BE5-47A4-8C28-DC9E4E7833CD}" presName="spaceBetweenRectangles" presStyleCnt="0"/>
      <dgm:spPr/>
    </dgm:pt>
    <dgm:pt modelId="{3471197B-ACEB-49B8-B88D-0CD39EFCA4A8}" type="pres">
      <dgm:prSet presAssocID="{71C0C6C4-66E0-4978-AEA7-BE645F1751CE}" presName="composite" presStyleCnt="0"/>
      <dgm:spPr/>
    </dgm:pt>
    <dgm:pt modelId="{805C74B0-5526-46ED-AF7E-9801EBE453FD}" type="pres">
      <dgm:prSet presAssocID="{71C0C6C4-66E0-4978-AEA7-BE645F1751CE}" presName="Parent1" presStyleLbl="node1" presStyleIdx="2" presStyleCnt="4" custScaleX="146553" custScaleY="143639" custLinFactNeighborX="-11044" custLinFactNeighborY="122">
        <dgm:presLayoutVars>
          <dgm:chMax val="1"/>
          <dgm:chPref val="1"/>
          <dgm:bulletEnabled val="1"/>
        </dgm:presLayoutVars>
      </dgm:prSet>
      <dgm:spPr/>
    </dgm:pt>
    <dgm:pt modelId="{7B5B94FE-F540-49BD-9588-F0096331115F}" type="pres">
      <dgm:prSet presAssocID="{71C0C6C4-66E0-4978-AEA7-BE645F1751C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76826E3C-7AA9-4D5D-9B61-553A32CF7F0B}" type="pres">
      <dgm:prSet presAssocID="{71C0C6C4-66E0-4978-AEA7-BE645F1751CE}" presName="BalanceSpacing" presStyleCnt="0"/>
      <dgm:spPr/>
    </dgm:pt>
    <dgm:pt modelId="{D0F1B923-7DDC-4314-BA70-B2DC0956CD8B}" type="pres">
      <dgm:prSet presAssocID="{71C0C6C4-66E0-4978-AEA7-BE645F1751CE}" presName="BalanceSpacing1" presStyleCnt="0"/>
      <dgm:spPr/>
    </dgm:pt>
    <dgm:pt modelId="{924D6C42-ED13-4FA1-BC5E-2A49B7B6F2DA}" type="pres">
      <dgm:prSet presAssocID="{F92B6C7F-816E-429F-8FB1-A01BF3009F0B}" presName="Accent1Text" presStyleLbl="node1" presStyleIdx="3" presStyleCnt="4" custScaleX="175061" custScaleY="144615" custLinFactNeighborX="53648" custLinFactNeighborY="-5523"/>
      <dgm:spPr/>
    </dgm:pt>
  </dgm:ptLst>
  <dgm:cxnLst>
    <dgm:cxn modelId="{D0F95723-257C-4AEC-A364-C0EFB9E872D9}" srcId="{2F7C280F-296A-48E6-B3E5-C4BFAA4386AE}" destId="{C85DE743-4450-407E-A3D2-F7628BD1BF94}" srcOrd="0" destOrd="0" parTransId="{12E61EA6-96A1-4B54-AC69-8B744C7E3F66}" sibTransId="{816BED6C-6BE5-47A4-8C28-DC9E4E7833CD}"/>
    <dgm:cxn modelId="{51B50545-0151-4000-999F-E4143E17A029}" type="presOf" srcId="{F92B6C7F-816E-429F-8FB1-A01BF3009F0B}" destId="{924D6C42-ED13-4FA1-BC5E-2A49B7B6F2DA}" srcOrd="0" destOrd="0" presId="urn:microsoft.com/office/officeart/2008/layout/AlternatingHexagons"/>
    <dgm:cxn modelId="{63BC067C-E934-4BDB-9E55-8ECF66904941}" srcId="{2F7C280F-296A-48E6-B3E5-C4BFAA4386AE}" destId="{71C0C6C4-66E0-4978-AEA7-BE645F1751CE}" srcOrd="1" destOrd="0" parTransId="{52D5CBB4-BD24-469D-A6E4-179BD42B9E25}" sibTransId="{F92B6C7F-816E-429F-8FB1-A01BF3009F0B}"/>
    <dgm:cxn modelId="{80BD238F-B9CE-4F3E-ACAB-22B7A59C19D6}" type="presOf" srcId="{816BED6C-6BE5-47A4-8C28-DC9E4E7833CD}" destId="{6BBB36CA-087D-43C7-B58D-B0730304D16A}" srcOrd="0" destOrd="0" presId="urn:microsoft.com/office/officeart/2008/layout/AlternatingHexagons"/>
    <dgm:cxn modelId="{4EBABBA3-9368-4E36-9B5A-5286AE2CFFEE}" type="presOf" srcId="{71C0C6C4-66E0-4978-AEA7-BE645F1751CE}" destId="{805C74B0-5526-46ED-AF7E-9801EBE453FD}" srcOrd="0" destOrd="0" presId="urn:microsoft.com/office/officeart/2008/layout/AlternatingHexagons"/>
    <dgm:cxn modelId="{AF4991BA-1437-4959-BFCD-392655A088D1}" type="presOf" srcId="{C85DE743-4450-407E-A3D2-F7628BD1BF94}" destId="{8B634001-EBB2-4208-9CFD-07D7F53563E1}" srcOrd="0" destOrd="0" presId="urn:microsoft.com/office/officeart/2008/layout/AlternatingHexagons"/>
    <dgm:cxn modelId="{AE91DEE8-FEAA-471F-BC98-072FEB7DA910}" type="presOf" srcId="{2F7C280F-296A-48E6-B3E5-C4BFAA4386AE}" destId="{A6D14EA7-07BB-4640-B8EE-BA45B5C438B6}" srcOrd="0" destOrd="0" presId="urn:microsoft.com/office/officeart/2008/layout/AlternatingHexagons"/>
    <dgm:cxn modelId="{67792D31-EBE1-4471-9C87-5D0EB1C0F7EC}" type="presParOf" srcId="{A6D14EA7-07BB-4640-B8EE-BA45B5C438B6}" destId="{8DAC7960-41B9-4D18-B8B9-0B3B9229108C}" srcOrd="0" destOrd="0" presId="urn:microsoft.com/office/officeart/2008/layout/AlternatingHexagons"/>
    <dgm:cxn modelId="{F9B43B84-793F-4D60-B21D-E2414C6F6799}" type="presParOf" srcId="{8DAC7960-41B9-4D18-B8B9-0B3B9229108C}" destId="{8B634001-EBB2-4208-9CFD-07D7F53563E1}" srcOrd="0" destOrd="0" presId="urn:microsoft.com/office/officeart/2008/layout/AlternatingHexagons"/>
    <dgm:cxn modelId="{D14FD71C-8A3A-48AB-97BA-54299F90BA21}" type="presParOf" srcId="{8DAC7960-41B9-4D18-B8B9-0B3B9229108C}" destId="{0E39D29A-60EF-4939-9F26-DF9B0BB30DC0}" srcOrd="1" destOrd="0" presId="urn:microsoft.com/office/officeart/2008/layout/AlternatingHexagons"/>
    <dgm:cxn modelId="{7A2B07B3-A233-4662-9C4E-E7A76E805313}" type="presParOf" srcId="{8DAC7960-41B9-4D18-B8B9-0B3B9229108C}" destId="{997B9848-89AE-42BA-A80E-F513E1364D96}" srcOrd="2" destOrd="0" presId="urn:microsoft.com/office/officeart/2008/layout/AlternatingHexagons"/>
    <dgm:cxn modelId="{BBC58138-8CB0-4B47-94BB-35ACB8E1A762}" type="presParOf" srcId="{8DAC7960-41B9-4D18-B8B9-0B3B9229108C}" destId="{0595F5A8-6D6F-4A9B-820C-15AF796B33E0}" srcOrd="3" destOrd="0" presId="urn:microsoft.com/office/officeart/2008/layout/AlternatingHexagons"/>
    <dgm:cxn modelId="{F0AB83D5-757F-4ADC-9774-E43A15404B3B}" type="presParOf" srcId="{8DAC7960-41B9-4D18-B8B9-0B3B9229108C}" destId="{6BBB36CA-087D-43C7-B58D-B0730304D16A}" srcOrd="4" destOrd="0" presId="urn:microsoft.com/office/officeart/2008/layout/AlternatingHexagons"/>
    <dgm:cxn modelId="{2DAC5C43-459C-40F6-995B-69A5310B1F91}" type="presParOf" srcId="{A6D14EA7-07BB-4640-B8EE-BA45B5C438B6}" destId="{BC172955-9CB3-4024-9B4D-9C61529ECE10}" srcOrd="1" destOrd="0" presId="urn:microsoft.com/office/officeart/2008/layout/AlternatingHexagons"/>
    <dgm:cxn modelId="{64AE394A-9D87-4527-94AD-8A8C9B6D747B}" type="presParOf" srcId="{A6D14EA7-07BB-4640-B8EE-BA45B5C438B6}" destId="{3471197B-ACEB-49B8-B88D-0CD39EFCA4A8}" srcOrd="2" destOrd="0" presId="urn:microsoft.com/office/officeart/2008/layout/AlternatingHexagons"/>
    <dgm:cxn modelId="{9B0DCAEA-865F-459A-ADD1-D57770AE032D}" type="presParOf" srcId="{3471197B-ACEB-49B8-B88D-0CD39EFCA4A8}" destId="{805C74B0-5526-46ED-AF7E-9801EBE453FD}" srcOrd="0" destOrd="0" presId="urn:microsoft.com/office/officeart/2008/layout/AlternatingHexagons"/>
    <dgm:cxn modelId="{EA94BAE4-9A93-4170-B91B-B35FFE190CBC}" type="presParOf" srcId="{3471197B-ACEB-49B8-B88D-0CD39EFCA4A8}" destId="{7B5B94FE-F540-49BD-9588-F0096331115F}" srcOrd="1" destOrd="0" presId="urn:microsoft.com/office/officeart/2008/layout/AlternatingHexagons"/>
    <dgm:cxn modelId="{58637885-1BB1-492D-A1CC-78AB0D105E1A}" type="presParOf" srcId="{3471197B-ACEB-49B8-B88D-0CD39EFCA4A8}" destId="{76826E3C-7AA9-4D5D-9B61-553A32CF7F0B}" srcOrd="2" destOrd="0" presId="urn:microsoft.com/office/officeart/2008/layout/AlternatingHexagons"/>
    <dgm:cxn modelId="{D858DC15-A768-4D11-906E-E846442E7638}" type="presParOf" srcId="{3471197B-ACEB-49B8-B88D-0CD39EFCA4A8}" destId="{D0F1B923-7DDC-4314-BA70-B2DC0956CD8B}" srcOrd="3" destOrd="0" presId="urn:microsoft.com/office/officeart/2008/layout/AlternatingHexagons"/>
    <dgm:cxn modelId="{F1219387-9422-4CB8-BF90-69BC89BBD0C1}" type="presParOf" srcId="{3471197B-ACEB-49B8-B88D-0CD39EFCA4A8}" destId="{924D6C42-ED13-4FA1-BC5E-2A49B7B6F2D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5E803-5528-4B54-A83F-78666662C21B}" type="doc">
      <dgm:prSet loTypeId="urn:microsoft.com/office/officeart/2005/8/layout/pyramid2" loCatId="list" qsTypeId="urn:microsoft.com/office/officeart/2005/8/quickstyle/3d2" qsCatId="3D" csTypeId="urn:microsoft.com/office/officeart/2005/8/colors/accent1_2" csCatId="accent1" phldr="1"/>
      <dgm:spPr/>
    </dgm:pt>
    <dgm:pt modelId="{F810D58E-B2D2-4F33-8B35-1137D2C66E72}">
      <dgm:prSet phldrT="[Text]" custT="1"/>
      <dgm:spPr/>
      <dgm:t>
        <a:bodyPr/>
        <a:lstStyle/>
        <a:p>
          <a:r>
            <a:rPr lang="en-US" sz="1800"/>
            <a:t>MAPMYINDIA receives 2.5 million requests per week and supports the scale of leading companies such as paytm, phonepe, ola etc.</a:t>
          </a:r>
          <a:endParaRPr lang="en-IN" sz="1800" dirty="0"/>
        </a:p>
      </dgm:t>
    </dgm:pt>
    <dgm:pt modelId="{985D7740-45C6-40E6-A917-11397B6C7009}" type="parTrans" cxnId="{A1089C25-BA5F-4268-9733-625A6D1FAD69}">
      <dgm:prSet/>
      <dgm:spPr/>
      <dgm:t>
        <a:bodyPr/>
        <a:lstStyle/>
        <a:p>
          <a:endParaRPr lang="en-IN"/>
        </a:p>
      </dgm:t>
    </dgm:pt>
    <dgm:pt modelId="{C0567B56-6784-4B5A-A13D-96D21A34150C}" type="sibTrans" cxnId="{A1089C25-BA5F-4268-9733-625A6D1FAD69}">
      <dgm:prSet/>
      <dgm:spPr/>
      <dgm:t>
        <a:bodyPr/>
        <a:lstStyle/>
        <a:p>
          <a:endParaRPr lang="en-IN"/>
        </a:p>
      </dgm:t>
    </dgm:pt>
    <dgm:pt modelId="{AFE26C0E-DE06-406F-A97B-22A8B3268F83}">
      <dgm:prSet custT="1"/>
      <dgm:spPr/>
      <dgm:t>
        <a:bodyPr/>
        <a:lstStyle/>
        <a:p>
          <a:r>
            <a:rPr lang="en-US" sz="2000"/>
            <a:t>OLA-cost estimation for travelling</a:t>
          </a:r>
          <a:endParaRPr lang="en-US" sz="2000" dirty="0"/>
        </a:p>
      </dgm:t>
    </dgm:pt>
    <dgm:pt modelId="{573E6276-8906-46D6-9BC7-BB69ADB22403}" type="parTrans" cxnId="{849FA1EF-D37F-44EE-B212-8C96A7E0364E}">
      <dgm:prSet/>
      <dgm:spPr/>
      <dgm:t>
        <a:bodyPr/>
        <a:lstStyle/>
        <a:p>
          <a:endParaRPr lang="en-IN"/>
        </a:p>
      </dgm:t>
    </dgm:pt>
    <dgm:pt modelId="{226D62CF-3155-465B-9391-2D930467CEC2}" type="sibTrans" cxnId="{849FA1EF-D37F-44EE-B212-8C96A7E0364E}">
      <dgm:prSet/>
      <dgm:spPr/>
      <dgm:t>
        <a:bodyPr/>
        <a:lstStyle/>
        <a:p>
          <a:endParaRPr lang="en-IN"/>
        </a:p>
      </dgm:t>
    </dgm:pt>
    <dgm:pt modelId="{1F32A45F-7268-4F42-BFF3-9B4AD19BD64E}">
      <dgm:prSet custT="1"/>
      <dgm:spPr/>
      <dgm:t>
        <a:bodyPr/>
        <a:lstStyle/>
        <a:p>
          <a:r>
            <a:rPr lang="en-US" sz="2400"/>
            <a:t>Blocked paths</a:t>
          </a:r>
          <a:endParaRPr lang="en-IN" sz="2400" dirty="0"/>
        </a:p>
      </dgm:t>
    </dgm:pt>
    <dgm:pt modelId="{E55F69C6-0ABF-45EC-B8AD-D7B495B1F58E}" type="parTrans" cxnId="{53E0906F-58E7-428C-9F44-E0116BA5EB57}">
      <dgm:prSet/>
      <dgm:spPr/>
      <dgm:t>
        <a:bodyPr/>
        <a:lstStyle/>
        <a:p>
          <a:endParaRPr lang="en-IN"/>
        </a:p>
      </dgm:t>
    </dgm:pt>
    <dgm:pt modelId="{50325790-D786-4BC1-97D9-BC8DBAB4E858}" type="sibTrans" cxnId="{53E0906F-58E7-428C-9F44-E0116BA5EB57}">
      <dgm:prSet/>
      <dgm:spPr/>
      <dgm:t>
        <a:bodyPr/>
        <a:lstStyle/>
        <a:p>
          <a:endParaRPr lang="en-IN"/>
        </a:p>
      </dgm:t>
    </dgm:pt>
    <dgm:pt modelId="{509777FC-630A-4DE7-8A19-EDBDEBAE1649}" type="pres">
      <dgm:prSet presAssocID="{EF15E803-5528-4B54-A83F-78666662C21B}" presName="compositeShape" presStyleCnt="0">
        <dgm:presLayoutVars>
          <dgm:dir/>
          <dgm:resizeHandles/>
        </dgm:presLayoutVars>
      </dgm:prSet>
      <dgm:spPr/>
    </dgm:pt>
    <dgm:pt modelId="{2F4F9C83-36D9-4222-B9E7-8B10C1C2464C}" type="pres">
      <dgm:prSet presAssocID="{EF15E803-5528-4B54-A83F-78666662C21B}" presName="pyramid" presStyleLbl="node1" presStyleIdx="0" presStyleCnt="1"/>
      <dgm:spPr/>
    </dgm:pt>
    <dgm:pt modelId="{B1F6EE52-AD52-4587-AF96-49517722F37B}" type="pres">
      <dgm:prSet presAssocID="{EF15E803-5528-4B54-A83F-78666662C21B}" presName="theList" presStyleCnt="0"/>
      <dgm:spPr/>
    </dgm:pt>
    <dgm:pt modelId="{B8AD4408-D892-4F49-94DA-22758D24A8AA}" type="pres">
      <dgm:prSet presAssocID="{F810D58E-B2D2-4F33-8B35-1137D2C66E72}" presName="aNode" presStyleLbl="fgAcc1" presStyleIdx="0" presStyleCnt="3">
        <dgm:presLayoutVars>
          <dgm:bulletEnabled val="1"/>
        </dgm:presLayoutVars>
      </dgm:prSet>
      <dgm:spPr/>
    </dgm:pt>
    <dgm:pt modelId="{0DEB2F48-E037-40D3-88E2-F40113DD2FB0}" type="pres">
      <dgm:prSet presAssocID="{F810D58E-B2D2-4F33-8B35-1137D2C66E72}" presName="aSpace" presStyleCnt="0"/>
      <dgm:spPr/>
    </dgm:pt>
    <dgm:pt modelId="{C578DDCA-E327-4B16-B66B-DE19E11C66AE}" type="pres">
      <dgm:prSet presAssocID="{AFE26C0E-DE06-406F-A97B-22A8B3268F83}" presName="aNode" presStyleLbl="fgAcc1" presStyleIdx="1" presStyleCnt="3">
        <dgm:presLayoutVars>
          <dgm:bulletEnabled val="1"/>
        </dgm:presLayoutVars>
      </dgm:prSet>
      <dgm:spPr/>
    </dgm:pt>
    <dgm:pt modelId="{5D4925E3-791E-41DA-A648-4073C989F251}" type="pres">
      <dgm:prSet presAssocID="{AFE26C0E-DE06-406F-A97B-22A8B3268F83}" presName="aSpace" presStyleCnt="0"/>
      <dgm:spPr/>
    </dgm:pt>
    <dgm:pt modelId="{AACF5DA3-AB7B-4607-942C-C4E579E4D1FA}" type="pres">
      <dgm:prSet presAssocID="{1F32A45F-7268-4F42-BFF3-9B4AD19BD64E}" presName="aNode" presStyleLbl="fgAcc1" presStyleIdx="2" presStyleCnt="3">
        <dgm:presLayoutVars>
          <dgm:bulletEnabled val="1"/>
        </dgm:presLayoutVars>
      </dgm:prSet>
      <dgm:spPr/>
    </dgm:pt>
    <dgm:pt modelId="{014877A4-57AC-482B-B678-FCAA90B9F7C4}" type="pres">
      <dgm:prSet presAssocID="{1F32A45F-7268-4F42-BFF3-9B4AD19BD64E}" presName="aSpace" presStyleCnt="0"/>
      <dgm:spPr/>
    </dgm:pt>
  </dgm:ptLst>
  <dgm:cxnLst>
    <dgm:cxn modelId="{1A5CDD09-664C-42F9-A1C0-E33176593D0D}" type="presOf" srcId="{1F32A45F-7268-4F42-BFF3-9B4AD19BD64E}" destId="{AACF5DA3-AB7B-4607-942C-C4E579E4D1FA}" srcOrd="0" destOrd="0" presId="urn:microsoft.com/office/officeart/2005/8/layout/pyramid2"/>
    <dgm:cxn modelId="{D2070E17-906F-4D5C-9757-8B1AFBBD0E41}" type="presOf" srcId="{EF15E803-5528-4B54-A83F-78666662C21B}" destId="{509777FC-630A-4DE7-8A19-EDBDEBAE1649}" srcOrd="0" destOrd="0" presId="urn:microsoft.com/office/officeart/2005/8/layout/pyramid2"/>
    <dgm:cxn modelId="{A1089C25-BA5F-4268-9733-625A6D1FAD69}" srcId="{EF15E803-5528-4B54-A83F-78666662C21B}" destId="{F810D58E-B2D2-4F33-8B35-1137D2C66E72}" srcOrd="0" destOrd="0" parTransId="{985D7740-45C6-40E6-A917-11397B6C7009}" sibTransId="{C0567B56-6784-4B5A-A13D-96D21A34150C}"/>
    <dgm:cxn modelId="{673AE62D-23A8-43A6-B69D-F6E50F588615}" type="presOf" srcId="{F810D58E-B2D2-4F33-8B35-1137D2C66E72}" destId="{B8AD4408-D892-4F49-94DA-22758D24A8AA}" srcOrd="0" destOrd="0" presId="urn:microsoft.com/office/officeart/2005/8/layout/pyramid2"/>
    <dgm:cxn modelId="{CE7DC83B-50E9-4434-B097-AE306CAD72BE}" type="presOf" srcId="{AFE26C0E-DE06-406F-A97B-22A8B3268F83}" destId="{C578DDCA-E327-4B16-B66B-DE19E11C66AE}" srcOrd="0" destOrd="0" presId="urn:microsoft.com/office/officeart/2005/8/layout/pyramid2"/>
    <dgm:cxn modelId="{53E0906F-58E7-428C-9F44-E0116BA5EB57}" srcId="{EF15E803-5528-4B54-A83F-78666662C21B}" destId="{1F32A45F-7268-4F42-BFF3-9B4AD19BD64E}" srcOrd="2" destOrd="0" parTransId="{E55F69C6-0ABF-45EC-B8AD-D7B495B1F58E}" sibTransId="{50325790-D786-4BC1-97D9-BC8DBAB4E858}"/>
    <dgm:cxn modelId="{849FA1EF-D37F-44EE-B212-8C96A7E0364E}" srcId="{EF15E803-5528-4B54-A83F-78666662C21B}" destId="{AFE26C0E-DE06-406F-A97B-22A8B3268F83}" srcOrd="1" destOrd="0" parTransId="{573E6276-8906-46D6-9BC7-BB69ADB22403}" sibTransId="{226D62CF-3155-465B-9391-2D930467CEC2}"/>
    <dgm:cxn modelId="{ABD25217-E7AB-4722-A815-CB28BD1B706D}" type="presParOf" srcId="{509777FC-630A-4DE7-8A19-EDBDEBAE1649}" destId="{2F4F9C83-36D9-4222-B9E7-8B10C1C2464C}" srcOrd="0" destOrd="0" presId="urn:microsoft.com/office/officeart/2005/8/layout/pyramid2"/>
    <dgm:cxn modelId="{5A08F37E-839A-4609-93B2-6E453CA41F8D}" type="presParOf" srcId="{509777FC-630A-4DE7-8A19-EDBDEBAE1649}" destId="{B1F6EE52-AD52-4587-AF96-49517722F37B}" srcOrd="1" destOrd="0" presId="urn:microsoft.com/office/officeart/2005/8/layout/pyramid2"/>
    <dgm:cxn modelId="{B1036D1B-8557-45B6-8CC9-91C30FD08021}" type="presParOf" srcId="{B1F6EE52-AD52-4587-AF96-49517722F37B}" destId="{B8AD4408-D892-4F49-94DA-22758D24A8AA}" srcOrd="0" destOrd="0" presId="urn:microsoft.com/office/officeart/2005/8/layout/pyramid2"/>
    <dgm:cxn modelId="{B0D77626-3625-4DF7-A43B-B436B4166957}" type="presParOf" srcId="{B1F6EE52-AD52-4587-AF96-49517722F37B}" destId="{0DEB2F48-E037-40D3-88E2-F40113DD2FB0}" srcOrd="1" destOrd="0" presId="urn:microsoft.com/office/officeart/2005/8/layout/pyramid2"/>
    <dgm:cxn modelId="{356BFBE5-D7B9-4B48-81D3-DF806E505324}" type="presParOf" srcId="{B1F6EE52-AD52-4587-AF96-49517722F37B}" destId="{C578DDCA-E327-4B16-B66B-DE19E11C66AE}" srcOrd="2" destOrd="0" presId="urn:microsoft.com/office/officeart/2005/8/layout/pyramid2"/>
    <dgm:cxn modelId="{A422536A-1C63-475E-9D8A-8309B24E561A}" type="presParOf" srcId="{B1F6EE52-AD52-4587-AF96-49517722F37B}" destId="{5D4925E3-791E-41DA-A648-4073C989F251}" srcOrd="3" destOrd="0" presId="urn:microsoft.com/office/officeart/2005/8/layout/pyramid2"/>
    <dgm:cxn modelId="{DAEA13C4-C29D-4045-8DC9-C91DA02EFCD1}" type="presParOf" srcId="{B1F6EE52-AD52-4587-AF96-49517722F37B}" destId="{AACF5DA3-AB7B-4607-942C-C4E579E4D1FA}" srcOrd="4" destOrd="0" presId="urn:microsoft.com/office/officeart/2005/8/layout/pyramid2"/>
    <dgm:cxn modelId="{CA15C041-859C-489D-86AB-3C4DAC5F76D2}" type="presParOf" srcId="{B1F6EE52-AD52-4587-AF96-49517722F37B}" destId="{014877A4-57AC-482B-B678-FCAA90B9F7C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34001-EBB2-4208-9CFD-07D7F53563E1}">
      <dsp:nvSpPr>
        <dsp:cNvPr id="0" name=""/>
        <dsp:cNvSpPr/>
      </dsp:nvSpPr>
      <dsp:spPr>
        <a:xfrm rot="5400000">
          <a:off x="4801996" y="376510"/>
          <a:ext cx="2415864" cy="228968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Future prediction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 rot="-5400000">
        <a:off x="5236733" y="705550"/>
        <a:ext cx="1546389" cy="1631606"/>
      </dsp:txXfrm>
    </dsp:sp>
    <dsp:sp modelId="{0E39D29A-60EF-4939-9F26-DF9B0BB30DC0}">
      <dsp:nvSpPr>
        <dsp:cNvPr id="0" name=""/>
        <dsp:cNvSpPr/>
      </dsp:nvSpPr>
      <dsp:spPr>
        <a:xfrm flipH="1">
          <a:off x="7351625" y="1090130"/>
          <a:ext cx="139118" cy="434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B36CA-087D-43C7-B58D-B0730304D16A}">
      <dsp:nvSpPr>
        <dsp:cNvPr id="0" name=""/>
        <dsp:cNvSpPr/>
      </dsp:nvSpPr>
      <dsp:spPr>
        <a:xfrm rot="5400000">
          <a:off x="1881341" y="128504"/>
          <a:ext cx="2608882" cy="283797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Usage of different parameters in Routing </a:t>
          </a:r>
          <a:r>
            <a:rPr lang="en-US" sz="2000" kern="1200" dirty="0" err="1"/>
            <a:t>Api-driving,walking</a:t>
          </a:r>
          <a:r>
            <a:rPr lang="en-US" sz="2000" kern="1200" dirty="0"/>
            <a:t>,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biking,trucking</a:t>
          </a:r>
          <a:endParaRPr lang="en-IN" sz="2000" kern="1200" dirty="0"/>
        </a:p>
      </dsp:txBody>
      <dsp:txXfrm rot="-5400000">
        <a:off x="2239789" y="677867"/>
        <a:ext cx="1891986" cy="1739254"/>
      </dsp:txXfrm>
    </dsp:sp>
    <dsp:sp modelId="{805C74B0-5526-46ED-AF7E-9801EBE453FD}">
      <dsp:nvSpPr>
        <dsp:cNvPr id="0" name=""/>
        <dsp:cNvSpPr/>
      </dsp:nvSpPr>
      <dsp:spPr>
        <a:xfrm rot="5400000">
          <a:off x="3343844" y="2498018"/>
          <a:ext cx="2540540" cy="225510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MORE THAN JUST DIRECTIONs</a:t>
          </a:r>
          <a:endParaRPr lang="en-IN" sz="2000" kern="1200" dirty="0"/>
        </a:p>
      </dsp:txBody>
      <dsp:txXfrm rot="-5400000">
        <a:off x="3841297" y="2754940"/>
        <a:ext cx="1545633" cy="1741266"/>
      </dsp:txXfrm>
    </dsp:sp>
    <dsp:sp modelId="{7B5B94FE-F540-49BD-9588-F0096331115F}">
      <dsp:nvSpPr>
        <dsp:cNvPr id="0" name=""/>
        <dsp:cNvSpPr/>
      </dsp:nvSpPr>
      <dsp:spPr>
        <a:xfrm>
          <a:off x="2040805" y="3092805"/>
          <a:ext cx="1910193" cy="106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D6C42-ED13-4FA1-BC5E-2A49B7B6F2DA}">
      <dsp:nvSpPr>
        <dsp:cNvPr id="0" name=""/>
        <dsp:cNvSpPr/>
      </dsp:nvSpPr>
      <dsp:spPr>
        <a:xfrm rot="5400000">
          <a:off x="5992541" y="2178839"/>
          <a:ext cx="2557802" cy="269378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Suggests appropriate departure time</a:t>
          </a:r>
          <a:endParaRPr lang="en-IN" sz="2900" kern="1200" dirty="0"/>
        </a:p>
      </dsp:txBody>
      <dsp:txXfrm rot="-5400000">
        <a:off x="6373515" y="2673129"/>
        <a:ext cx="1795854" cy="1705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F9C83-36D9-4222-B9E7-8B10C1C2464C}">
      <dsp:nvSpPr>
        <dsp:cNvPr id="0" name=""/>
        <dsp:cNvSpPr/>
      </dsp:nvSpPr>
      <dsp:spPr>
        <a:xfrm>
          <a:off x="0" y="0"/>
          <a:ext cx="4273826" cy="581025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D4408-D892-4F49-94DA-22758D24A8AA}">
      <dsp:nvSpPr>
        <dsp:cNvPr id="0" name=""/>
        <dsp:cNvSpPr/>
      </dsp:nvSpPr>
      <dsp:spPr>
        <a:xfrm>
          <a:off x="2136913" y="584145"/>
          <a:ext cx="2777987" cy="13753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MAPMYINDIA receives 2.5 million requests per week and supports the scale of leading companies such as paytm, phonepe, ola etc.</a:t>
          </a:r>
          <a:endParaRPr lang="en-IN" sz="1800" kern="1200" dirty="0"/>
        </a:p>
      </dsp:txBody>
      <dsp:txXfrm>
        <a:off x="2204054" y="651286"/>
        <a:ext cx="2643705" cy="1241113"/>
      </dsp:txXfrm>
    </dsp:sp>
    <dsp:sp modelId="{C578DDCA-E327-4B16-B66B-DE19E11C66AE}">
      <dsp:nvSpPr>
        <dsp:cNvPr id="0" name=""/>
        <dsp:cNvSpPr/>
      </dsp:nvSpPr>
      <dsp:spPr>
        <a:xfrm>
          <a:off x="2136913" y="2131465"/>
          <a:ext cx="2777987" cy="13753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OLA-cost estimation for travelling</a:t>
          </a:r>
          <a:endParaRPr lang="en-US" sz="2000" kern="1200" dirty="0"/>
        </a:p>
      </dsp:txBody>
      <dsp:txXfrm>
        <a:off x="2204054" y="2198606"/>
        <a:ext cx="2643705" cy="1241113"/>
      </dsp:txXfrm>
    </dsp:sp>
    <dsp:sp modelId="{AACF5DA3-AB7B-4607-942C-C4E579E4D1FA}">
      <dsp:nvSpPr>
        <dsp:cNvPr id="0" name=""/>
        <dsp:cNvSpPr/>
      </dsp:nvSpPr>
      <dsp:spPr>
        <a:xfrm>
          <a:off x="2136913" y="3678784"/>
          <a:ext cx="2777987" cy="13753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Blocked paths</a:t>
          </a:r>
          <a:endParaRPr lang="en-IN" sz="2400" kern="1200" dirty="0"/>
        </a:p>
      </dsp:txBody>
      <dsp:txXfrm>
        <a:off x="2204054" y="3745925"/>
        <a:ext cx="2643705" cy="124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3CFA-7603-4E90-A3F6-FDF288783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6A46-E892-4397-8141-FE726A0A3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5E8FB-7967-499F-93AF-E809CB5D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25CF-759A-4455-ACC4-CD26D739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887BF-8C9E-4CB3-8F7D-D5EB489D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65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D4D0-75D1-4B60-8FDF-7461AD94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BE5FB-A9F2-411B-94AC-DF25B6C6F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FABD-02A8-4EFF-AA9F-A6DFE735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37B61-0DE3-4825-BF7F-E449F08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E1C26-D3E9-4907-A2DA-FB0690A5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31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576B3-CDBF-4F33-AE31-73E8D57D1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2555-EFE5-47F7-A256-C002E7DA0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D4DD-8544-4AA5-B5F4-4EC45A15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0E06-3D85-4300-89B9-9775343B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7926-697F-4754-96BC-3B609B46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33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883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41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320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25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7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106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74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A5FA-0B8D-4559-885E-B7ECBD74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164C-1AA9-430A-A1EB-B08EA4D6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CFEE-176F-4D4E-AFAF-CE43AD9C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C3DCC-86D9-4602-A699-F8D95FA2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7C94-643C-4E1D-AB10-C87665F7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92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58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000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46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60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102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920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81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9324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5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8E0F-9CAB-447E-AD6B-ED5815C6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B5187-2DC1-4E14-AA1C-9624F4C2C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89100-CA95-4FB8-999E-E2100BDB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3139-5D7C-4557-9829-46672D95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60300-F218-4221-8256-3031056A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4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C8C7-059F-4753-BC34-F5AC6131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EBFB-B342-417A-B7D2-BF1F1D1FC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1F9F0-E15A-45A3-BEA7-DD01BDAF7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162E4-0B49-458D-97EE-85ECCE81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6A6C8-3528-423B-B442-8F664132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7DD21-A952-47B3-9CCD-FBC9B671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1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9DCC-63B1-48F1-A87E-34586FDD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4513-5842-4C66-98F7-100331B4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673A3-F065-4466-B59F-19E84D80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04C2D-7020-4FED-BD77-0549B0114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4D959-DE8A-488E-B24C-07B8AE81A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244A9-2B26-4D9E-A224-EE247C9F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D78EA-3FC9-4762-AB6C-EF5964C6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D30A9-39CD-49F7-9C67-004E9E5E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84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71F-1203-4032-B161-C81DBF17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034F4-31B4-4876-B0E1-929E6C4C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88689-2069-4B45-AB47-B0F0F854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8C16E-B84F-4C7C-A2FD-62D2AF7E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61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5B821-3D86-4DA3-ADEF-22BDD0BA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0DCBE-7B0D-4A3E-8C9F-8EB4D7CA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2B2D9-92AD-463E-8A72-20FA8488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49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574E-1626-4AAA-BEBE-FC33B94D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51FFF-C22C-489B-9771-8EEF712B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6F6FA-E602-4F35-8621-E8CDDDB1C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125AE-209D-43D9-9984-1BECF584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05A90-879E-49BD-832D-AC68F167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24B88-D63B-46D8-986C-D5C305DD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5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F9C7-B158-486F-9A55-9EFDD7A7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F6E70-E53F-4CB5-BB4C-AF418B89E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A40D1-AE05-49AB-97A2-F8B683ED0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8306F-F24D-4D12-A940-00031491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0B70E-D1F4-4FA1-BF0D-E563659E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0908E-08E9-4D9C-ABD7-44A948C8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D3C9F-AD1D-46FB-BD2E-14FBAD33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6FFC-AEC3-44CE-BF16-19F461F7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FCE60-B557-4B41-883D-02C79F6BC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C5764-B46A-430A-8B51-0B9998662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BD48-3665-4A7F-8291-BCA03561F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3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155F62-3528-44D2-A7A2-277827A69D1C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867A3D-A42B-42BB-A83A-A5443CA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oding">
            <a:extLst>
              <a:ext uri="{FF2B5EF4-FFF2-40B4-BE49-F238E27FC236}">
                <a16:creationId xmlns:a16="http://schemas.microsoft.com/office/drawing/2014/main" id="{25E709F4-90B0-450F-9E02-705A8311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3" y="0"/>
            <a:ext cx="121982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8C1BAF-AE34-4B77-B272-F6BAA9DDF795}"/>
              </a:ext>
            </a:extLst>
          </p:cNvPr>
          <p:cNvSpPr/>
          <p:nvPr/>
        </p:nvSpPr>
        <p:spPr>
          <a:xfrm>
            <a:off x="268357" y="536713"/>
            <a:ext cx="1138030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KODERZ</a:t>
            </a:r>
            <a:endParaRPr lang="en-US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53354-042D-4EAC-AF41-60B118A8F63B}"/>
              </a:ext>
            </a:extLst>
          </p:cNvPr>
          <p:cNvSpPr txBox="1"/>
          <p:nvPr/>
        </p:nvSpPr>
        <p:spPr>
          <a:xfrm>
            <a:off x="8587409" y="4156478"/>
            <a:ext cx="29121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BY-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Prachi </a:t>
            </a:r>
            <a:r>
              <a:rPr lang="en-US" sz="2000" b="1" dirty="0" err="1">
                <a:solidFill>
                  <a:schemeClr val="bg1"/>
                </a:solidFill>
              </a:rPr>
              <a:t>Servanshi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Mansi Gera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Ishween</a:t>
            </a:r>
            <a:r>
              <a:rPr lang="en-US" sz="2000" b="1" dirty="0">
                <a:solidFill>
                  <a:schemeClr val="bg1"/>
                </a:solidFill>
              </a:rPr>
              <a:t> Kaur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Simran Kaur Bindra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3DB635-E541-4A9C-8C80-D45BC627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5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A302DF-DB37-409E-9151-E47A840D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5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E60C89-2C68-451E-9064-C2D93A232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6" t="26457" r="24376" b="2819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8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FCAE60-DF83-4F60-ACFB-E4A509423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4" t="17361" r="25000" b="42917"/>
          <a:stretch/>
        </p:blipFill>
        <p:spPr>
          <a:xfrm>
            <a:off x="0" y="0"/>
            <a:ext cx="121920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3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917D0B-DB7F-4919-B341-5B3EB83D0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DDDD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0"/>
            <a:ext cx="6600825" cy="35733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FC9A0C-33DA-48C8-82F6-85BFC1AF3DA9}"/>
              </a:ext>
            </a:extLst>
          </p:cNvPr>
          <p:cNvSpPr txBox="1"/>
          <p:nvPr/>
        </p:nvSpPr>
        <p:spPr>
          <a:xfrm>
            <a:off x="1533525" y="352425"/>
            <a:ext cx="4562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REAL WORLD </a:t>
            </a:r>
          </a:p>
          <a:p>
            <a:r>
              <a:rPr lang="en-US" sz="6000" dirty="0"/>
              <a:t>PROBLEM</a:t>
            </a:r>
            <a:endParaRPr lang="en-IN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777C2-0E85-468F-8665-B1914E1854BE}"/>
              </a:ext>
            </a:extLst>
          </p:cNvPr>
          <p:cNvSpPr txBox="1"/>
          <p:nvPr/>
        </p:nvSpPr>
        <p:spPr>
          <a:xfrm>
            <a:off x="2009775" y="4429125"/>
            <a:ext cx="960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does not exist a system in India that can predict the optimal route and time if provided with source , destination and travel date.</a:t>
            </a:r>
            <a:endParaRPr lang="en-IN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71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8DA4F4-1982-45CF-A84E-211A9AAD21D9}"/>
              </a:ext>
            </a:extLst>
          </p:cNvPr>
          <p:cNvSpPr txBox="1"/>
          <p:nvPr/>
        </p:nvSpPr>
        <p:spPr>
          <a:xfrm>
            <a:off x="2239618" y="795130"/>
            <a:ext cx="7633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Need for this System</a:t>
            </a:r>
            <a:endParaRPr lang="en-IN" sz="4400" b="1" dirty="0"/>
          </a:p>
        </p:txBody>
      </p:sp>
      <p:pic>
        <p:nvPicPr>
          <p:cNvPr id="1026" name="Picture 2" descr="Forms response chart. Question title: Do you wish to save time while travelling?. Number of responses: 57 responses.">
            <a:extLst>
              <a:ext uri="{FF2B5EF4-FFF2-40B4-BE49-F238E27FC236}">
                <a16:creationId xmlns:a16="http://schemas.microsoft.com/office/drawing/2014/main" id="{C450B945-0D1E-43D5-AF3E-A1B78F84F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724025"/>
            <a:ext cx="10248900" cy="451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41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rms response chart. Question title: If a system could predict the appropriate travel time and route, would it be helpful?. Number of responses: 57 responses.">
            <a:extLst>
              <a:ext uri="{FF2B5EF4-FFF2-40B4-BE49-F238E27FC236}">
                <a16:creationId xmlns:a16="http://schemas.microsoft.com/office/drawing/2014/main" id="{AA2F2C5E-2AA0-4049-8723-62F5CF90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4" y="561974"/>
            <a:ext cx="10239375" cy="547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4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rms response chart. Question title: Would you like to use an application that helps to schedule your day to day activities? . Number of responses: 57 responses.">
            <a:extLst>
              <a:ext uri="{FF2B5EF4-FFF2-40B4-BE49-F238E27FC236}">
                <a16:creationId xmlns:a16="http://schemas.microsoft.com/office/drawing/2014/main" id="{B7694CBC-47CE-4A89-B4DD-113F00131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4" y="571500"/>
            <a:ext cx="1060132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08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85B456-4ACF-417C-9123-E574263FEF50}"/>
              </a:ext>
            </a:extLst>
          </p:cNvPr>
          <p:cNvSpPr txBox="1"/>
          <p:nvPr/>
        </p:nvSpPr>
        <p:spPr>
          <a:xfrm>
            <a:off x="2457450" y="314325"/>
            <a:ext cx="7477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SOLUTION-</a:t>
            </a:r>
            <a:endParaRPr lang="en-IN" sz="5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34713-90A8-43F9-8944-2D7942E44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5" t="10556" r="30235" b="16667"/>
          <a:stretch/>
        </p:blipFill>
        <p:spPr>
          <a:xfrm>
            <a:off x="2152650" y="1266825"/>
            <a:ext cx="9344025" cy="5202603"/>
          </a:xfrm>
          <a:prstGeom prst="rect">
            <a:avLst/>
          </a:prstGeom>
          <a:ln w="381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6E056-3605-4D05-954F-4B01BF1AB994}"/>
              </a:ext>
            </a:extLst>
          </p:cNvPr>
          <p:cNvSpPr txBox="1"/>
          <p:nvPr/>
        </p:nvSpPr>
        <p:spPr>
          <a:xfrm>
            <a:off x="8572499" y="5067955"/>
            <a:ext cx="273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/REVERSE GEOCODING</a:t>
            </a:r>
            <a:endParaRPr lang="en-IN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04C4B6-617D-4DE0-96D4-88D7B36F666E}"/>
              </a:ext>
            </a:extLst>
          </p:cNvPr>
          <p:cNvSpPr txBox="1"/>
          <p:nvPr/>
        </p:nvSpPr>
        <p:spPr>
          <a:xfrm>
            <a:off x="1381125" y="0"/>
            <a:ext cx="6286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 FUNCTIONALITIES</a:t>
            </a:r>
            <a:endParaRPr lang="en-IN" sz="6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2F82AF-2FD8-48BE-8CE4-2394F43241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539179"/>
              </p:ext>
            </p:extLst>
          </p:nvPr>
        </p:nvGraphicFramePr>
        <p:xfrm>
          <a:off x="1743076" y="1800225"/>
          <a:ext cx="10448924" cy="490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32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A6D4A-2981-499A-8169-BE96A6DA7472}"/>
              </a:ext>
            </a:extLst>
          </p:cNvPr>
          <p:cNvSpPr txBox="1"/>
          <p:nvPr/>
        </p:nvSpPr>
        <p:spPr>
          <a:xfrm flipH="1">
            <a:off x="7686674" y="3802380"/>
            <a:ext cx="3781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FUTURE SCOPE</a:t>
            </a:r>
            <a:endParaRPr lang="en-IN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0C88A-D50D-4A77-94A3-30D23998162B}"/>
              </a:ext>
            </a:extLst>
          </p:cNvPr>
          <p:cNvSpPr txBox="1"/>
          <p:nvPr/>
        </p:nvSpPr>
        <p:spPr>
          <a:xfrm>
            <a:off x="2752724" y="2266950"/>
            <a:ext cx="7610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1CBDD6-27C1-4E21-BA81-AAF40EDF1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0"/>
            <a:ext cx="4809476" cy="2905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0DF43E2-34C6-4262-9767-93FB580C6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036103"/>
              </p:ext>
            </p:extLst>
          </p:nvPr>
        </p:nvGraphicFramePr>
        <p:xfrm>
          <a:off x="1914524" y="276226"/>
          <a:ext cx="4914901" cy="581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504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4E0A7E2C-A3E4-4167-9843-31D8E5B80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7" y="676275"/>
            <a:ext cx="10247788" cy="564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5726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104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Office Theme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Simran bindra</dc:creator>
  <cp:lastModifiedBy>Simran bindra</cp:lastModifiedBy>
  <cp:revision>11</cp:revision>
  <dcterms:created xsi:type="dcterms:W3CDTF">2019-12-21T13:45:40Z</dcterms:created>
  <dcterms:modified xsi:type="dcterms:W3CDTF">2019-12-22T06:02:09Z</dcterms:modified>
</cp:coreProperties>
</file>