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83" r:id="rId2"/>
    <p:sldId id="444" r:id="rId3"/>
    <p:sldId id="273" r:id="rId4"/>
    <p:sldId id="451" r:id="rId5"/>
    <p:sldId id="274" r:id="rId6"/>
    <p:sldId id="275" r:id="rId7"/>
    <p:sldId id="413" r:id="rId8"/>
    <p:sldId id="419" r:id="rId9"/>
    <p:sldId id="417" r:id="rId10"/>
    <p:sldId id="418" r:id="rId11"/>
    <p:sldId id="414" r:id="rId12"/>
    <p:sldId id="415" r:id="rId13"/>
    <p:sldId id="416" r:id="rId14"/>
    <p:sldId id="433" r:id="rId15"/>
    <p:sldId id="420" r:id="rId16"/>
    <p:sldId id="421" r:id="rId17"/>
    <p:sldId id="422" r:id="rId18"/>
    <p:sldId id="423" r:id="rId19"/>
    <p:sldId id="425" r:id="rId20"/>
    <p:sldId id="426" r:id="rId21"/>
    <p:sldId id="424" r:id="rId22"/>
    <p:sldId id="446" r:id="rId23"/>
    <p:sldId id="448" r:id="rId24"/>
    <p:sldId id="452" r:id="rId25"/>
    <p:sldId id="449" r:id="rId26"/>
    <p:sldId id="450" r:id="rId27"/>
    <p:sldId id="427" r:id="rId28"/>
    <p:sldId id="428" r:id="rId29"/>
    <p:sldId id="429" r:id="rId30"/>
    <p:sldId id="430" r:id="rId31"/>
    <p:sldId id="432" r:id="rId32"/>
    <p:sldId id="431" r:id="rId33"/>
    <p:sldId id="437" r:id="rId34"/>
    <p:sldId id="438" r:id="rId35"/>
    <p:sldId id="440" r:id="rId36"/>
    <p:sldId id="441" r:id="rId37"/>
    <p:sldId id="439" r:id="rId38"/>
    <p:sldId id="442" r:id="rId39"/>
    <p:sldId id="445" r:id="rId40"/>
    <p:sldId id="436" r:id="rId41"/>
    <p:sldId id="443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080"/>
    <a:srgbClr val="F6C018"/>
    <a:srgbClr val="1E1E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B9017-6948-4CE4-85E6-6E93A75528E4}" v="110" dt="2023-10-29T05:51:42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3798" autoAdjust="0"/>
  </p:normalViewPr>
  <p:slideViewPr>
    <p:cSldViewPr snapToGrid="0">
      <p:cViewPr varScale="1">
        <p:scale>
          <a:sx n="78" d="100"/>
          <a:sy n="78" d="100"/>
        </p:scale>
        <p:origin x="7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이 김" userId="98e3a0a8376a7895" providerId="LiveId" clId="{3B62F744-0307-48FD-AA6F-A53D030CB68D}"/>
    <pc:docChg chg="undo custSel addSld delSld modSld sldOrd modMainMaster">
      <pc:chgData name="준이 김" userId="98e3a0a8376a7895" providerId="LiveId" clId="{3B62F744-0307-48FD-AA6F-A53D030CB68D}" dt="2023-06-21T16:59:06.488" v="814" actId="20577"/>
      <pc:docMkLst>
        <pc:docMk/>
      </pc:docMkLst>
      <pc:sldChg chg="modSp new del mod">
        <pc:chgData name="준이 김" userId="98e3a0a8376a7895" providerId="LiveId" clId="{3B62F744-0307-48FD-AA6F-A53D030CB68D}" dt="2023-06-21T16:39:00.538" v="629" actId="47"/>
        <pc:sldMkLst>
          <pc:docMk/>
          <pc:sldMk cId="1162332045" sldId="256"/>
        </pc:sldMkLst>
        <pc:spChg chg="mod">
          <ac:chgData name="준이 김" userId="98e3a0a8376a7895" providerId="LiveId" clId="{3B62F744-0307-48FD-AA6F-A53D030CB68D}" dt="2023-06-21T16:38:46.161" v="626" actId="20577"/>
          <ac:spMkLst>
            <pc:docMk/>
            <pc:sldMk cId="1162332045" sldId="256"/>
            <ac:spMk id="2" creationId="{B12CE77B-7FF0-A930-5C00-7D141FDC5F9C}"/>
          </ac:spMkLst>
        </pc:spChg>
      </pc:sldChg>
      <pc:sldChg chg="delSp modSp new del mod modAnim">
        <pc:chgData name="준이 김" userId="98e3a0a8376a7895" providerId="LiveId" clId="{3B62F744-0307-48FD-AA6F-A53D030CB68D}" dt="2023-06-21T16:25:11.724" v="411" actId="47"/>
        <pc:sldMkLst>
          <pc:docMk/>
          <pc:sldMk cId="1290013203" sldId="256"/>
        </pc:sldMkLst>
        <pc:spChg chg="mod">
          <ac:chgData name="준이 김" userId="98e3a0a8376a7895" providerId="LiveId" clId="{3B62F744-0307-48FD-AA6F-A53D030CB68D}" dt="2023-06-21T16:21:36.444" v="367" actId="20577"/>
          <ac:spMkLst>
            <pc:docMk/>
            <pc:sldMk cId="1290013203" sldId="256"/>
            <ac:spMk id="2" creationId="{79B55DAA-7097-F8D6-8620-EF8D928282AA}"/>
          </ac:spMkLst>
        </pc:spChg>
        <pc:spChg chg="del">
          <ac:chgData name="준이 김" userId="98e3a0a8376a7895" providerId="LiveId" clId="{3B62F744-0307-48FD-AA6F-A53D030CB68D}" dt="2023-06-21T16:16:53.566" v="263" actId="478"/>
          <ac:spMkLst>
            <pc:docMk/>
            <pc:sldMk cId="1290013203" sldId="256"/>
            <ac:spMk id="3" creationId="{2CAD599C-845E-F1EE-A6E5-B403B14196EB}"/>
          </ac:spMkLst>
        </pc:spChg>
      </pc:sldChg>
      <pc:sldChg chg="new del">
        <pc:chgData name="준이 김" userId="98e3a0a8376a7895" providerId="LiveId" clId="{3B62F744-0307-48FD-AA6F-A53D030CB68D}" dt="2023-06-21T16:25:52.006" v="424" actId="47"/>
        <pc:sldMkLst>
          <pc:docMk/>
          <pc:sldMk cId="1531980934" sldId="256"/>
        </pc:sldMkLst>
      </pc:sldChg>
      <pc:sldChg chg="modSp new mod modTransition">
        <pc:chgData name="준이 김" userId="98e3a0a8376a7895" providerId="LiveId" clId="{3B62F744-0307-48FD-AA6F-A53D030CB68D}" dt="2023-06-21T16:49:09.863" v="779"/>
        <pc:sldMkLst>
          <pc:docMk/>
          <pc:sldMk cId="1490165375" sldId="257"/>
        </pc:sldMkLst>
        <pc:spChg chg="mod">
          <ac:chgData name="준이 김" userId="98e3a0a8376a7895" providerId="LiveId" clId="{3B62F744-0307-48FD-AA6F-A53D030CB68D}" dt="2023-06-21T16:33:06.943" v="542" actId="20577"/>
          <ac:spMkLst>
            <pc:docMk/>
            <pc:sldMk cId="1490165375" sldId="257"/>
            <ac:spMk id="2" creationId="{C4AC07AB-EC03-2B7B-5673-769BBCB2DA3D}"/>
          </ac:spMkLst>
        </pc:spChg>
      </pc:sldChg>
      <pc:sldChg chg="addSp delSp modSp new mod modTransition">
        <pc:chgData name="준이 김" userId="98e3a0a8376a7895" providerId="LiveId" clId="{3B62F744-0307-48FD-AA6F-A53D030CB68D}" dt="2023-06-21T16:49:09.863" v="779"/>
        <pc:sldMkLst>
          <pc:docMk/>
          <pc:sldMk cId="4039411097" sldId="258"/>
        </pc:sldMkLst>
        <pc:spChg chg="add del mod">
          <ac:chgData name="준이 김" userId="98e3a0a8376a7895" providerId="LiveId" clId="{3B62F744-0307-48FD-AA6F-A53D030CB68D}" dt="2023-06-21T16:26:31.318" v="450"/>
          <ac:spMkLst>
            <pc:docMk/>
            <pc:sldMk cId="4039411097" sldId="258"/>
            <ac:spMk id="2" creationId="{8C9F2421-4DE7-05A4-0EAC-D88814A3B46C}"/>
          </ac:spMkLst>
        </pc:spChg>
        <pc:spChg chg="add del mod">
          <ac:chgData name="준이 김" userId="98e3a0a8376a7895" providerId="LiveId" clId="{3B62F744-0307-48FD-AA6F-A53D030CB68D}" dt="2023-06-21T16:46:36.433" v="768" actId="478"/>
          <ac:spMkLst>
            <pc:docMk/>
            <pc:sldMk cId="4039411097" sldId="258"/>
            <ac:spMk id="2" creationId="{AFEC2B72-FE3B-9076-4E8C-31096B24D3C3}"/>
          </ac:spMkLst>
        </pc:spChg>
        <pc:spChg chg="add del mod">
          <ac:chgData name="준이 김" userId="98e3a0a8376a7895" providerId="LiveId" clId="{3B62F744-0307-48FD-AA6F-A53D030CB68D}" dt="2023-06-21T16:36:16.711" v="597" actId="478"/>
          <ac:spMkLst>
            <pc:docMk/>
            <pc:sldMk cId="4039411097" sldId="258"/>
            <ac:spMk id="3" creationId="{265EE90E-6771-C16D-BD1E-DEEFE5FD9955}"/>
          </ac:spMkLst>
        </pc:spChg>
      </pc:sldChg>
      <pc:sldChg chg="modSp new del mod ord">
        <pc:chgData name="준이 김" userId="98e3a0a8376a7895" providerId="LiveId" clId="{3B62F744-0307-48FD-AA6F-A53D030CB68D}" dt="2023-06-21T16:32:56.625" v="522" actId="47"/>
        <pc:sldMkLst>
          <pc:docMk/>
          <pc:sldMk cId="3447142972" sldId="259"/>
        </pc:sldMkLst>
        <pc:spChg chg="mod">
          <ac:chgData name="준이 김" userId="98e3a0a8376a7895" providerId="LiveId" clId="{3B62F744-0307-48FD-AA6F-A53D030CB68D}" dt="2023-06-21T16:32:35.834" v="518" actId="20577"/>
          <ac:spMkLst>
            <pc:docMk/>
            <pc:sldMk cId="3447142972" sldId="259"/>
            <ac:spMk id="2" creationId="{9F16BA1A-9C70-4DAD-BE2E-1249A3ABEB9E}"/>
          </ac:spMkLst>
        </pc:spChg>
      </pc:sldChg>
      <pc:sldChg chg="new del">
        <pc:chgData name="준이 김" userId="98e3a0a8376a7895" providerId="LiveId" clId="{3B62F744-0307-48FD-AA6F-A53D030CB68D}" dt="2023-06-21T16:31:58.573" v="510" actId="47"/>
        <pc:sldMkLst>
          <pc:docMk/>
          <pc:sldMk cId="3434953189" sldId="260"/>
        </pc:sldMkLst>
      </pc:sldChg>
      <pc:sldChg chg="new del ord">
        <pc:chgData name="준이 김" userId="98e3a0a8376a7895" providerId="LiveId" clId="{3B62F744-0307-48FD-AA6F-A53D030CB68D}" dt="2023-06-21T16:32:57.801" v="523" actId="47"/>
        <pc:sldMkLst>
          <pc:docMk/>
          <pc:sldMk cId="3128816230" sldId="261"/>
        </pc:sldMkLst>
      </pc:sldChg>
      <pc:sldChg chg="new modTransition">
        <pc:chgData name="준이 김" userId="98e3a0a8376a7895" providerId="LiveId" clId="{3B62F744-0307-48FD-AA6F-A53D030CB68D}" dt="2023-06-21T16:49:09.863" v="779"/>
        <pc:sldMkLst>
          <pc:docMk/>
          <pc:sldMk cId="1927060047" sldId="262"/>
        </pc:sldMkLst>
      </pc:sldChg>
      <pc:sldChg chg="new del">
        <pc:chgData name="준이 김" userId="98e3a0a8376a7895" providerId="LiveId" clId="{3B62F744-0307-48FD-AA6F-A53D030CB68D}" dt="2023-06-21T16:33:29.318" v="549" actId="47"/>
        <pc:sldMkLst>
          <pc:docMk/>
          <pc:sldMk cId="842088073" sldId="263"/>
        </pc:sldMkLst>
      </pc:sldChg>
      <pc:sldChg chg="new del">
        <pc:chgData name="준이 김" userId="98e3a0a8376a7895" providerId="LiveId" clId="{3B62F744-0307-48FD-AA6F-A53D030CB68D}" dt="2023-06-21T16:33:24.464" v="545" actId="47"/>
        <pc:sldMkLst>
          <pc:docMk/>
          <pc:sldMk cId="2504734263" sldId="264"/>
        </pc:sldMkLst>
      </pc:sldChg>
      <pc:sldChg chg="new ord modTransition">
        <pc:chgData name="준이 김" userId="98e3a0a8376a7895" providerId="LiveId" clId="{3B62F744-0307-48FD-AA6F-A53D030CB68D}" dt="2023-06-21T16:49:09.863" v="779"/>
        <pc:sldMkLst>
          <pc:docMk/>
          <pc:sldMk cId="2711388210" sldId="264"/>
        </pc:sldMkLst>
      </pc:sldChg>
      <pc:sldChg chg="addSp delSp modSp new mod modTransition">
        <pc:chgData name="준이 김" userId="98e3a0a8376a7895" providerId="LiveId" clId="{3B62F744-0307-48FD-AA6F-A53D030CB68D}" dt="2023-06-21T16:49:09.863" v="779"/>
        <pc:sldMkLst>
          <pc:docMk/>
          <pc:sldMk cId="1903950992" sldId="265"/>
        </pc:sldMkLst>
        <pc:spChg chg="mod">
          <ac:chgData name="준이 김" userId="98e3a0a8376a7895" providerId="LiveId" clId="{3B62F744-0307-48FD-AA6F-A53D030CB68D}" dt="2023-06-21T16:33:36.153" v="559" actId="20577"/>
          <ac:spMkLst>
            <pc:docMk/>
            <pc:sldMk cId="1903950992" sldId="265"/>
            <ac:spMk id="2" creationId="{938BD749-3031-46C5-9D24-850E57084001}"/>
          </ac:spMkLst>
        </pc:spChg>
        <pc:spChg chg="add del mod">
          <ac:chgData name="준이 김" userId="98e3a0a8376a7895" providerId="LiveId" clId="{3B62F744-0307-48FD-AA6F-A53D030CB68D}" dt="2023-06-21T16:36:19.831" v="598" actId="478"/>
          <ac:spMkLst>
            <pc:docMk/>
            <pc:sldMk cId="1903950992" sldId="265"/>
            <ac:spMk id="4" creationId="{E5B8D970-B583-67CD-D979-6C6C970C5D29}"/>
          </ac:spMkLst>
        </pc:spChg>
      </pc:sldChg>
      <pc:sldChg chg="modSp new mod modTransition">
        <pc:chgData name="준이 김" userId="98e3a0a8376a7895" providerId="LiveId" clId="{3B62F744-0307-48FD-AA6F-A53D030CB68D}" dt="2023-06-21T16:49:09.863" v="779"/>
        <pc:sldMkLst>
          <pc:docMk/>
          <pc:sldMk cId="4070396673" sldId="266"/>
        </pc:sldMkLst>
        <pc:spChg chg="mod">
          <ac:chgData name="준이 김" userId="98e3a0a8376a7895" providerId="LiveId" clId="{3B62F744-0307-48FD-AA6F-A53D030CB68D}" dt="2023-06-21T16:44:16.769" v="758" actId="20577"/>
          <ac:spMkLst>
            <pc:docMk/>
            <pc:sldMk cId="4070396673" sldId="266"/>
            <ac:spMk id="2" creationId="{9119E6C8-ACC0-1F46-E577-5868EF837D84}"/>
          </ac:spMkLst>
        </pc:spChg>
      </pc:sldChg>
      <pc:sldMasterChg chg="addSp delSp modSp mod modTransition addSldLayout delSldLayout modSldLayout">
        <pc:chgData name="준이 김" userId="98e3a0a8376a7895" providerId="LiveId" clId="{3B62F744-0307-48FD-AA6F-A53D030CB68D}" dt="2023-06-21T16:59:06.488" v="814" actId="20577"/>
        <pc:sldMasterMkLst>
          <pc:docMk/>
          <pc:sldMasterMk cId="2339732375" sldId="2147483648"/>
        </pc:sldMasterMkLst>
        <pc:spChg chg="add mod">
          <ac:chgData name="준이 김" userId="98e3a0a8376a7895" providerId="LiveId" clId="{3B62F744-0307-48FD-AA6F-A53D030CB68D}" dt="2023-06-21T16:06:53.477" v="92" actId="207"/>
          <ac:spMkLst>
            <pc:docMk/>
            <pc:sldMasterMk cId="2339732375" sldId="2147483648"/>
            <ac:spMk id="7" creationId="{17ED09EB-E866-7046-E0FA-8B2E2A0FF08F}"/>
          </ac:spMkLst>
        </pc:spChg>
        <pc:picChg chg="add del mod">
          <ac:chgData name="준이 김" userId="98e3a0a8376a7895" providerId="LiveId" clId="{3B62F744-0307-48FD-AA6F-A53D030CB68D}" dt="2023-06-21T16:15:18.005" v="243" actId="478"/>
          <ac:picMkLst>
            <pc:docMk/>
            <pc:sldMasterMk cId="2339732375" sldId="2147483648"/>
            <ac:picMk id="8" creationId="{AC6A3498-13A8-1F82-BCDF-DEC9AA9DA180}"/>
          </ac:picMkLst>
        </pc:picChg>
        <pc:sldLayoutChg chg="addSp delSp modSp mod modTransition delAnim modAnim">
          <pc:chgData name="준이 김" userId="98e3a0a8376a7895" providerId="LiveId" clId="{3B62F744-0307-48FD-AA6F-A53D030CB68D}" dt="2023-06-21T16:59:06.488" v="814" actId="20577"/>
          <pc:sldLayoutMkLst>
            <pc:docMk/>
            <pc:sldMasterMk cId="2339732375" sldId="2147483648"/>
            <pc:sldLayoutMk cId="1647497827" sldId="2147483649"/>
          </pc:sldLayoutMkLst>
          <pc:spChg chg="del mod">
            <ac:chgData name="준이 김" userId="98e3a0a8376a7895" providerId="LiveId" clId="{3B62F744-0307-48FD-AA6F-A53D030CB68D}" dt="2023-06-21T16:11:53.024" v="200" actId="478"/>
            <ac:spMkLst>
              <pc:docMk/>
              <pc:sldMasterMk cId="2339732375" sldId="2147483648"/>
              <pc:sldLayoutMk cId="1647497827" sldId="2147483649"/>
              <ac:spMk id="2" creationId="{7FE10E56-DFC6-6B15-182A-5463A91336F2}"/>
            </ac:spMkLst>
          </pc:spChg>
          <pc:spChg chg="add del mod">
            <ac:chgData name="준이 김" userId="98e3a0a8376a7895" providerId="LiveId" clId="{3B62F744-0307-48FD-AA6F-A53D030CB68D}" dt="2023-06-21T16:40:58.822" v="707" actId="478"/>
            <ac:spMkLst>
              <pc:docMk/>
              <pc:sldMasterMk cId="2339732375" sldId="2147483648"/>
              <pc:sldLayoutMk cId="1647497827" sldId="2147483649"/>
              <ac:spMk id="2" creationId="{AD8D31B7-C228-9BFE-3698-28461DD4F31F}"/>
            </ac:spMkLst>
          </pc:spChg>
          <pc:spChg chg="del">
            <ac:chgData name="준이 김" userId="98e3a0a8376a7895" providerId="LiveId" clId="{3B62F744-0307-48FD-AA6F-A53D030CB68D}" dt="2023-06-21T16:10:58.469" v="193" actId="478"/>
            <ac:spMkLst>
              <pc:docMk/>
              <pc:sldMasterMk cId="2339732375" sldId="2147483648"/>
              <pc:sldLayoutMk cId="1647497827" sldId="2147483649"/>
              <ac:spMk id="3" creationId="{47F99341-4A3C-306E-F9BB-1E78BDD9AF62}"/>
            </ac:spMkLst>
          </pc:spChg>
          <pc:spChg chg="add mod">
            <ac:chgData name="준이 김" userId="98e3a0a8376a7895" providerId="LiveId" clId="{3B62F744-0307-48FD-AA6F-A53D030CB68D}" dt="2023-06-21T16:43:57.146" v="745" actId="20577"/>
            <ac:spMkLst>
              <pc:docMk/>
              <pc:sldMasterMk cId="2339732375" sldId="2147483648"/>
              <pc:sldLayoutMk cId="1647497827" sldId="2147483649"/>
              <ac:spMk id="3" creationId="{80058548-5DB2-BF09-CF6C-84B0D96DA19F}"/>
            </ac:spMkLst>
          </pc:spChg>
          <pc:spChg chg="del">
            <ac:chgData name="준이 김" userId="98e3a0a8376a7895" providerId="LiveId" clId="{3B62F744-0307-48FD-AA6F-A53D030CB68D}" dt="2023-06-21T16:15:35.558" v="250" actId="478"/>
            <ac:spMkLst>
              <pc:docMk/>
              <pc:sldMasterMk cId="2339732375" sldId="2147483648"/>
              <pc:sldLayoutMk cId="1647497827" sldId="2147483649"/>
              <ac:spMk id="4" creationId="{D9E99D0D-75CB-6555-A9DD-9E1C931B40F6}"/>
            </ac:spMkLst>
          </pc:spChg>
          <pc:spChg chg="del mod">
            <ac:chgData name="준이 김" userId="98e3a0a8376a7895" providerId="LiveId" clId="{3B62F744-0307-48FD-AA6F-A53D030CB68D}" dt="2023-06-21T16:15:34.733" v="249" actId="478"/>
            <ac:spMkLst>
              <pc:docMk/>
              <pc:sldMasterMk cId="2339732375" sldId="2147483648"/>
              <pc:sldLayoutMk cId="1647497827" sldId="2147483649"/>
              <ac:spMk id="5" creationId="{A56D277C-3C84-81FD-0B14-9F77364FD86C}"/>
            </ac:spMkLst>
          </pc:spChg>
          <pc:spChg chg="del">
            <ac:chgData name="준이 김" userId="98e3a0a8376a7895" providerId="LiveId" clId="{3B62F744-0307-48FD-AA6F-A53D030CB68D}" dt="2023-06-21T16:15:32.880" v="247" actId="478"/>
            <ac:spMkLst>
              <pc:docMk/>
              <pc:sldMasterMk cId="2339732375" sldId="2147483648"/>
              <pc:sldLayoutMk cId="1647497827" sldId="2147483649"/>
              <ac:spMk id="6" creationId="{69FC8C87-64F3-2BAF-0A8B-43B7589E0C93}"/>
            </ac:spMkLst>
          </pc:spChg>
          <pc:spChg chg="add del mod">
            <ac:chgData name="준이 김" userId="98e3a0a8376a7895" providerId="LiveId" clId="{3B62F744-0307-48FD-AA6F-A53D030CB68D}" dt="2023-06-21T16:13:38.211" v="218" actId="478"/>
            <ac:spMkLst>
              <pc:docMk/>
              <pc:sldMasterMk cId="2339732375" sldId="2147483648"/>
              <pc:sldLayoutMk cId="1647497827" sldId="2147483649"/>
              <ac:spMk id="7" creationId="{F30BFB83-B59A-BCED-78B0-49F31BD0521C}"/>
            </ac:spMkLst>
          </pc:spChg>
          <pc:spChg chg="add del mod">
            <ac:chgData name="준이 김" userId="98e3a0a8376a7895" providerId="LiveId" clId="{3B62F744-0307-48FD-AA6F-A53D030CB68D}" dt="2023-06-21T16:15:12.952" v="242" actId="478"/>
            <ac:spMkLst>
              <pc:docMk/>
              <pc:sldMasterMk cId="2339732375" sldId="2147483648"/>
              <pc:sldLayoutMk cId="1647497827" sldId="2147483649"/>
              <ac:spMk id="8" creationId="{A305BFDF-59B0-0BF9-983B-864169ED3895}"/>
            </ac:spMkLst>
          </pc:spChg>
          <pc:spChg chg="add del mod">
            <ac:chgData name="준이 김" userId="98e3a0a8376a7895" providerId="LiveId" clId="{3B62F744-0307-48FD-AA6F-A53D030CB68D}" dt="2023-06-21T16:01:11.900" v="45"/>
            <ac:spMkLst>
              <pc:docMk/>
              <pc:sldMasterMk cId="2339732375" sldId="2147483648"/>
              <pc:sldLayoutMk cId="1647497827" sldId="2147483649"/>
              <ac:spMk id="8" creationId="{F1DFFE99-D945-135A-F32C-C452FC878FA2}"/>
            </ac:spMkLst>
          </pc:spChg>
          <pc:spChg chg="add mod">
            <ac:chgData name="준이 김" userId="98e3a0a8376a7895" providerId="LiveId" clId="{3B62F744-0307-48FD-AA6F-A53D030CB68D}" dt="2023-06-21T16:59:06.488" v="814" actId="20577"/>
            <ac:spMkLst>
              <pc:docMk/>
              <pc:sldMasterMk cId="2339732375" sldId="2147483648"/>
              <pc:sldLayoutMk cId="1647497827" sldId="2147483649"/>
              <ac:spMk id="10" creationId="{897A779F-AEFF-51F4-50D0-30F99811B39A}"/>
            </ac:spMkLst>
          </pc:spChg>
          <pc:spChg chg="add del mod">
            <ac:chgData name="준이 김" userId="98e3a0a8376a7895" providerId="LiveId" clId="{3B62F744-0307-48FD-AA6F-A53D030CB68D}" dt="2023-06-21T16:05:32.297" v="74"/>
            <ac:spMkLst>
              <pc:docMk/>
              <pc:sldMasterMk cId="2339732375" sldId="2147483648"/>
              <pc:sldLayoutMk cId="1647497827" sldId="2147483649"/>
              <ac:spMk id="11" creationId="{62CC01D5-1FEF-F1DC-8179-E6FA7D9F5EDC}"/>
            </ac:spMkLst>
          </pc:spChg>
          <pc:spChg chg="add del mod">
            <ac:chgData name="준이 김" userId="98e3a0a8376a7895" providerId="LiveId" clId="{3B62F744-0307-48FD-AA6F-A53D030CB68D}" dt="2023-06-21T16:05:32.297" v="74"/>
            <ac:spMkLst>
              <pc:docMk/>
              <pc:sldMasterMk cId="2339732375" sldId="2147483648"/>
              <pc:sldLayoutMk cId="1647497827" sldId="2147483649"/>
              <ac:spMk id="12" creationId="{166BFDC0-36E6-F6A5-EEE8-A7DFE5E3422D}"/>
            </ac:spMkLst>
          </pc:spChg>
          <pc:spChg chg="add del">
            <ac:chgData name="준이 김" userId="98e3a0a8376a7895" providerId="LiveId" clId="{3B62F744-0307-48FD-AA6F-A53D030CB68D}" dt="2023-06-21T16:28:37.237" v="470" actId="478"/>
            <ac:spMkLst>
              <pc:docMk/>
              <pc:sldMasterMk cId="2339732375" sldId="2147483648"/>
              <pc:sldLayoutMk cId="1647497827" sldId="2147483649"/>
              <ac:spMk id="12" creationId="{4FFC3A46-E99D-D57A-540B-3E7A48A38086}"/>
            </ac:spMkLst>
          </pc:spChg>
          <pc:spChg chg="add del mod">
            <ac:chgData name="준이 김" userId="98e3a0a8376a7895" providerId="LiveId" clId="{3B62F744-0307-48FD-AA6F-A53D030CB68D}" dt="2023-06-21T16:28:38.203" v="471" actId="478"/>
            <ac:spMkLst>
              <pc:docMk/>
              <pc:sldMasterMk cId="2339732375" sldId="2147483648"/>
              <pc:sldLayoutMk cId="1647497827" sldId="2147483649"/>
              <ac:spMk id="13" creationId="{5E11E025-FFE5-0D2F-56D7-E6D231117E11}"/>
            </ac:spMkLst>
          </pc:spChg>
          <pc:spChg chg="add del mod">
            <ac:chgData name="준이 김" userId="98e3a0a8376a7895" providerId="LiveId" clId="{3B62F744-0307-48FD-AA6F-A53D030CB68D}" dt="2023-06-21T16:05:32.297" v="74"/>
            <ac:spMkLst>
              <pc:docMk/>
              <pc:sldMasterMk cId="2339732375" sldId="2147483648"/>
              <pc:sldLayoutMk cId="1647497827" sldId="2147483649"/>
              <ac:spMk id="13" creationId="{C55A8CBF-5D8B-FF5E-8B9E-95ADEB56E5C9}"/>
            </ac:spMkLst>
          </pc:spChg>
          <pc:spChg chg="add del mod">
            <ac:chgData name="준이 김" userId="98e3a0a8376a7895" providerId="LiveId" clId="{3B62F744-0307-48FD-AA6F-A53D030CB68D}" dt="2023-06-21T16:27:42.879" v="460" actId="478"/>
            <ac:spMkLst>
              <pc:docMk/>
              <pc:sldMasterMk cId="2339732375" sldId="2147483648"/>
              <pc:sldLayoutMk cId="1647497827" sldId="2147483649"/>
              <ac:spMk id="14" creationId="{1CEFA8B5-E64D-696A-82FD-7D0DFF104170}"/>
            </ac:spMkLst>
          </pc:spChg>
          <pc:spChg chg="add del mod">
            <ac:chgData name="준이 김" userId="98e3a0a8376a7895" providerId="LiveId" clId="{3B62F744-0307-48FD-AA6F-A53D030CB68D}" dt="2023-06-21T16:05:32.297" v="74"/>
            <ac:spMkLst>
              <pc:docMk/>
              <pc:sldMasterMk cId="2339732375" sldId="2147483648"/>
              <pc:sldLayoutMk cId="1647497827" sldId="2147483649"/>
              <ac:spMk id="14" creationId="{33BF7D33-2551-4B32-8732-B102C7B677DA}"/>
            </ac:spMkLst>
          </pc:spChg>
          <pc:spChg chg="add del mod">
            <ac:chgData name="준이 김" userId="98e3a0a8376a7895" providerId="LiveId" clId="{3B62F744-0307-48FD-AA6F-A53D030CB68D}" dt="2023-06-21T16:05:32.297" v="74"/>
            <ac:spMkLst>
              <pc:docMk/>
              <pc:sldMasterMk cId="2339732375" sldId="2147483648"/>
              <pc:sldLayoutMk cId="1647497827" sldId="2147483649"/>
              <ac:spMk id="15" creationId="{C2BCB311-BB0C-A574-5F19-122D077D6D16}"/>
            </ac:spMkLst>
          </pc:spChg>
          <pc:spChg chg="add del mod">
            <ac:chgData name="준이 김" userId="98e3a0a8376a7895" providerId="LiveId" clId="{3B62F744-0307-48FD-AA6F-A53D030CB68D}" dt="2023-06-21T16:05:32.297" v="74"/>
            <ac:spMkLst>
              <pc:docMk/>
              <pc:sldMasterMk cId="2339732375" sldId="2147483648"/>
              <pc:sldLayoutMk cId="1647497827" sldId="2147483649"/>
              <ac:spMk id="16" creationId="{0FC1BEE9-B8CC-59A5-FB91-431F37C709B8}"/>
            </ac:spMkLst>
          </pc:spChg>
          <pc:spChg chg="add del mod">
            <ac:chgData name="준이 김" userId="98e3a0a8376a7895" providerId="LiveId" clId="{3B62F744-0307-48FD-AA6F-A53D030CB68D}" dt="2023-06-21T16:05:32.297" v="74"/>
            <ac:spMkLst>
              <pc:docMk/>
              <pc:sldMasterMk cId="2339732375" sldId="2147483648"/>
              <pc:sldLayoutMk cId="1647497827" sldId="2147483649"/>
              <ac:spMk id="17" creationId="{6972034C-B537-A2AE-0EC7-2D6F5360EB2E}"/>
            </ac:spMkLst>
          </pc:spChg>
          <pc:spChg chg="add del mod">
            <ac:chgData name="준이 김" userId="98e3a0a8376a7895" providerId="LiveId" clId="{3B62F744-0307-48FD-AA6F-A53D030CB68D}" dt="2023-06-21T16:05:32.297" v="74"/>
            <ac:spMkLst>
              <pc:docMk/>
              <pc:sldMasterMk cId="2339732375" sldId="2147483648"/>
              <pc:sldLayoutMk cId="1647497827" sldId="2147483649"/>
              <ac:spMk id="18" creationId="{5281D181-7FEF-E495-608B-AD5BD4172EEE}"/>
            </ac:spMkLst>
          </pc:spChg>
          <pc:spChg chg="add del mod">
            <ac:chgData name="준이 김" userId="98e3a0a8376a7895" providerId="LiveId" clId="{3B62F744-0307-48FD-AA6F-A53D030CB68D}" dt="2023-06-21T16:05:32.297" v="74"/>
            <ac:spMkLst>
              <pc:docMk/>
              <pc:sldMasterMk cId="2339732375" sldId="2147483648"/>
              <pc:sldLayoutMk cId="1647497827" sldId="2147483649"/>
              <ac:spMk id="19" creationId="{80DA285B-CD0F-7D28-FF4D-30A36F562920}"/>
            </ac:spMkLst>
          </pc:spChg>
          <pc:spChg chg="add del mod">
            <ac:chgData name="준이 김" userId="98e3a0a8376a7895" providerId="LiveId" clId="{3B62F744-0307-48FD-AA6F-A53D030CB68D}" dt="2023-06-21T16:05:32.297" v="74"/>
            <ac:spMkLst>
              <pc:docMk/>
              <pc:sldMasterMk cId="2339732375" sldId="2147483648"/>
              <pc:sldLayoutMk cId="1647497827" sldId="2147483649"/>
              <ac:spMk id="20" creationId="{FF64BEA2-C204-DBD2-4D57-C6E2F170000C}"/>
            </ac:spMkLst>
          </pc:spChg>
          <pc:spChg chg="add del mod">
            <ac:chgData name="준이 김" userId="98e3a0a8376a7895" providerId="LiveId" clId="{3B62F744-0307-48FD-AA6F-A53D030CB68D}" dt="2023-06-21T16:05:32.297" v="74"/>
            <ac:spMkLst>
              <pc:docMk/>
              <pc:sldMasterMk cId="2339732375" sldId="2147483648"/>
              <pc:sldLayoutMk cId="1647497827" sldId="2147483649"/>
              <ac:spMk id="21" creationId="{2787C552-BB0A-3B02-09D8-A1799609DA0B}"/>
            </ac:spMkLst>
          </pc:spChg>
          <pc:spChg chg="add del mod">
            <ac:chgData name="준이 김" userId="98e3a0a8376a7895" providerId="LiveId" clId="{3B62F744-0307-48FD-AA6F-A53D030CB68D}" dt="2023-06-21T16:05:32.297" v="74"/>
            <ac:spMkLst>
              <pc:docMk/>
              <pc:sldMasterMk cId="2339732375" sldId="2147483648"/>
              <pc:sldLayoutMk cId="1647497827" sldId="2147483649"/>
              <ac:spMk id="22" creationId="{A14C44B0-B930-1369-8E2F-86421A9BF351}"/>
            </ac:spMkLst>
          </pc:spChg>
          <pc:spChg chg="add del mod">
            <ac:chgData name="준이 김" userId="98e3a0a8376a7895" providerId="LiveId" clId="{3B62F744-0307-48FD-AA6F-A53D030CB68D}" dt="2023-06-21T16:05:32.297" v="74"/>
            <ac:spMkLst>
              <pc:docMk/>
              <pc:sldMasterMk cId="2339732375" sldId="2147483648"/>
              <pc:sldLayoutMk cId="1647497827" sldId="2147483649"/>
              <ac:spMk id="23" creationId="{095434FF-3A5F-0025-1D97-E3823E08EB18}"/>
            </ac:spMkLst>
          </pc:spChg>
          <pc:spChg chg="add del mod">
            <ac:chgData name="준이 김" userId="98e3a0a8376a7895" providerId="LiveId" clId="{3B62F744-0307-48FD-AA6F-A53D030CB68D}" dt="2023-06-21T16:05:32.297" v="74"/>
            <ac:spMkLst>
              <pc:docMk/>
              <pc:sldMasterMk cId="2339732375" sldId="2147483648"/>
              <pc:sldLayoutMk cId="1647497827" sldId="2147483649"/>
              <ac:spMk id="24" creationId="{BAA988C1-A139-4E90-AFFA-87D62FE2E9BD}"/>
            </ac:spMkLst>
          </pc:spChg>
          <pc:picChg chg="add del mod">
            <ac:chgData name="준이 김" userId="98e3a0a8376a7895" providerId="LiveId" clId="{3B62F744-0307-48FD-AA6F-A53D030CB68D}" dt="2023-06-21T16:16:08.568" v="258" actId="478"/>
            <ac:picMkLst>
              <pc:docMk/>
              <pc:sldMasterMk cId="2339732375" sldId="2147483648"/>
              <pc:sldLayoutMk cId="1647497827" sldId="2147483649"/>
              <ac:picMk id="9" creationId="{1C68D52F-5E23-D4B9-C7FB-B9693C2FB099}"/>
            </ac:picMkLst>
          </pc:picChg>
          <pc:picChg chg="add del mod">
            <ac:chgData name="준이 김" userId="98e3a0a8376a7895" providerId="LiveId" clId="{3B62F744-0307-48FD-AA6F-A53D030CB68D}" dt="2023-06-21T16:07:51.702" v="134" actId="478"/>
            <ac:picMkLst>
              <pc:docMk/>
              <pc:sldMasterMk cId="2339732375" sldId="2147483648"/>
              <pc:sldLayoutMk cId="1647497827" sldId="2147483649"/>
              <ac:picMk id="10" creationId="{9F39F441-9EFB-EFF4-07A6-529AEDF41697}"/>
            </ac:picMkLst>
          </pc:picChg>
          <pc:picChg chg="add del mod">
            <ac:chgData name="준이 김" userId="98e3a0a8376a7895" providerId="LiveId" clId="{3B62F744-0307-48FD-AA6F-A53D030CB68D}" dt="2023-06-21T16:22:02.324" v="368" actId="478"/>
            <ac:picMkLst>
              <pc:docMk/>
              <pc:sldMasterMk cId="2339732375" sldId="2147483648"/>
              <pc:sldLayoutMk cId="1647497827" sldId="2147483649"/>
              <ac:picMk id="11" creationId="{3B96BF07-8490-CE19-C4E6-4EBD95ED492A}"/>
            </ac:picMkLst>
          </pc:picChg>
          <pc:picChg chg="add del mod">
            <ac:chgData name="준이 김" userId="98e3a0a8376a7895" providerId="LiveId" clId="{3B62F744-0307-48FD-AA6F-A53D030CB68D}" dt="2023-06-21T16:09:06.049" v="149" actId="478"/>
            <ac:picMkLst>
              <pc:docMk/>
              <pc:sldMasterMk cId="2339732375" sldId="2147483648"/>
              <pc:sldLayoutMk cId="1647497827" sldId="2147483649"/>
              <ac:picMk id="25" creationId="{2A336094-43FF-CE4C-EE9F-FD2D9F51D150}"/>
            </ac:picMkLst>
          </pc:picChg>
          <pc:picChg chg="add del mod">
            <ac:chgData name="준이 김" userId="98e3a0a8376a7895" providerId="LiveId" clId="{3B62F744-0307-48FD-AA6F-A53D030CB68D}" dt="2023-06-21T16:14:23.453" v="235" actId="478"/>
            <ac:picMkLst>
              <pc:docMk/>
              <pc:sldMasterMk cId="2339732375" sldId="2147483648"/>
              <pc:sldLayoutMk cId="1647497827" sldId="2147483649"/>
              <ac:picMk id="27" creationId="{3741367D-8F04-8512-B1FD-1025A0794032}"/>
            </ac:picMkLst>
          </pc:picChg>
        </pc:sldLayoutChg>
        <pc:sldLayoutChg chg="addSp delSp modSp mod modTransition">
          <pc:chgData name="준이 김" userId="98e3a0a8376a7895" providerId="LiveId" clId="{3B62F744-0307-48FD-AA6F-A53D030CB68D}" dt="2023-06-21T16:49:09.863" v="779"/>
          <pc:sldLayoutMkLst>
            <pc:docMk/>
            <pc:sldMasterMk cId="2339732375" sldId="2147483648"/>
            <pc:sldLayoutMk cId="2055041438" sldId="2147483650"/>
          </pc:sldLayoutMkLst>
          <pc:spChg chg="del mod">
            <ac:chgData name="준이 김" userId="98e3a0a8376a7895" providerId="LiveId" clId="{3B62F744-0307-48FD-AA6F-A53D030CB68D}" dt="2023-06-21T16:21:16.157" v="358" actId="478"/>
            <ac:spMkLst>
              <pc:docMk/>
              <pc:sldMasterMk cId="2339732375" sldId="2147483648"/>
              <pc:sldLayoutMk cId="2055041438" sldId="2147483650"/>
              <ac:spMk id="2" creationId="{629E2DC7-F2D6-BD29-49F8-A601B8F27FB7}"/>
            </ac:spMkLst>
          </pc:spChg>
          <pc:spChg chg="del">
            <ac:chgData name="준이 김" userId="98e3a0a8376a7895" providerId="LiveId" clId="{3B62F744-0307-48FD-AA6F-A53D030CB68D}" dt="2023-06-21T16:20:41.251" v="353" actId="478"/>
            <ac:spMkLst>
              <pc:docMk/>
              <pc:sldMasterMk cId="2339732375" sldId="2147483648"/>
              <pc:sldLayoutMk cId="2055041438" sldId="2147483650"/>
              <ac:spMk id="3" creationId="{A65B2B88-A664-CC81-C90B-0C16E92C1827}"/>
            </ac:spMkLst>
          </pc:spChg>
          <pc:spChg chg="del">
            <ac:chgData name="준이 김" userId="98e3a0a8376a7895" providerId="LiveId" clId="{3B62F744-0307-48FD-AA6F-A53D030CB68D}" dt="2023-06-21T16:20:47.236" v="355" actId="478"/>
            <ac:spMkLst>
              <pc:docMk/>
              <pc:sldMasterMk cId="2339732375" sldId="2147483648"/>
              <pc:sldLayoutMk cId="2055041438" sldId="2147483650"/>
              <ac:spMk id="4" creationId="{A7B01ECF-03B7-2CFF-EA84-2896FBAF7F61}"/>
            </ac:spMkLst>
          </pc:spChg>
          <pc:spChg chg="del">
            <ac:chgData name="준이 김" userId="98e3a0a8376a7895" providerId="LiveId" clId="{3B62F744-0307-48FD-AA6F-A53D030CB68D}" dt="2023-06-21T16:20:44.360" v="354" actId="478"/>
            <ac:spMkLst>
              <pc:docMk/>
              <pc:sldMasterMk cId="2339732375" sldId="2147483648"/>
              <pc:sldLayoutMk cId="2055041438" sldId="2147483650"/>
              <ac:spMk id="5" creationId="{292F3938-67EE-545F-1A28-09A21905E87A}"/>
            </ac:spMkLst>
          </pc:spChg>
          <pc:spChg chg="del">
            <ac:chgData name="준이 김" userId="98e3a0a8376a7895" providerId="LiveId" clId="{3B62F744-0307-48FD-AA6F-A53D030CB68D}" dt="2023-06-21T16:20:44.360" v="354" actId="478"/>
            <ac:spMkLst>
              <pc:docMk/>
              <pc:sldMasterMk cId="2339732375" sldId="2147483648"/>
              <pc:sldLayoutMk cId="2055041438" sldId="2147483650"/>
              <ac:spMk id="6" creationId="{68803BBC-6319-80D0-0A63-8AF6D36DE112}"/>
            </ac:spMkLst>
          </pc:spChg>
          <pc:spChg chg="add del mod">
            <ac:chgData name="준이 김" userId="98e3a0a8376a7895" providerId="LiveId" clId="{3B62F744-0307-48FD-AA6F-A53D030CB68D}" dt="2023-06-21T16:28:15.715" v="463" actId="478"/>
            <ac:spMkLst>
              <pc:docMk/>
              <pc:sldMasterMk cId="2339732375" sldId="2147483648"/>
              <pc:sldLayoutMk cId="2055041438" sldId="2147483650"/>
              <ac:spMk id="8" creationId="{8E0943B1-CCBC-E5CA-B4E8-FB227BC18542}"/>
            </ac:spMkLst>
          </pc:spChg>
          <pc:spChg chg="add del mod">
            <ac:chgData name="준이 김" userId="98e3a0a8376a7895" providerId="LiveId" clId="{3B62F744-0307-48FD-AA6F-A53D030CB68D}" dt="2023-06-21T16:27:21.903" v="455" actId="478"/>
            <ac:spMkLst>
              <pc:docMk/>
              <pc:sldMasterMk cId="2339732375" sldId="2147483648"/>
              <pc:sldLayoutMk cId="2055041438" sldId="2147483650"/>
              <ac:spMk id="9" creationId="{2A33E3CE-DF7B-5E60-0254-DD0815E1D795}"/>
            </ac:spMkLst>
          </pc:spChg>
          <pc:spChg chg="add del mod">
            <ac:chgData name="준이 김" userId="98e3a0a8376a7895" providerId="LiveId" clId="{3B62F744-0307-48FD-AA6F-A53D030CB68D}" dt="2023-06-21T16:28:17.296" v="464" actId="478"/>
            <ac:spMkLst>
              <pc:docMk/>
              <pc:sldMasterMk cId="2339732375" sldId="2147483648"/>
              <pc:sldLayoutMk cId="2055041438" sldId="2147483650"/>
              <ac:spMk id="10" creationId="{6B33A551-750A-D63E-FEF6-B259661EF784}"/>
            </ac:spMkLst>
          </pc:spChg>
          <pc:spChg chg="add mod">
            <ac:chgData name="준이 김" userId="98e3a0a8376a7895" providerId="LiveId" clId="{3B62F744-0307-48FD-AA6F-A53D030CB68D}" dt="2023-06-21T16:29:54.535" v="476" actId="207"/>
            <ac:spMkLst>
              <pc:docMk/>
              <pc:sldMasterMk cId="2339732375" sldId="2147483648"/>
              <pc:sldLayoutMk cId="2055041438" sldId="2147483650"/>
              <ac:spMk id="11" creationId="{E1FFDFEB-0802-9391-9170-AD88A45A9235}"/>
            </ac:spMkLst>
          </pc:spChg>
          <pc:picChg chg="add del mod">
            <ac:chgData name="준이 김" userId="98e3a0a8376a7895" providerId="LiveId" clId="{3B62F744-0307-48FD-AA6F-A53D030CB68D}" dt="2023-06-21T16:22:19.974" v="374" actId="478"/>
            <ac:picMkLst>
              <pc:docMk/>
              <pc:sldMasterMk cId="2339732375" sldId="2147483648"/>
              <pc:sldLayoutMk cId="2055041438" sldId="2147483650"/>
              <ac:picMk id="7" creationId="{AF5896A3-DD3C-9538-5FA1-2DB9150D8F97}"/>
            </ac:picMkLst>
          </pc:picChg>
        </pc:sldLayoutChg>
        <pc:sldLayoutChg chg="del">
          <pc:chgData name="준이 김" userId="98e3a0a8376a7895" providerId="LiveId" clId="{3B62F744-0307-48FD-AA6F-A53D030CB68D}" dt="2023-06-21T16:22:39.104" v="384" actId="2696"/>
          <pc:sldLayoutMkLst>
            <pc:docMk/>
            <pc:sldMasterMk cId="2339732375" sldId="2147483648"/>
            <pc:sldLayoutMk cId="2554379470" sldId="2147483651"/>
          </pc:sldLayoutMkLst>
        </pc:sldLayoutChg>
        <pc:sldLayoutChg chg="del">
          <pc:chgData name="준이 김" userId="98e3a0a8376a7895" providerId="LiveId" clId="{3B62F744-0307-48FD-AA6F-A53D030CB68D}" dt="2023-06-21T16:22:33.173" v="377" actId="2696"/>
          <pc:sldLayoutMkLst>
            <pc:docMk/>
            <pc:sldMasterMk cId="2339732375" sldId="2147483648"/>
            <pc:sldLayoutMk cId="599246660" sldId="2147483652"/>
          </pc:sldLayoutMkLst>
        </pc:sldLayoutChg>
        <pc:sldLayoutChg chg="addSp delSp modSp del mod">
          <pc:chgData name="준이 김" userId="98e3a0a8376a7895" providerId="LiveId" clId="{3B62F744-0307-48FD-AA6F-A53D030CB68D}" dt="2023-06-21T16:22:21.685" v="375" actId="2696"/>
          <pc:sldLayoutMkLst>
            <pc:docMk/>
            <pc:sldMasterMk cId="2339732375" sldId="2147483648"/>
            <pc:sldLayoutMk cId="4106297896" sldId="2147483653"/>
          </pc:sldLayoutMkLst>
          <pc:spChg chg="del">
            <ac:chgData name="준이 김" userId="98e3a0a8376a7895" providerId="LiveId" clId="{3B62F744-0307-48FD-AA6F-A53D030CB68D}" dt="2023-06-21T16:16:16.889" v="259" actId="478"/>
            <ac:spMkLst>
              <pc:docMk/>
              <pc:sldMasterMk cId="2339732375" sldId="2147483648"/>
              <pc:sldLayoutMk cId="4106297896" sldId="2147483653"/>
              <ac:spMk id="2" creationId="{87056BA4-23B7-56BF-A9AB-336F21817F54}"/>
            </ac:spMkLst>
          </pc:spChg>
          <pc:spChg chg="del">
            <ac:chgData name="준이 김" userId="98e3a0a8376a7895" providerId="LiveId" clId="{3B62F744-0307-48FD-AA6F-A53D030CB68D}" dt="2023-06-21T16:16:16.889" v="259" actId="478"/>
            <ac:spMkLst>
              <pc:docMk/>
              <pc:sldMasterMk cId="2339732375" sldId="2147483648"/>
              <pc:sldLayoutMk cId="4106297896" sldId="2147483653"/>
              <ac:spMk id="3" creationId="{6605C89F-40BE-62E2-6B82-7A3D1738A52E}"/>
            </ac:spMkLst>
          </pc:spChg>
          <pc:spChg chg="del">
            <ac:chgData name="준이 김" userId="98e3a0a8376a7895" providerId="LiveId" clId="{3B62F744-0307-48FD-AA6F-A53D030CB68D}" dt="2023-06-21T16:16:16.889" v="259" actId="478"/>
            <ac:spMkLst>
              <pc:docMk/>
              <pc:sldMasterMk cId="2339732375" sldId="2147483648"/>
              <pc:sldLayoutMk cId="4106297896" sldId="2147483653"/>
              <ac:spMk id="4" creationId="{FDDFAA51-2B47-6F8C-3D6A-D929F6A19CDD}"/>
            </ac:spMkLst>
          </pc:spChg>
          <pc:spChg chg="del">
            <ac:chgData name="준이 김" userId="98e3a0a8376a7895" providerId="LiveId" clId="{3B62F744-0307-48FD-AA6F-A53D030CB68D}" dt="2023-06-21T16:16:16.889" v="259" actId="478"/>
            <ac:spMkLst>
              <pc:docMk/>
              <pc:sldMasterMk cId="2339732375" sldId="2147483648"/>
              <pc:sldLayoutMk cId="4106297896" sldId="2147483653"/>
              <ac:spMk id="5" creationId="{38315016-F1B8-FB9D-25D3-FBF59E0ED428}"/>
            </ac:spMkLst>
          </pc:spChg>
          <pc:spChg chg="del">
            <ac:chgData name="준이 김" userId="98e3a0a8376a7895" providerId="LiveId" clId="{3B62F744-0307-48FD-AA6F-A53D030CB68D}" dt="2023-06-21T16:16:16.889" v="259" actId="478"/>
            <ac:spMkLst>
              <pc:docMk/>
              <pc:sldMasterMk cId="2339732375" sldId="2147483648"/>
              <pc:sldLayoutMk cId="4106297896" sldId="2147483653"/>
              <ac:spMk id="6" creationId="{00D08AA4-19C4-E3F5-09E1-9F8ECE309AA5}"/>
            </ac:spMkLst>
          </pc:spChg>
          <pc:spChg chg="del">
            <ac:chgData name="준이 김" userId="98e3a0a8376a7895" providerId="LiveId" clId="{3B62F744-0307-48FD-AA6F-A53D030CB68D}" dt="2023-06-21T16:16:16.889" v="259" actId="478"/>
            <ac:spMkLst>
              <pc:docMk/>
              <pc:sldMasterMk cId="2339732375" sldId="2147483648"/>
              <pc:sldLayoutMk cId="4106297896" sldId="2147483653"/>
              <ac:spMk id="7" creationId="{DCE9D6B5-CC6D-D99A-74CE-874728D59EF4}"/>
            </ac:spMkLst>
          </pc:spChg>
          <pc:spChg chg="del">
            <ac:chgData name="준이 김" userId="98e3a0a8376a7895" providerId="LiveId" clId="{3B62F744-0307-48FD-AA6F-A53D030CB68D}" dt="2023-06-21T16:16:16.889" v="259" actId="478"/>
            <ac:spMkLst>
              <pc:docMk/>
              <pc:sldMasterMk cId="2339732375" sldId="2147483648"/>
              <pc:sldLayoutMk cId="4106297896" sldId="2147483653"/>
              <ac:spMk id="8" creationId="{F041283B-DDC0-9779-423A-91C65F99CBBD}"/>
            </ac:spMkLst>
          </pc:spChg>
          <pc:spChg chg="del">
            <ac:chgData name="준이 김" userId="98e3a0a8376a7895" providerId="LiveId" clId="{3B62F744-0307-48FD-AA6F-A53D030CB68D}" dt="2023-06-21T16:16:16.889" v="259" actId="478"/>
            <ac:spMkLst>
              <pc:docMk/>
              <pc:sldMasterMk cId="2339732375" sldId="2147483648"/>
              <pc:sldLayoutMk cId="4106297896" sldId="2147483653"/>
              <ac:spMk id="9" creationId="{4217FAF7-B92F-67A8-94B9-0EC606618440}"/>
            </ac:spMkLst>
          </pc:spChg>
          <pc:picChg chg="add mod">
            <ac:chgData name="준이 김" userId="98e3a0a8376a7895" providerId="LiveId" clId="{3B62F744-0307-48FD-AA6F-A53D030CB68D}" dt="2023-06-21T16:16:22.082" v="262" actId="1076"/>
            <ac:picMkLst>
              <pc:docMk/>
              <pc:sldMasterMk cId="2339732375" sldId="2147483648"/>
              <pc:sldLayoutMk cId="4106297896" sldId="2147483653"/>
              <ac:picMk id="10" creationId="{B2D22859-D589-4B4A-AB95-F875C592C15D}"/>
            </ac:picMkLst>
          </pc:picChg>
        </pc:sldLayoutChg>
        <pc:sldLayoutChg chg="del">
          <pc:chgData name="준이 김" userId="98e3a0a8376a7895" providerId="LiveId" clId="{3B62F744-0307-48FD-AA6F-A53D030CB68D}" dt="2023-06-21T16:22:34.804" v="378" actId="2696"/>
          <pc:sldLayoutMkLst>
            <pc:docMk/>
            <pc:sldMasterMk cId="2339732375" sldId="2147483648"/>
            <pc:sldLayoutMk cId="989913332" sldId="2147483654"/>
          </pc:sldLayoutMkLst>
        </pc:sldLayoutChg>
        <pc:sldLayoutChg chg="del">
          <pc:chgData name="준이 김" userId="98e3a0a8376a7895" providerId="LiveId" clId="{3B62F744-0307-48FD-AA6F-A53D030CB68D}" dt="2023-06-21T16:22:35.439" v="379" actId="2696"/>
          <pc:sldLayoutMkLst>
            <pc:docMk/>
            <pc:sldMasterMk cId="2339732375" sldId="2147483648"/>
            <pc:sldLayoutMk cId="2496583381" sldId="2147483655"/>
          </pc:sldLayoutMkLst>
        </pc:sldLayoutChg>
        <pc:sldLayoutChg chg="del">
          <pc:chgData name="준이 김" userId="98e3a0a8376a7895" providerId="LiveId" clId="{3B62F744-0307-48FD-AA6F-A53D030CB68D}" dt="2023-06-21T16:22:36.290" v="380" actId="2696"/>
          <pc:sldLayoutMkLst>
            <pc:docMk/>
            <pc:sldMasterMk cId="2339732375" sldId="2147483648"/>
            <pc:sldLayoutMk cId="3896102857" sldId="2147483656"/>
          </pc:sldLayoutMkLst>
        </pc:sldLayoutChg>
        <pc:sldLayoutChg chg="del">
          <pc:chgData name="준이 김" userId="98e3a0a8376a7895" providerId="LiveId" clId="{3B62F744-0307-48FD-AA6F-A53D030CB68D}" dt="2023-06-21T16:22:36.868" v="381" actId="2696"/>
          <pc:sldLayoutMkLst>
            <pc:docMk/>
            <pc:sldMasterMk cId="2339732375" sldId="2147483648"/>
            <pc:sldLayoutMk cId="3969101736" sldId="2147483657"/>
          </pc:sldLayoutMkLst>
        </pc:sldLayoutChg>
        <pc:sldLayoutChg chg="del">
          <pc:chgData name="준이 김" userId="98e3a0a8376a7895" providerId="LiveId" clId="{3B62F744-0307-48FD-AA6F-A53D030CB68D}" dt="2023-06-21T16:22:37.546" v="382" actId="2696"/>
          <pc:sldLayoutMkLst>
            <pc:docMk/>
            <pc:sldMasterMk cId="2339732375" sldId="2147483648"/>
            <pc:sldLayoutMk cId="978175850" sldId="2147483658"/>
          </pc:sldLayoutMkLst>
        </pc:sldLayoutChg>
        <pc:sldLayoutChg chg="del">
          <pc:chgData name="준이 김" userId="98e3a0a8376a7895" providerId="LiveId" clId="{3B62F744-0307-48FD-AA6F-A53D030CB68D}" dt="2023-06-21T16:22:38.060" v="383" actId="2696"/>
          <pc:sldLayoutMkLst>
            <pc:docMk/>
            <pc:sldMasterMk cId="2339732375" sldId="2147483648"/>
            <pc:sldLayoutMk cId="2135371923" sldId="2147483659"/>
          </pc:sldLayoutMkLst>
        </pc:sldLayoutChg>
        <pc:sldLayoutChg chg="addSp delSp modSp add mod modTransition">
          <pc:chgData name="준이 김" userId="98e3a0a8376a7895" providerId="LiveId" clId="{3B62F744-0307-48FD-AA6F-A53D030CB68D}" dt="2023-06-21T16:49:09.863" v="779"/>
          <pc:sldLayoutMkLst>
            <pc:docMk/>
            <pc:sldMasterMk cId="2339732375" sldId="2147483648"/>
            <pc:sldLayoutMk cId="3823438966" sldId="2147483660"/>
          </pc:sldLayoutMkLst>
          <pc:spChg chg="add mod ord">
            <ac:chgData name="준이 김" userId="98e3a0a8376a7895" providerId="LiveId" clId="{3B62F744-0307-48FD-AA6F-A53D030CB68D}" dt="2023-06-21T16:25:42.416" v="423" actId="1076"/>
            <ac:spMkLst>
              <pc:docMk/>
              <pc:sldMasterMk cId="2339732375" sldId="2147483648"/>
              <pc:sldLayoutMk cId="3823438966" sldId="2147483660"/>
              <ac:spMk id="2" creationId="{0D99337B-759B-B624-682A-AD9777F3C40D}"/>
            </ac:spMkLst>
          </pc:spChg>
          <pc:spChg chg="mod">
            <ac:chgData name="준이 김" userId="98e3a0a8376a7895" providerId="LiveId" clId="{3B62F744-0307-48FD-AA6F-A53D030CB68D}" dt="2023-06-21T16:25:39.463" v="421" actId="20577"/>
            <ac:spMkLst>
              <pc:docMk/>
              <pc:sldMasterMk cId="2339732375" sldId="2147483648"/>
              <pc:sldLayoutMk cId="3823438966" sldId="2147483660"/>
              <ac:spMk id="3" creationId="{80058548-5DB2-BF09-CF6C-84B0D96DA19F}"/>
            </ac:spMkLst>
          </pc:spChg>
          <pc:spChg chg="add del mod">
            <ac:chgData name="준이 김" userId="98e3a0a8376a7895" providerId="LiveId" clId="{3B62F744-0307-48FD-AA6F-A53D030CB68D}" dt="2023-06-21T16:29:29.892" v="472" actId="478"/>
            <ac:spMkLst>
              <pc:docMk/>
              <pc:sldMasterMk cId="2339732375" sldId="2147483648"/>
              <pc:sldLayoutMk cId="3823438966" sldId="2147483660"/>
              <ac:spMk id="4" creationId="{07238960-8880-6E26-80F8-9123DC383AFE}"/>
            </ac:spMkLst>
          </pc:spChg>
          <pc:spChg chg="add del mod">
            <ac:chgData name="준이 김" userId="98e3a0a8376a7895" providerId="LiveId" clId="{3B62F744-0307-48FD-AA6F-A53D030CB68D}" dt="2023-06-21T16:28:30.901" v="468" actId="478"/>
            <ac:spMkLst>
              <pc:docMk/>
              <pc:sldMasterMk cId="2339732375" sldId="2147483648"/>
              <pc:sldLayoutMk cId="3823438966" sldId="2147483660"/>
              <ac:spMk id="5" creationId="{5F5F80B0-950C-1C88-E0D5-A9FD61D6F272}"/>
            </ac:spMkLst>
          </pc:spChg>
          <pc:spChg chg="add del mod">
            <ac:chgData name="준이 김" userId="98e3a0a8376a7895" providerId="LiveId" clId="{3B62F744-0307-48FD-AA6F-A53D030CB68D}" dt="2023-06-21T16:29:30.848" v="473" actId="478"/>
            <ac:spMkLst>
              <pc:docMk/>
              <pc:sldMasterMk cId="2339732375" sldId="2147483648"/>
              <pc:sldLayoutMk cId="3823438966" sldId="2147483660"/>
              <ac:spMk id="6" creationId="{E8D06108-FE13-ED3E-FCE0-430499434F0F}"/>
            </ac:spMkLst>
          </pc:spChg>
          <pc:spChg chg="del">
            <ac:chgData name="준이 김" userId="98e3a0a8376a7895" providerId="LiveId" clId="{3B62F744-0307-48FD-AA6F-A53D030CB68D}" dt="2023-06-21T16:23:04.909" v="385" actId="478"/>
            <ac:spMkLst>
              <pc:docMk/>
              <pc:sldMasterMk cId="2339732375" sldId="2147483648"/>
              <pc:sldLayoutMk cId="3823438966" sldId="2147483660"/>
              <ac:spMk id="10" creationId="{897A779F-AEFF-51F4-50D0-30F99811B39A}"/>
            </ac:spMkLst>
          </pc:spChg>
        </pc:sldLayoutChg>
        <pc:sldLayoutChg chg="delSp new mod modTransition">
          <pc:chgData name="준이 김" userId="98e3a0a8376a7895" providerId="LiveId" clId="{3B62F744-0307-48FD-AA6F-A53D030CB68D}" dt="2023-06-21T16:49:09.863" v="779"/>
          <pc:sldLayoutMkLst>
            <pc:docMk/>
            <pc:sldMasterMk cId="2339732375" sldId="2147483648"/>
            <pc:sldLayoutMk cId="2642969710" sldId="2147483661"/>
          </pc:sldLayoutMkLst>
          <pc:spChg chg="del">
            <ac:chgData name="준이 김" userId="98e3a0a8376a7895" providerId="LiveId" clId="{3B62F744-0307-48FD-AA6F-A53D030CB68D}" dt="2023-06-21T16:30:04.257" v="478" actId="478"/>
            <ac:spMkLst>
              <pc:docMk/>
              <pc:sldMasterMk cId="2339732375" sldId="2147483648"/>
              <pc:sldLayoutMk cId="2642969710" sldId="2147483661"/>
              <ac:spMk id="2" creationId="{A2FB459D-1420-FC5D-59A3-31A08C98AF91}"/>
            </ac:spMkLst>
          </pc:spChg>
          <pc:spChg chg="del">
            <ac:chgData name="준이 김" userId="98e3a0a8376a7895" providerId="LiveId" clId="{3B62F744-0307-48FD-AA6F-A53D030CB68D}" dt="2023-06-21T16:30:04.257" v="478" actId="478"/>
            <ac:spMkLst>
              <pc:docMk/>
              <pc:sldMasterMk cId="2339732375" sldId="2147483648"/>
              <pc:sldLayoutMk cId="2642969710" sldId="2147483661"/>
              <ac:spMk id="3" creationId="{1C264A95-0CCE-0217-0C83-A49369915332}"/>
            </ac:spMkLst>
          </pc:spChg>
          <pc:spChg chg="del">
            <ac:chgData name="준이 김" userId="98e3a0a8376a7895" providerId="LiveId" clId="{3B62F744-0307-48FD-AA6F-A53D030CB68D}" dt="2023-06-21T16:30:04.257" v="478" actId="478"/>
            <ac:spMkLst>
              <pc:docMk/>
              <pc:sldMasterMk cId="2339732375" sldId="2147483648"/>
              <pc:sldLayoutMk cId="2642969710" sldId="2147483661"/>
              <ac:spMk id="4" creationId="{25430711-663B-798F-119F-7B3712F7E72A}"/>
            </ac:spMkLst>
          </pc:spChg>
          <pc:spChg chg="del">
            <ac:chgData name="준이 김" userId="98e3a0a8376a7895" providerId="LiveId" clId="{3B62F744-0307-48FD-AA6F-A53D030CB68D}" dt="2023-06-21T16:30:04.257" v="478" actId="478"/>
            <ac:spMkLst>
              <pc:docMk/>
              <pc:sldMasterMk cId="2339732375" sldId="2147483648"/>
              <pc:sldLayoutMk cId="2642969710" sldId="2147483661"/>
              <ac:spMk id="5" creationId="{7F8489BD-DE13-5634-14CD-CE06D9EE8445}"/>
            </ac:spMkLst>
          </pc:spChg>
        </pc:sldLayoutChg>
        <pc:sldLayoutChg chg="addSp delSp modSp new mod modTransition">
          <pc:chgData name="준이 김" userId="98e3a0a8376a7895" providerId="LiveId" clId="{3B62F744-0307-48FD-AA6F-A53D030CB68D}" dt="2023-06-21T16:49:09.863" v="779"/>
          <pc:sldLayoutMkLst>
            <pc:docMk/>
            <pc:sldMasterMk cId="2339732375" sldId="2147483648"/>
            <pc:sldLayoutMk cId="3703843229" sldId="2147483662"/>
          </pc:sldLayoutMkLst>
          <pc:spChg chg="del">
            <ac:chgData name="준이 김" userId="98e3a0a8376a7895" providerId="LiveId" clId="{3B62F744-0307-48FD-AA6F-A53D030CB68D}" dt="2023-06-21T16:30:32.390" v="491" actId="478"/>
            <ac:spMkLst>
              <pc:docMk/>
              <pc:sldMasterMk cId="2339732375" sldId="2147483648"/>
              <pc:sldLayoutMk cId="3703843229" sldId="2147483662"/>
              <ac:spMk id="2" creationId="{11943E41-EBDD-EB11-D0C2-7651BF34A218}"/>
            </ac:spMkLst>
          </pc:spChg>
          <pc:spChg chg="del">
            <ac:chgData name="준이 김" userId="98e3a0a8376a7895" providerId="LiveId" clId="{3B62F744-0307-48FD-AA6F-A53D030CB68D}" dt="2023-06-21T16:30:32.390" v="491" actId="478"/>
            <ac:spMkLst>
              <pc:docMk/>
              <pc:sldMasterMk cId="2339732375" sldId="2147483648"/>
              <pc:sldLayoutMk cId="3703843229" sldId="2147483662"/>
              <ac:spMk id="3" creationId="{572F390D-94C0-6D80-B3D4-1D55845B5487}"/>
            </ac:spMkLst>
          </pc:spChg>
          <pc:spChg chg="del">
            <ac:chgData name="준이 김" userId="98e3a0a8376a7895" providerId="LiveId" clId="{3B62F744-0307-48FD-AA6F-A53D030CB68D}" dt="2023-06-21T16:30:32.390" v="491" actId="478"/>
            <ac:spMkLst>
              <pc:docMk/>
              <pc:sldMasterMk cId="2339732375" sldId="2147483648"/>
              <pc:sldLayoutMk cId="3703843229" sldId="2147483662"/>
              <ac:spMk id="4" creationId="{1249CD50-1407-B453-20B1-2BBB3ED9CE19}"/>
            </ac:spMkLst>
          </pc:spChg>
          <pc:spChg chg="del">
            <ac:chgData name="준이 김" userId="98e3a0a8376a7895" providerId="LiveId" clId="{3B62F744-0307-48FD-AA6F-A53D030CB68D}" dt="2023-06-21T16:30:32.390" v="491" actId="478"/>
            <ac:spMkLst>
              <pc:docMk/>
              <pc:sldMasterMk cId="2339732375" sldId="2147483648"/>
              <pc:sldLayoutMk cId="3703843229" sldId="2147483662"/>
              <ac:spMk id="5" creationId="{842C00D5-0739-F698-0754-B03FC555485F}"/>
            </ac:spMkLst>
          </pc:spChg>
          <pc:picChg chg="add del">
            <ac:chgData name="준이 김" userId="98e3a0a8376a7895" providerId="LiveId" clId="{3B62F744-0307-48FD-AA6F-A53D030CB68D}" dt="2023-06-21T16:30:43.641" v="493" actId="478"/>
            <ac:picMkLst>
              <pc:docMk/>
              <pc:sldMasterMk cId="2339732375" sldId="2147483648"/>
              <pc:sldLayoutMk cId="3703843229" sldId="2147483662"/>
              <ac:picMk id="7" creationId="{CCA08099-828B-6F22-D556-1EF2291D35D8}"/>
            </ac:picMkLst>
          </pc:picChg>
          <pc:picChg chg="add del mod">
            <ac:chgData name="준이 김" userId="98e3a0a8376a7895" providerId="LiveId" clId="{3B62F744-0307-48FD-AA6F-A53D030CB68D}" dt="2023-06-21T16:30:52.997" v="497" actId="478"/>
            <ac:picMkLst>
              <pc:docMk/>
              <pc:sldMasterMk cId="2339732375" sldId="2147483648"/>
              <pc:sldLayoutMk cId="3703843229" sldId="2147483662"/>
              <ac:picMk id="9" creationId="{246B0699-EC59-BC56-7EA2-F0287E3043AA}"/>
            </ac:picMkLst>
          </pc:picChg>
          <pc:picChg chg="add del mod">
            <ac:chgData name="준이 김" userId="98e3a0a8376a7895" providerId="LiveId" clId="{3B62F744-0307-48FD-AA6F-A53D030CB68D}" dt="2023-06-21T16:30:59.808" v="500" actId="478"/>
            <ac:picMkLst>
              <pc:docMk/>
              <pc:sldMasterMk cId="2339732375" sldId="2147483648"/>
              <pc:sldLayoutMk cId="3703843229" sldId="2147483662"/>
              <ac:picMk id="11" creationId="{BE7F1858-BC1F-DC3E-3F2B-4D85157F6910}"/>
            </ac:picMkLst>
          </pc:picChg>
          <pc:picChg chg="add mod">
            <ac:chgData name="준이 김" userId="98e3a0a8376a7895" providerId="LiveId" clId="{3B62F744-0307-48FD-AA6F-A53D030CB68D}" dt="2023-06-21T16:32:31.552" v="517" actId="1076"/>
            <ac:picMkLst>
              <pc:docMk/>
              <pc:sldMasterMk cId="2339732375" sldId="2147483648"/>
              <pc:sldLayoutMk cId="3703843229" sldId="2147483662"/>
              <ac:picMk id="13" creationId="{BD95A6D4-7CB0-1966-3528-3CA965CF29CB}"/>
            </ac:picMkLst>
          </pc:picChg>
        </pc:sldLayoutChg>
      </pc:sldMasterChg>
    </pc:docChg>
  </pc:docChgLst>
  <pc:docChgLst>
    <pc:chgData name="준이 김" userId="98e3a0a8376a7895" providerId="LiveId" clId="{A03B9017-6948-4CE4-85E6-6E93A75528E4}"/>
    <pc:docChg chg="undo redo custSel addSld delSld modSld sldOrd addSection delSection modSection">
      <pc:chgData name="준이 김" userId="98e3a0a8376a7895" providerId="LiveId" clId="{A03B9017-6948-4CE4-85E6-6E93A75528E4}" dt="2023-10-29T05:51:54.104" v="4777" actId="1076"/>
      <pc:docMkLst>
        <pc:docMk/>
      </pc:docMkLst>
      <pc:sldChg chg="del">
        <pc:chgData name="준이 김" userId="98e3a0a8376a7895" providerId="LiveId" clId="{A03B9017-6948-4CE4-85E6-6E93A75528E4}" dt="2023-10-28T05:09:28.109" v="1" actId="18676"/>
        <pc:sldMkLst>
          <pc:docMk/>
          <pc:sldMk cId="1490165375" sldId="257"/>
        </pc:sldMkLst>
      </pc:sldChg>
      <pc:sldChg chg="del">
        <pc:chgData name="준이 김" userId="98e3a0a8376a7895" providerId="LiveId" clId="{A03B9017-6948-4CE4-85E6-6E93A75528E4}" dt="2023-10-28T05:09:28.109" v="1" actId="18676"/>
        <pc:sldMkLst>
          <pc:docMk/>
          <pc:sldMk cId="4039411097" sldId="258"/>
        </pc:sldMkLst>
      </pc:sldChg>
      <pc:sldChg chg="del">
        <pc:chgData name="준이 김" userId="98e3a0a8376a7895" providerId="LiveId" clId="{A03B9017-6948-4CE4-85E6-6E93A75528E4}" dt="2023-10-28T05:09:28.109" v="1" actId="18676"/>
        <pc:sldMkLst>
          <pc:docMk/>
          <pc:sldMk cId="2711388210" sldId="264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619597303" sldId="265"/>
        </pc:sldMkLst>
      </pc:sldChg>
      <pc:sldChg chg="del">
        <pc:chgData name="준이 김" userId="98e3a0a8376a7895" providerId="LiveId" clId="{A03B9017-6948-4CE4-85E6-6E93A75528E4}" dt="2023-10-28T05:09:28.109" v="1" actId="18676"/>
        <pc:sldMkLst>
          <pc:docMk/>
          <pc:sldMk cId="4070396673" sldId="266"/>
        </pc:sldMkLst>
      </pc:sldChg>
      <pc:sldChg chg="del">
        <pc:chgData name="준이 김" userId="98e3a0a8376a7895" providerId="LiveId" clId="{A03B9017-6948-4CE4-85E6-6E93A75528E4}" dt="2023-10-28T05:09:28.109" v="1" actId="18676"/>
        <pc:sldMkLst>
          <pc:docMk/>
          <pc:sldMk cId="2322959671" sldId="267"/>
        </pc:sldMkLst>
      </pc:sldChg>
      <pc:sldChg chg="del">
        <pc:chgData name="준이 김" userId="98e3a0a8376a7895" providerId="LiveId" clId="{A03B9017-6948-4CE4-85E6-6E93A75528E4}" dt="2023-10-28T05:09:28.109" v="1" actId="18676"/>
        <pc:sldMkLst>
          <pc:docMk/>
          <pc:sldMk cId="2460454662" sldId="268"/>
        </pc:sldMkLst>
      </pc:sldChg>
      <pc:sldChg chg="del">
        <pc:chgData name="준이 김" userId="98e3a0a8376a7895" providerId="LiveId" clId="{A03B9017-6948-4CE4-85E6-6E93A75528E4}" dt="2023-10-28T05:09:28.109" v="1" actId="18676"/>
        <pc:sldMkLst>
          <pc:docMk/>
          <pc:sldMk cId="815574147" sldId="269"/>
        </pc:sldMkLst>
      </pc:sldChg>
      <pc:sldChg chg="del">
        <pc:chgData name="준이 김" userId="98e3a0a8376a7895" providerId="LiveId" clId="{A03B9017-6948-4CE4-85E6-6E93A75528E4}" dt="2023-10-28T05:09:28.109" v="1" actId="18676"/>
        <pc:sldMkLst>
          <pc:docMk/>
          <pc:sldMk cId="3700978010" sldId="270"/>
        </pc:sldMkLst>
      </pc:sldChg>
      <pc:sldChg chg="del">
        <pc:chgData name="준이 김" userId="98e3a0a8376a7895" providerId="LiveId" clId="{A03B9017-6948-4CE4-85E6-6E93A75528E4}" dt="2023-10-28T05:09:28.109" v="1" actId="18676"/>
        <pc:sldMkLst>
          <pc:docMk/>
          <pc:sldMk cId="2231069942" sldId="271"/>
        </pc:sldMkLst>
      </pc:sldChg>
      <pc:sldChg chg="del">
        <pc:chgData name="준이 김" userId="98e3a0a8376a7895" providerId="LiveId" clId="{A03B9017-6948-4CE4-85E6-6E93A75528E4}" dt="2023-10-28T05:09:19.701" v="0" actId="47"/>
        <pc:sldMkLst>
          <pc:docMk/>
          <pc:sldMk cId="2226612586" sldId="272"/>
        </pc:sldMkLst>
      </pc:sldChg>
      <pc:sldChg chg="modSp mod">
        <pc:chgData name="준이 김" userId="98e3a0a8376a7895" providerId="LiveId" clId="{A03B9017-6948-4CE4-85E6-6E93A75528E4}" dt="2023-10-28T05:09:39.794" v="4" actId="20577"/>
        <pc:sldMkLst>
          <pc:docMk/>
          <pc:sldMk cId="514319512" sldId="273"/>
        </pc:sldMkLst>
        <pc:spChg chg="mod">
          <ac:chgData name="준이 김" userId="98e3a0a8376a7895" providerId="LiveId" clId="{A03B9017-6948-4CE4-85E6-6E93A75528E4}" dt="2023-10-28T05:09:39.794" v="4" actId="20577"/>
          <ac:spMkLst>
            <pc:docMk/>
            <pc:sldMk cId="514319512" sldId="273"/>
            <ac:spMk id="2" creationId="{9119E6C8-ACC0-1F46-E577-5868EF837D84}"/>
          </ac:spMkLst>
        </pc:spChg>
      </pc:sldChg>
      <pc:sldChg chg="modSp mod">
        <pc:chgData name="준이 김" userId="98e3a0a8376a7895" providerId="LiveId" clId="{A03B9017-6948-4CE4-85E6-6E93A75528E4}" dt="2023-10-28T05:09:51.791" v="15" actId="1076"/>
        <pc:sldMkLst>
          <pc:docMk/>
          <pc:sldMk cId="2789923871" sldId="275"/>
        </pc:sldMkLst>
        <pc:spChg chg="mod">
          <ac:chgData name="준이 김" userId="98e3a0a8376a7895" providerId="LiveId" clId="{A03B9017-6948-4CE4-85E6-6E93A75528E4}" dt="2023-10-28T05:09:51.791" v="15" actId="1076"/>
          <ac:spMkLst>
            <pc:docMk/>
            <pc:sldMk cId="2789923871" sldId="275"/>
            <ac:spMk id="2" creationId="{D1D0BD5A-2C96-E071-F5C2-BADC0F5F61DB}"/>
          </ac:spMkLst>
        </pc:spChg>
      </pc:sldChg>
      <pc:sldChg chg="del">
        <pc:chgData name="준이 김" userId="98e3a0a8376a7895" providerId="LiveId" clId="{A03B9017-6948-4CE4-85E6-6E93A75528E4}" dt="2023-10-28T05:10:03.175" v="16" actId="47"/>
        <pc:sldMkLst>
          <pc:docMk/>
          <pc:sldMk cId="3225417265" sldId="276"/>
        </pc:sldMkLst>
      </pc:sldChg>
      <pc:sldChg chg="del">
        <pc:chgData name="준이 김" userId="98e3a0a8376a7895" providerId="LiveId" clId="{A03B9017-6948-4CE4-85E6-6E93A75528E4}" dt="2023-10-28T05:10:03.712" v="17" actId="47"/>
        <pc:sldMkLst>
          <pc:docMk/>
          <pc:sldMk cId="3088708688" sldId="277"/>
        </pc:sldMkLst>
      </pc:sldChg>
      <pc:sldChg chg="del">
        <pc:chgData name="준이 김" userId="98e3a0a8376a7895" providerId="LiveId" clId="{A03B9017-6948-4CE4-85E6-6E93A75528E4}" dt="2023-10-28T05:13:50.300" v="118" actId="47"/>
        <pc:sldMkLst>
          <pc:docMk/>
          <pc:sldMk cId="610513270" sldId="278"/>
        </pc:sldMkLst>
      </pc:sldChg>
      <pc:sldChg chg="del">
        <pc:chgData name="준이 김" userId="98e3a0a8376a7895" providerId="LiveId" clId="{A03B9017-6948-4CE4-85E6-6E93A75528E4}" dt="2023-10-28T05:13:57.329" v="122" actId="47"/>
        <pc:sldMkLst>
          <pc:docMk/>
          <pc:sldMk cId="217157380" sldId="279"/>
        </pc:sldMkLst>
      </pc:sldChg>
      <pc:sldChg chg="del">
        <pc:chgData name="준이 김" userId="98e3a0a8376a7895" providerId="LiveId" clId="{A03B9017-6948-4CE4-85E6-6E93A75528E4}" dt="2023-10-28T05:13:57.969" v="123" actId="47"/>
        <pc:sldMkLst>
          <pc:docMk/>
          <pc:sldMk cId="642987511" sldId="280"/>
        </pc:sldMkLst>
      </pc:sldChg>
      <pc:sldChg chg="del">
        <pc:chgData name="준이 김" userId="98e3a0a8376a7895" providerId="LiveId" clId="{A03B9017-6948-4CE4-85E6-6E93A75528E4}" dt="2023-10-28T05:13:59.641" v="126" actId="47"/>
        <pc:sldMkLst>
          <pc:docMk/>
          <pc:sldMk cId="622731357" sldId="281"/>
        </pc:sldMkLst>
      </pc:sldChg>
      <pc:sldChg chg="del">
        <pc:chgData name="준이 김" userId="98e3a0a8376a7895" providerId="LiveId" clId="{A03B9017-6948-4CE4-85E6-6E93A75528E4}" dt="2023-10-28T05:14:01.249" v="127" actId="47"/>
        <pc:sldMkLst>
          <pc:docMk/>
          <pc:sldMk cId="3791470788" sldId="282"/>
        </pc:sldMkLst>
      </pc:sldChg>
      <pc:sldChg chg="del">
        <pc:chgData name="준이 김" userId="98e3a0a8376a7895" providerId="LiveId" clId="{A03B9017-6948-4CE4-85E6-6E93A75528E4}" dt="2023-10-28T05:14:02.432" v="129" actId="47"/>
        <pc:sldMkLst>
          <pc:docMk/>
          <pc:sldMk cId="140556868" sldId="283"/>
        </pc:sldMkLst>
      </pc:sldChg>
      <pc:sldChg chg="del">
        <pc:chgData name="준이 김" userId="98e3a0a8376a7895" providerId="LiveId" clId="{A03B9017-6948-4CE4-85E6-6E93A75528E4}" dt="2023-10-28T05:13:58.346" v="124" actId="47"/>
        <pc:sldMkLst>
          <pc:docMk/>
          <pc:sldMk cId="687118593" sldId="284"/>
        </pc:sldMkLst>
      </pc:sldChg>
      <pc:sldChg chg="del">
        <pc:chgData name="준이 김" userId="98e3a0a8376a7895" providerId="LiveId" clId="{A03B9017-6948-4CE4-85E6-6E93A75528E4}" dt="2023-10-28T05:14:01.880" v="128" actId="47"/>
        <pc:sldMkLst>
          <pc:docMk/>
          <pc:sldMk cId="1964527352" sldId="285"/>
        </pc:sldMkLst>
      </pc:sldChg>
      <pc:sldChg chg="del">
        <pc:chgData name="준이 김" userId="98e3a0a8376a7895" providerId="LiveId" clId="{A03B9017-6948-4CE4-85E6-6E93A75528E4}" dt="2023-10-28T05:14:02.915" v="130" actId="47"/>
        <pc:sldMkLst>
          <pc:docMk/>
          <pc:sldMk cId="214562334" sldId="286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614442320" sldId="287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448328460" sldId="288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297703239" sldId="289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543022965" sldId="290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160696831" sldId="291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729801338" sldId="292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983180172" sldId="293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026613182" sldId="294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457473137" sldId="295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519780683" sldId="296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560670861" sldId="297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617803488" sldId="298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639642638" sldId="299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345583294" sldId="300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507372846" sldId="301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788734742" sldId="302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210919065" sldId="303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96975350" sldId="304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416490486" sldId="305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54431140" sldId="306"/>
        </pc:sldMkLst>
      </pc:sldChg>
      <pc:sldChg chg="del">
        <pc:chgData name="준이 김" userId="98e3a0a8376a7895" providerId="LiveId" clId="{A03B9017-6948-4CE4-85E6-6E93A75528E4}" dt="2023-10-28T05:10:04.205" v="18" actId="47"/>
        <pc:sldMkLst>
          <pc:docMk/>
          <pc:sldMk cId="1355238031" sldId="307"/>
        </pc:sldMkLst>
      </pc:sldChg>
      <pc:sldChg chg="del">
        <pc:chgData name="준이 김" userId="98e3a0a8376a7895" providerId="LiveId" clId="{A03B9017-6948-4CE4-85E6-6E93A75528E4}" dt="2023-10-28T05:10:05.162" v="19" actId="47"/>
        <pc:sldMkLst>
          <pc:docMk/>
          <pc:sldMk cId="3159778095" sldId="308"/>
        </pc:sldMkLst>
      </pc:sldChg>
      <pc:sldChg chg="del">
        <pc:chgData name="준이 김" userId="98e3a0a8376a7895" providerId="LiveId" clId="{A03B9017-6948-4CE4-85E6-6E93A75528E4}" dt="2023-10-28T05:10:05.735" v="20" actId="47"/>
        <pc:sldMkLst>
          <pc:docMk/>
          <pc:sldMk cId="996937427" sldId="309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755133023" sldId="310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085618770" sldId="311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441684194" sldId="312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470844907" sldId="314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12822541" sldId="315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616850571" sldId="316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834552938" sldId="317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859838600" sldId="318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806180729" sldId="319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272636165" sldId="320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100548545" sldId="321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454932638" sldId="322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365743475" sldId="323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48157000" sldId="324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350700741" sldId="325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624968004" sldId="326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755957796" sldId="327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494616352" sldId="328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611359294" sldId="329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22486007" sldId="330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227831534" sldId="331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722009052" sldId="333"/>
        </pc:sldMkLst>
      </pc:sldChg>
      <pc:sldChg chg="del">
        <pc:chgData name="준이 김" userId="98e3a0a8376a7895" providerId="LiveId" clId="{A03B9017-6948-4CE4-85E6-6E93A75528E4}" dt="2023-10-28T05:10:06.842" v="21" actId="47"/>
        <pc:sldMkLst>
          <pc:docMk/>
          <pc:sldMk cId="1164983438" sldId="334"/>
        </pc:sldMkLst>
      </pc:sldChg>
      <pc:sldChg chg="del">
        <pc:chgData name="준이 김" userId="98e3a0a8376a7895" providerId="LiveId" clId="{A03B9017-6948-4CE4-85E6-6E93A75528E4}" dt="2023-10-28T05:10:07.477" v="22" actId="47"/>
        <pc:sldMkLst>
          <pc:docMk/>
          <pc:sldMk cId="1417319803" sldId="335"/>
        </pc:sldMkLst>
      </pc:sldChg>
      <pc:sldChg chg="modSp mod">
        <pc:chgData name="준이 김" userId="98e3a0a8376a7895" providerId="LiveId" clId="{A03B9017-6948-4CE4-85E6-6E93A75528E4}" dt="2023-10-28T05:25:21.599" v="330" actId="20577"/>
        <pc:sldMkLst>
          <pc:docMk/>
          <pc:sldMk cId="3344621910" sldId="336"/>
        </pc:sldMkLst>
        <pc:spChg chg="mod">
          <ac:chgData name="준이 김" userId="98e3a0a8376a7895" providerId="LiveId" clId="{A03B9017-6948-4CE4-85E6-6E93A75528E4}" dt="2023-10-28T05:25:21.599" v="330" actId="20577"/>
          <ac:spMkLst>
            <pc:docMk/>
            <pc:sldMk cId="3344621910" sldId="336"/>
            <ac:spMk id="2" creationId="{804D4F0D-7782-98EF-764B-9F0BF3C854D6}"/>
          </ac:spMkLst>
        </pc:spChg>
      </pc:sldChg>
      <pc:sldChg chg="del">
        <pc:chgData name="준이 김" userId="98e3a0a8376a7895" providerId="LiveId" clId="{A03B9017-6948-4CE4-85E6-6E93A75528E4}" dt="2023-10-28T05:13:48.710" v="116" actId="47"/>
        <pc:sldMkLst>
          <pc:docMk/>
          <pc:sldMk cId="3823875373" sldId="337"/>
        </pc:sldMkLst>
      </pc:sldChg>
      <pc:sldChg chg="del">
        <pc:chgData name="준이 김" userId="98e3a0a8376a7895" providerId="LiveId" clId="{A03B9017-6948-4CE4-85E6-6E93A75528E4}" dt="2023-10-28T05:13:49.292" v="117" actId="47"/>
        <pc:sldMkLst>
          <pc:docMk/>
          <pc:sldMk cId="2687794115" sldId="338"/>
        </pc:sldMkLst>
      </pc:sldChg>
      <pc:sldChg chg="del">
        <pc:chgData name="준이 김" userId="98e3a0a8376a7895" providerId="LiveId" clId="{A03B9017-6948-4CE4-85E6-6E93A75528E4}" dt="2023-10-28T05:13:55.712" v="119" actId="47"/>
        <pc:sldMkLst>
          <pc:docMk/>
          <pc:sldMk cId="513702770" sldId="339"/>
        </pc:sldMkLst>
      </pc:sldChg>
      <pc:sldChg chg="del">
        <pc:chgData name="준이 김" userId="98e3a0a8376a7895" providerId="LiveId" clId="{A03B9017-6948-4CE4-85E6-6E93A75528E4}" dt="2023-10-28T05:13:56.421" v="120" actId="47"/>
        <pc:sldMkLst>
          <pc:docMk/>
          <pc:sldMk cId="3258326094" sldId="340"/>
        </pc:sldMkLst>
      </pc:sldChg>
      <pc:sldChg chg="del">
        <pc:chgData name="준이 김" userId="98e3a0a8376a7895" providerId="LiveId" clId="{A03B9017-6948-4CE4-85E6-6E93A75528E4}" dt="2023-10-28T05:13:56.890" v="121" actId="47"/>
        <pc:sldMkLst>
          <pc:docMk/>
          <pc:sldMk cId="2074512911" sldId="341"/>
        </pc:sldMkLst>
      </pc:sldChg>
      <pc:sldChg chg="del">
        <pc:chgData name="준이 김" userId="98e3a0a8376a7895" providerId="LiveId" clId="{A03B9017-6948-4CE4-85E6-6E93A75528E4}" dt="2023-10-28T05:13:58.893" v="125" actId="47"/>
        <pc:sldMkLst>
          <pc:docMk/>
          <pc:sldMk cId="3641518995" sldId="342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466748851" sldId="343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4318187" sldId="345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626628544" sldId="346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483724034" sldId="347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965123583" sldId="348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4001359304" sldId="349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597625121" sldId="350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570348394" sldId="351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600923042" sldId="352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449815903" sldId="353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445939880" sldId="354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363341042" sldId="355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4043296818" sldId="356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469949423" sldId="357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632970125" sldId="358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515827403" sldId="359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779689022" sldId="360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888387169" sldId="361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127982165" sldId="362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06925413" sldId="363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47734718" sldId="364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115667125" sldId="365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961398899" sldId="366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933667924" sldId="367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425642477" sldId="368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368736886" sldId="369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795937078" sldId="370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003569202" sldId="371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582002803" sldId="372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030129818" sldId="373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423152973" sldId="374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302350598" sldId="375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77320129" sldId="376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240545046" sldId="377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557693602" sldId="378"/>
        </pc:sldMkLst>
      </pc:sldChg>
      <pc:sldChg chg="del">
        <pc:chgData name="준이 김" userId="98e3a0a8376a7895" providerId="LiveId" clId="{A03B9017-6948-4CE4-85E6-6E93A75528E4}" dt="2023-10-28T05:09:28.109" v="1" actId="18676"/>
        <pc:sldMkLst>
          <pc:docMk/>
          <pc:sldMk cId="1228652100" sldId="379"/>
        </pc:sldMkLst>
      </pc:sldChg>
      <pc:sldChg chg="del">
        <pc:chgData name="준이 김" userId="98e3a0a8376a7895" providerId="LiveId" clId="{A03B9017-6948-4CE4-85E6-6E93A75528E4}" dt="2023-10-28T05:09:28.109" v="1" actId="18676"/>
        <pc:sldMkLst>
          <pc:docMk/>
          <pc:sldMk cId="2435251854" sldId="380"/>
        </pc:sldMkLst>
      </pc:sldChg>
      <pc:sldChg chg="del">
        <pc:chgData name="준이 김" userId="98e3a0a8376a7895" providerId="LiveId" clId="{A03B9017-6948-4CE4-85E6-6E93A75528E4}" dt="2023-10-28T05:09:28.109" v="1" actId="18676"/>
        <pc:sldMkLst>
          <pc:docMk/>
          <pc:sldMk cId="3948315655" sldId="381"/>
        </pc:sldMkLst>
      </pc:sldChg>
      <pc:sldChg chg="del">
        <pc:chgData name="준이 김" userId="98e3a0a8376a7895" providerId="LiveId" clId="{A03B9017-6948-4CE4-85E6-6E93A75528E4}" dt="2023-10-28T05:09:28.109" v="1" actId="18676"/>
        <pc:sldMkLst>
          <pc:docMk/>
          <pc:sldMk cId="1008517463" sldId="382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341439552" sldId="384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670075957" sldId="385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447067585" sldId="386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133050393" sldId="387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897993825" sldId="388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653766850" sldId="389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938712697" sldId="390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4075099538" sldId="391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607407227" sldId="392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4089108231" sldId="394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589373712" sldId="395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027224765" sldId="396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351523662" sldId="397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072507935" sldId="398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324398751" sldId="399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480373862" sldId="400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4085243719" sldId="401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756783871" sldId="402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487140533" sldId="403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013505728" sldId="404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373934402" sldId="405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987837019" sldId="406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245699913" sldId="407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47215531" sldId="408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496862583" sldId="409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131459862" sldId="410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2126786727" sldId="411"/>
        </pc:sldMkLst>
      </pc:sldChg>
      <pc:sldChg chg="del">
        <pc:chgData name="준이 김" userId="98e3a0a8376a7895" providerId="LiveId" clId="{A03B9017-6948-4CE4-85E6-6E93A75528E4}" dt="2023-10-28T05:14:11.015" v="131" actId="47"/>
        <pc:sldMkLst>
          <pc:docMk/>
          <pc:sldMk cId="3016664437" sldId="412"/>
        </pc:sldMkLst>
      </pc:sldChg>
      <pc:sldChg chg="modSp new del mod">
        <pc:chgData name="준이 김" userId="98e3a0a8376a7895" providerId="LiveId" clId="{A03B9017-6948-4CE4-85E6-6E93A75528E4}" dt="2023-10-28T05:10:20.416" v="37" actId="47"/>
        <pc:sldMkLst>
          <pc:docMk/>
          <pc:sldMk cId="559911201" sldId="413"/>
        </pc:sldMkLst>
        <pc:spChg chg="mod">
          <ac:chgData name="준이 김" userId="98e3a0a8376a7895" providerId="LiveId" clId="{A03B9017-6948-4CE4-85E6-6E93A75528E4}" dt="2023-10-28T05:10:15.260" v="36" actId="20577"/>
          <ac:spMkLst>
            <pc:docMk/>
            <pc:sldMk cId="559911201" sldId="413"/>
            <ac:spMk id="2" creationId="{6AA4BD43-460B-A8AE-A467-3EB5C374EBAE}"/>
          </ac:spMkLst>
        </pc:spChg>
      </pc:sldChg>
      <pc:sldChg chg="addSp modSp new mod">
        <pc:chgData name="준이 김" userId="98e3a0a8376a7895" providerId="LiveId" clId="{A03B9017-6948-4CE4-85E6-6E93A75528E4}" dt="2023-10-28T05:10:48.197" v="63" actId="1076"/>
        <pc:sldMkLst>
          <pc:docMk/>
          <pc:sldMk cId="898753546" sldId="413"/>
        </pc:sldMkLst>
        <pc:spChg chg="add mod">
          <ac:chgData name="준이 김" userId="98e3a0a8376a7895" providerId="LiveId" clId="{A03B9017-6948-4CE4-85E6-6E93A75528E4}" dt="2023-10-28T05:10:48.197" v="63" actId="1076"/>
          <ac:spMkLst>
            <pc:docMk/>
            <pc:sldMk cId="898753546" sldId="413"/>
            <ac:spMk id="2" creationId="{F03B99EA-2C99-EFDB-CC9F-5064D5E20A21}"/>
          </ac:spMkLst>
        </pc:spChg>
      </pc:sldChg>
      <pc:sldChg chg="addSp delSp modSp add mod">
        <pc:chgData name="준이 김" userId="98e3a0a8376a7895" providerId="LiveId" clId="{A03B9017-6948-4CE4-85E6-6E93A75528E4}" dt="2023-10-28T05:12:16.227" v="101" actId="207"/>
        <pc:sldMkLst>
          <pc:docMk/>
          <pc:sldMk cId="1085580621" sldId="414"/>
        </pc:sldMkLst>
        <pc:spChg chg="del mod">
          <ac:chgData name="준이 김" userId="98e3a0a8376a7895" providerId="LiveId" clId="{A03B9017-6948-4CE4-85E6-6E93A75528E4}" dt="2023-10-28T05:11:45.825" v="96" actId="478"/>
          <ac:spMkLst>
            <pc:docMk/>
            <pc:sldMk cId="1085580621" sldId="414"/>
            <ac:spMk id="2" creationId="{F03B99EA-2C99-EFDB-CC9F-5064D5E20A21}"/>
          </ac:spMkLst>
        </pc:spChg>
        <pc:spChg chg="add mod">
          <ac:chgData name="준이 김" userId="98e3a0a8376a7895" providerId="LiveId" clId="{A03B9017-6948-4CE4-85E6-6E93A75528E4}" dt="2023-10-28T05:12:16.227" v="101" actId="207"/>
          <ac:spMkLst>
            <pc:docMk/>
            <pc:sldMk cId="1085580621" sldId="414"/>
            <ac:spMk id="3" creationId="{26D1D6BF-9697-6796-7A03-FC8AE389A230}"/>
          </ac:spMkLst>
        </pc:spChg>
        <pc:spChg chg="add mod">
          <ac:chgData name="준이 김" userId="98e3a0a8376a7895" providerId="LiveId" clId="{A03B9017-6948-4CE4-85E6-6E93A75528E4}" dt="2023-10-28T05:11:50.374" v="98" actId="1076"/>
          <ac:spMkLst>
            <pc:docMk/>
            <pc:sldMk cId="1085580621" sldId="414"/>
            <ac:spMk id="4" creationId="{A38C583D-BB3F-8F3A-1CD0-0E87C8D28258}"/>
          </ac:spMkLst>
        </pc:spChg>
      </pc:sldChg>
      <pc:sldChg chg="new del">
        <pc:chgData name="준이 김" userId="98e3a0a8376a7895" providerId="LiveId" clId="{A03B9017-6948-4CE4-85E6-6E93A75528E4}" dt="2023-10-28T05:14:15.831" v="133" actId="47"/>
        <pc:sldMkLst>
          <pc:docMk/>
          <pc:sldMk cId="2462265683" sldId="415"/>
        </pc:sldMkLst>
      </pc:sldChg>
      <pc:sldChg chg="modSp add mod ord">
        <pc:chgData name="준이 김" userId="98e3a0a8376a7895" providerId="LiveId" clId="{A03B9017-6948-4CE4-85E6-6E93A75528E4}" dt="2023-10-28T05:18:30.611" v="210" actId="12"/>
        <pc:sldMkLst>
          <pc:docMk/>
          <pc:sldMk cId="4282590871" sldId="415"/>
        </pc:sldMkLst>
        <pc:spChg chg="mod">
          <ac:chgData name="준이 김" userId="98e3a0a8376a7895" providerId="LiveId" clId="{A03B9017-6948-4CE4-85E6-6E93A75528E4}" dt="2023-10-28T05:18:30.611" v="210" actId="12"/>
          <ac:spMkLst>
            <pc:docMk/>
            <pc:sldMk cId="4282590871" sldId="415"/>
            <ac:spMk id="2" creationId="{F03B99EA-2C99-EFDB-CC9F-5064D5E20A21}"/>
          </ac:spMkLst>
        </pc:spChg>
      </pc:sldChg>
      <pc:sldChg chg="addSp modSp new mod">
        <pc:chgData name="준이 김" userId="98e3a0a8376a7895" providerId="LiveId" clId="{A03B9017-6948-4CE4-85E6-6E93A75528E4}" dt="2023-10-29T05:23:59.337" v="4388" actId="1440"/>
        <pc:sldMkLst>
          <pc:docMk/>
          <pc:sldMk cId="1358615603" sldId="416"/>
        </pc:sldMkLst>
        <pc:spChg chg="add mod">
          <ac:chgData name="준이 김" userId="98e3a0a8376a7895" providerId="LiveId" clId="{A03B9017-6948-4CE4-85E6-6E93A75528E4}" dt="2023-10-28T05:22:15.444" v="288" actId="207"/>
          <ac:spMkLst>
            <pc:docMk/>
            <pc:sldMk cId="1358615603" sldId="416"/>
            <ac:spMk id="3" creationId="{2770B8BA-80FC-50F4-7077-5A7E72177F75}"/>
          </ac:spMkLst>
        </pc:spChg>
        <pc:spChg chg="add mod">
          <ac:chgData name="준이 김" userId="98e3a0a8376a7895" providerId="LiveId" clId="{A03B9017-6948-4CE4-85E6-6E93A75528E4}" dt="2023-10-28T05:19:46.848" v="240" actId="1076"/>
          <ac:spMkLst>
            <pc:docMk/>
            <pc:sldMk cId="1358615603" sldId="416"/>
            <ac:spMk id="4" creationId="{94599F89-63BA-2EF8-B4FF-EB43E406DABF}"/>
          </ac:spMkLst>
        </pc:spChg>
        <pc:spChg chg="add mod">
          <ac:chgData name="준이 김" userId="98e3a0a8376a7895" providerId="LiveId" clId="{A03B9017-6948-4CE4-85E6-6E93A75528E4}" dt="2023-10-28T07:33:22.478" v="1098"/>
          <ac:spMkLst>
            <pc:docMk/>
            <pc:sldMk cId="1358615603" sldId="416"/>
            <ac:spMk id="7" creationId="{8A401E3B-B05C-30DA-A91C-2A6727A13A2F}"/>
          </ac:spMkLst>
        </pc:spChg>
        <pc:picChg chg="add mod">
          <ac:chgData name="준이 김" userId="98e3a0a8376a7895" providerId="LiveId" clId="{A03B9017-6948-4CE4-85E6-6E93A75528E4}" dt="2023-10-29T05:23:59.337" v="4388" actId="1440"/>
          <ac:picMkLst>
            <pc:docMk/>
            <pc:sldMk cId="1358615603" sldId="416"/>
            <ac:picMk id="6" creationId="{BA28BAFF-E220-F725-482E-8ECBA38CBD42}"/>
          </ac:picMkLst>
        </pc:picChg>
      </pc:sldChg>
      <pc:sldChg chg="addSp delSp modSp add mod">
        <pc:chgData name="준이 김" userId="98e3a0a8376a7895" providerId="LiveId" clId="{A03B9017-6948-4CE4-85E6-6E93A75528E4}" dt="2023-10-29T05:25:12.224" v="4389" actId="1440"/>
        <pc:sldMkLst>
          <pc:docMk/>
          <pc:sldMk cId="2915194394" sldId="417"/>
        </pc:sldMkLst>
        <pc:spChg chg="add mod">
          <ac:chgData name="준이 김" userId="98e3a0a8376a7895" providerId="LiveId" clId="{A03B9017-6948-4CE4-85E6-6E93A75528E4}" dt="2023-10-28T05:22:45.544" v="308" actId="164"/>
          <ac:spMkLst>
            <pc:docMk/>
            <pc:sldMk cId="2915194394" sldId="417"/>
            <ac:spMk id="2" creationId="{C4FCB63F-7E01-B887-B8E4-13C5DE071E77}"/>
          </ac:spMkLst>
        </pc:spChg>
        <pc:spChg chg="mod">
          <ac:chgData name="준이 김" userId="98e3a0a8376a7895" providerId="LiveId" clId="{A03B9017-6948-4CE4-85E6-6E93A75528E4}" dt="2023-10-28T05:22:45.544" v="308" actId="164"/>
          <ac:spMkLst>
            <pc:docMk/>
            <pc:sldMk cId="2915194394" sldId="417"/>
            <ac:spMk id="3" creationId="{2770B8BA-80FC-50F4-7077-5A7E72177F75}"/>
          </ac:spMkLst>
        </pc:spChg>
        <pc:spChg chg="mod">
          <ac:chgData name="준이 김" userId="98e3a0a8376a7895" providerId="LiveId" clId="{A03B9017-6948-4CE4-85E6-6E93A75528E4}" dt="2023-10-28T05:22:45.544" v="308" actId="164"/>
          <ac:spMkLst>
            <pc:docMk/>
            <pc:sldMk cId="2915194394" sldId="417"/>
            <ac:spMk id="4" creationId="{94599F89-63BA-2EF8-B4FF-EB43E406DABF}"/>
          </ac:spMkLst>
        </pc:spChg>
        <pc:spChg chg="add mod">
          <ac:chgData name="준이 김" userId="98e3a0a8376a7895" providerId="LiveId" clId="{A03B9017-6948-4CE4-85E6-6E93A75528E4}" dt="2023-10-28T05:23:16.804" v="314" actId="1076"/>
          <ac:spMkLst>
            <pc:docMk/>
            <pc:sldMk cId="2915194394" sldId="417"/>
            <ac:spMk id="9" creationId="{9E6D5688-316B-7AF0-C842-023A3ED1B02B}"/>
          </ac:spMkLst>
        </pc:spChg>
        <pc:spChg chg="add mod">
          <ac:chgData name="준이 김" userId="98e3a0a8376a7895" providerId="LiveId" clId="{A03B9017-6948-4CE4-85E6-6E93A75528E4}" dt="2023-10-28T07:33:23.617" v="1099"/>
          <ac:spMkLst>
            <pc:docMk/>
            <pc:sldMk cId="2915194394" sldId="417"/>
            <ac:spMk id="10" creationId="{D3810517-F5DF-92A8-D002-FDC60EBCB038}"/>
          </ac:spMkLst>
        </pc:spChg>
        <pc:grpChg chg="add mod">
          <ac:chgData name="준이 김" userId="98e3a0a8376a7895" providerId="LiveId" clId="{A03B9017-6948-4CE4-85E6-6E93A75528E4}" dt="2023-10-28T05:22:50.167" v="309" actId="1076"/>
          <ac:grpSpMkLst>
            <pc:docMk/>
            <pc:sldMk cId="2915194394" sldId="417"/>
            <ac:grpSpMk id="5" creationId="{742F38ED-DA0E-EBAD-47CC-07FE1EF70E2B}"/>
          </ac:grpSpMkLst>
        </pc:grpChg>
        <pc:picChg chg="del">
          <ac:chgData name="준이 김" userId="98e3a0a8376a7895" providerId="LiveId" clId="{A03B9017-6948-4CE4-85E6-6E93A75528E4}" dt="2023-10-28T05:21:19.886" v="272" actId="478"/>
          <ac:picMkLst>
            <pc:docMk/>
            <pc:sldMk cId="2915194394" sldId="417"/>
            <ac:picMk id="6" creationId="{BA28BAFF-E220-F725-482E-8ECBA38CBD42}"/>
          </ac:picMkLst>
        </pc:picChg>
        <pc:picChg chg="add mod">
          <ac:chgData name="준이 김" userId="98e3a0a8376a7895" providerId="LiveId" clId="{A03B9017-6948-4CE4-85E6-6E93A75528E4}" dt="2023-10-29T05:25:12.224" v="4389" actId="1440"/>
          <ac:picMkLst>
            <pc:docMk/>
            <pc:sldMk cId="2915194394" sldId="417"/>
            <ac:picMk id="8" creationId="{E6B7B92C-66C1-35EC-E20F-0AB3DFF13D8A}"/>
          </ac:picMkLst>
        </pc:picChg>
      </pc:sldChg>
      <pc:sldChg chg="add ord">
        <pc:chgData name="준이 김" userId="98e3a0a8376a7895" providerId="LiveId" clId="{A03B9017-6948-4CE4-85E6-6E93A75528E4}" dt="2023-10-28T05:25:17.388" v="317"/>
        <pc:sldMkLst>
          <pc:docMk/>
          <pc:sldMk cId="3305578414" sldId="418"/>
        </pc:sldMkLst>
      </pc:sldChg>
      <pc:sldChg chg="addSp delSp modSp new mod">
        <pc:chgData name="준이 김" userId="98e3a0a8376a7895" providerId="LiveId" clId="{A03B9017-6948-4CE4-85E6-6E93A75528E4}" dt="2023-10-29T05:23:41.938" v="4385" actId="1440"/>
        <pc:sldMkLst>
          <pc:docMk/>
          <pc:sldMk cId="226336518" sldId="419"/>
        </pc:sldMkLst>
        <pc:spChg chg="add mod">
          <ac:chgData name="준이 김" userId="98e3a0a8376a7895" providerId="LiveId" clId="{A03B9017-6948-4CE4-85E6-6E93A75528E4}" dt="2023-10-28T05:30:03.860" v="386" actId="20577"/>
          <ac:spMkLst>
            <pc:docMk/>
            <pc:sldMk cId="226336518" sldId="419"/>
            <ac:spMk id="7" creationId="{6FECEB99-68B6-4BBB-A365-898BE56FB085}"/>
          </ac:spMkLst>
        </pc:spChg>
        <pc:grpChg chg="add del mod">
          <ac:chgData name="준이 김" userId="98e3a0a8376a7895" providerId="LiveId" clId="{A03B9017-6948-4CE4-85E6-6E93A75528E4}" dt="2023-10-28T05:29:48.240" v="377" actId="478"/>
          <ac:grpSpMkLst>
            <pc:docMk/>
            <pc:sldMk cId="226336518" sldId="419"/>
            <ac:grpSpMk id="6" creationId="{D42462DF-6653-B02A-DCA8-9739A55DF22F}"/>
          </ac:grpSpMkLst>
        </pc:grpChg>
        <pc:picChg chg="add mod">
          <ac:chgData name="준이 김" userId="98e3a0a8376a7895" providerId="LiveId" clId="{A03B9017-6948-4CE4-85E6-6E93A75528E4}" dt="2023-10-28T05:26:56.805" v="340" actId="164"/>
          <ac:picMkLst>
            <pc:docMk/>
            <pc:sldMk cId="226336518" sldId="419"/>
            <ac:picMk id="3" creationId="{7A150CEA-C3C5-967A-A811-21F49E9D2557}"/>
          </ac:picMkLst>
        </pc:picChg>
        <pc:picChg chg="add mod">
          <ac:chgData name="준이 김" userId="98e3a0a8376a7895" providerId="LiveId" clId="{A03B9017-6948-4CE4-85E6-6E93A75528E4}" dt="2023-10-28T05:26:56.805" v="340" actId="164"/>
          <ac:picMkLst>
            <pc:docMk/>
            <pc:sldMk cId="226336518" sldId="419"/>
            <ac:picMk id="5" creationId="{EFD7E84A-DC5A-DADD-3BAD-08D50A45F592}"/>
          </ac:picMkLst>
        </pc:picChg>
        <pc:picChg chg="add mod">
          <ac:chgData name="준이 김" userId="98e3a0a8376a7895" providerId="LiveId" clId="{A03B9017-6948-4CE4-85E6-6E93A75528E4}" dt="2023-10-29T05:23:41.938" v="4385" actId="1440"/>
          <ac:picMkLst>
            <pc:docMk/>
            <pc:sldMk cId="226336518" sldId="419"/>
            <ac:picMk id="9" creationId="{61BB0307-DC7B-DC36-8617-384657E4BBC9}"/>
          </ac:picMkLst>
        </pc:picChg>
      </pc:sldChg>
      <pc:sldChg chg="add del">
        <pc:chgData name="준이 김" userId="98e3a0a8376a7895" providerId="LiveId" clId="{A03B9017-6948-4CE4-85E6-6E93A75528E4}" dt="2023-10-28T05:28:35.226" v="344" actId="47"/>
        <pc:sldMkLst>
          <pc:docMk/>
          <pc:sldMk cId="1198103265" sldId="420"/>
        </pc:sldMkLst>
      </pc:sldChg>
      <pc:sldChg chg="new del">
        <pc:chgData name="준이 김" userId="98e3a0a8376a7895" providerId="LiveId" clId="{A03B9017-6948-4CE4-85E6-6E93A75528E4}" dt="2023-10-28T05:29:13.455" v="375" actId="47"/>
        <pc:sldMkLst>
          <pc:docMk/>
          <pc:sldMk cId="3557009985" sldId="420"/>
        </pc:sldMkLst>
      </pc:sldChg>
      <pc:sldChg chg="modSp add mod">
        <pc:chgData name="준이 김" userId="98e3a0a8376a7895" providerId="LiveId" clId="{A03B9017-6948-4CE4-85E6-6E93A75528E4}" dt="2023-10-29T05:23:45.177" v="4386" actId="1440"/>
        <pc:sldMkLst>
          <pc:docMk/>
          <pc:sldMk cId="3909002147" sldId="420"/>
        </pc:sldMkLst>
        <pc:picChg chg="mod">
          <ac:chgData name="준이 김" userId="98e3a0a8376a7895" providerId="LiveId" clId="{A03B9017-6948-4CE4-85E6-6E93A75528E4}" dt="2023-10-29T05:23:45.177" v="4386" actId="1440"/>
          <ac:picMkLst>
            <pc:docMk/>
            <pc:sldMk cId="3909002147" sldId="420"/>
            <ac:picMk id="3" creationId="{7A150CEA-C3C5-967A-A811-21F49E9D2557}"/>
          </ac:picMkLst>
        </pc:picChg>
        <pc:picChg chg="mod">
          <ac:chgData name="준이 김" userId="98e3a0a8376a7895" providerId="LiveId" clId="{A03B9017-6948-4CE4-85E6-6E93A75528E4}" dt="2023-10-29T05:23:45.177" v="4386" actId="1440"/>
          <ac:picMkLst>
            <pc:docMk/>
            <pc:sldMk cId="3909002147" sldId="420"/>
            <ac:picMk id="5" creationId="{EFD7E84A-DC5A-DADD-3BAD-08D50A45F592}"/>
          </ac:picMkLst>
        </pc:picChg>
      </pc:sldChg>
      <pc:sldChg chg="new del">
        <pc:chgData name="준이 김" userId="98e3a0a8376a7895" providerId="LiveId" clId="{A03B9017-6948-4CE4-85E6-6E93A75528E4}" dt="2023-10-28T05:30:19.454" v="389" actId="47"/>
        <pc:sldMkLst>
          <pc:docMk/>
          <pc:sldMk cId="1366982739" sldId="421"/>
        </pc:sldMkLst>
      </pc:sldChg>
      <pc:sldChg chg="add del">
        <pc:chgData name="준이 김" userId="98e3a0a8376a7895" providerId="LiveId" clId="{A03B9017-6948-4CE4-85E6-6E93A75528E4}" dt="2023-10-28T05:28:35.880" v="345" actId="47"/>
        <pc:sldMkLst>
          <pc:docMk/>
          <pc:sldMk cId="1748776343" sldId="421"/>
        </pc:sldMkLst>
      </pc:sldChg>
      <pc:sldChg chg="addSp delSp modSp add mod">
        <pc:chgData name="준이 김" userId="98e3a0a8376a7895" providerId="LiveId" clId="{A03B9017-6948-4CE4-85E6-6E93A75528E4}" dt="2023-10-29T05:23:51.213" v="4387" actId="1440"/>
        <pc:sldMkLst>
          <pc:docMk/>
          <pc:sldMk cId="2317059403" sldId="422"/>
        </pc:sldMkLst>
        <pc:spChg chg="mod">
          <ac:chgData name="준이 김" userId="98e3a0a8376a7895" providerId="LiveId" clId="{A03B9017-6948-4CE4-85E6-6E93A75528E4}" dt="2023-10-28T05:30:24.768" v="393" actId="20577"/>
          <ac:spMkLst>
            <pc:docMk/>
            <pc:sldMk cId="2317059403" sldId="422"/>
            <ac:spMk id="7" creationId="{6FECEB99-68B6-4BBB-A365-898BE56FB085}"/>
          </ac:spMkLst>
        </pc:spChg>
        <pc:grpChg chg="del">
          <ac:chgData name="준이 김" userId="98e3a0a8376a7895" providerId="LiveId" clId="{A03B9017-6948-4CE4-85E6-6E93A75528E4}" dt="2023-10-28T05:31:15.381" v="394" actId="478"/>
          <ac:grpSpMkLst>
            <pc:docMk/>
            <pc:sldMk cId="2317059403" sldId="422"/>
            <ac:grpSpMk id="6" creationId="{D42462DF-6653-B02A-DCA8-9739A55DF22F}"/>
          </ac:grpSpMkLst>
        </pc:grpChg>
        <pc:grpChg chg="add mod">
          <ac:chgData name="준이 김" userId="98e3a0a8376a7895" providerId="LiveId" clId="{A03B9017-6948-4CE4-85E6-6E93A75528E4}" dt="2023-10-28T05:32:04.291" v="405" actId="1076"/>
          <ac:grpSpMkLst>
            <pc:docMk/>
            <pc:sldMk cId="2317059403" sldId="422"/>
            <ac:grpSpMk id="10" creationId="{848D057C-28AC-B47B-FA14-1A53717D2AA6}"/>
          </ac:grpSpMkLst>
        </pc:grpChg>
        <pc:picChg chg="add mod">
          <ac:chgData name="준이 김" userId="98e3a0a8376a7895" providerId="LiveId" clId="{A03B9017-6948-4CE4-85E6-6E93A75528E4}" dt="2023-10-29T05:23:51.213" v="4387" actId="1440"/>
          <ac:picMkLst>
            <pc:docMk/>
            <pc:sldMk cId="2317059403" sldId="422"/>
            <ac:picMk id="4" creationId="{30528A8D-90B2-4A7B-854A-7CABBAC11C4B}"/>
          </ac:picMkLst>
        </pc:picChg>
        <pc:picChg chg="add mod">
          <ac:chgData name="준이 김" userId="98e3a0a8376a7895" providerId="LiveId" clId="{A03B9017-6948-4CE4-85E6-6E93A75528E4}" dt="2023-10-29T05:23:51.213" v="4387" actId="1440"/>
          <ac:picMkLst>
            <pc:docMk/>
            <pc:sldMk cId="2317059403" sldId="422"/>
            <ac:picMk id="9" creationId="{960002A5-E713-AC53-8AEA-A54A1D673038}"/>
          </ac:picMkLst>
        </pc:picChg>
      </pc:sldChg>
      <pc:sldChg chg="modSp add mod ord">
        <pc:chgData name="준이 김" userId="98e3a0a8376a7895" providerId="LiveId" clId="{A03B9017-6948-4CE4-85E6-6E93A75528E4}" dt="2023-10-28T05:32:16.482" v="416" actId="20577"/>
        <pc:sldMkLst>
          <pc:docMk/>
          <pc:sldMk cId="3914626949" sldId="423"/>
        </pc:sldMkLst>
        <pc:spChg chg="mod">
          <ac:chgData name="준이 김" userId="98e3a0a8376a7895" providerId="LiveId" clId="{A03B9017-6948-4CE4-85E6-6E93A75528E4}" dt="2023-10-28T05:32:16.482" v="416" actId="20577"/>
          <ac:spMkLst>
            <pc:docMk/>
            <pc:sldMk cId="3914626949" sldId="423"/>
            <ac:spMk id="2" creationId="{804D4F0D-7782-98EF-764B-9F0BF3C854D6}"/>
          </ac:spMkLst>
        </pc:spChg>
      </pc:sldChg>
      <pc:sldChg chg="new del">
        <pc:chgData name="준이 김" userId="98e3a0a8376a7895" providerId="LiveId" clId="{A03B9017-6948-4CE4-85E6-6E93A75528E4}" dt="2023-10-28T05:32:29.769" v="418" actId="47"/>
        <pc:sldMkLst>
          <pc:docMk/>
          <pc:sldMk cId="2195193519" sldId="424"/>
        </pc:sldMkLst>
      </pc:sldChg>
      <pc:sldChg chg="addSp modSp add mod ord">
        <pc:chgData name="준이 김" userId="98e3a0a8376a7895" providerId="LiveId" clId="{A03B9017-6948-4CE4-85E6-6E93A75528E4}" dt="2023-10-28T05:33:30.484" v="472" actId="1076"/>
        <pc:sldMkLst>
          <pc:docMk/>
          <pc:sldMk cId="3577824876" sldId="424"/>
        </pc:sldMkLst>
        <pc:spChg chg="mod">
          <ac:chgData name="준이 김" userId="98e3a0a8376a7895" providerId="LiveId" clId="{A03B9017-6948-4CE4-85E6-6E93A75528E4}" dt="2023-10-28T05:32:56.503" v="448" actId="1076"/>
          <ac:spMkLst>
            <pc:docMk/>
            <pc:sldMk cId="3577824876" sldId="424"/>
            <ac:spMk id="2" creationId="{F03B99EA-2C99-EFDB-CC9F-5064D5E20A21}"/>
          </ac:spMkLst>
        </pc:spChg>
        <pc:spChg chg="add mod">
          <ac:chgData name="준이 김" userId="98e3a0a8376a7895" providerId="LiveId" clId="{A03B9017-6948-4CE4-85E6-6E93A75528E4}" dt="2023-10-28T05:33:30.484" v="472" actId="1076"/>
          <ac:spMkLst>
            <pc:docMk/>
            <pc:sldMk cId="3577824876" sldId="424"/>
            <ac:spMk id="3" creationId="{E1C614DF-E66B-A21A-A33B-942358FBE2B6}"/>
          </ac:spMkLst>
        </pc:spChg>
      </pc:sldChg>
      <pc:sldChg chg="addSp modSp new mod">
        <pc:chgData name="준이 김" userId="98e3a0a8376a7895" providerId="LiveId" clId="{A03B9017-6948-4CE4-85E6-6E93A75528E4}" dt="2023-10-28T07:46:14.523" v="1309" actId="207"/>
        <pc:sldMkLst>
          <pc:docMk/>
          <pc:sldMk cId="946433576" sldId="425"/>
        </pc:sldMkLst>
        <pc:spChg chg="add mod">
          <ac:chgData name="준이 김" userId="98e3a0a8376a7895" providerId="LiveId" clId="{A03B9017-6948-4CE4-85E6-6E93A75528E4}" dt="2023-10-28T07:46:14.523" v="1309" actId="207"/>
          <ac:spMkLst>
            <pc:docMk/>
            <pc:sldMk cId="946433576" sldId="425"/>
            <ac:spMk id="2" creationId="{82389EAA-BCEB-926E-512F-C6545998FD4D}"/>
          </ac:spMkLst>
        </pc:spChg>
      </pc:sldChg>
      <pc:sldChg chg="addSp delSp modSp add mod">
        <pc:chgData name="준이 김" userId="98e3a0a8376a7895" providerId="LiveId" clId="{A03B9017-6948-4CE4-85E6-6E93A75528E4}" dt="2023-10-28T07:46:11.901" v="1308" actId="207"/>
        <pc:sldMkLst>
          <pc:docMk/>
          <pc:sldMk cId="2619769593" sldId="426"/>
        </pc:sldMkLst>
        <pc:spChg chg="mod">
          <ac:chgData name="준이 김" userId="98e3a0a8376a7895" providerId="LiveId" clId="{A03B9017-6948-4CE4-85E6-6E93A75528E4}" dt="2023-10-28T07:46:11.901" v="1308" actId="207"/>
          <ac:spMkLst>
            <pc:docMk/>
            <pc:sldMk cId="2619769593" sldId="426"/>
            <ac:spMk id="2" creationId="{82389EAA-BCEB-926E-512F-C6545998FD4D}"/>
          </ac:spMkLst>
        </pc:spChg>
        <pc:spChg chg="add del mod">
          <ac:chgData name="준이 김" userId="98e3a0a8376a7895" providerId="LiveId" clId="{A03B9017-6948-4CE4-85E6-6E93A75528E4}" dt="2023-10-28T05:37:25.960" v="506" actId="478"/>
          <ac:spMkLst>
            <pc:docMk/>
            <pc:sldMk cId="2619769593" sldId="426"/>
            <ac:spMk id="3" creationId="{6BE105D9-5BAA-F396-A073-449EA864E750}"/>
          </ac:spMkLst>
        </pc:spChg>
        <pc:spChg chg="add mod">
          <ac:chgData name="준이 김" userId="98e3a0a8376a7895" providerId="LiveId" clId="{A03B9017-6948-4CE4-85E6-6E93A75528E4}" dt="2023-10-28T05:38:40.468" v="612" actId="164"/>
          <ac:spMkLst>
            <pc:docMk/>
            <pc:sldMk cId="2619769593" sldId="426"/>
            <ac:spMk id="4" creationId="{325DCA60-7181-962A-8252-D441D2D84B80}"/>
          </ac:spMkLst>
        </pc:spChg>
        <pc:spChg chg="add mod">
          <ac:chgData name="준이 김" userId="98e3a0a8376a7895" providerId="LiveId" clId="{A03B9017-6948-4CE4-85E6-6E93A75528E4}" dt="2023-10-28T05:38:40.468" v="612" actId="164"/>
          <ac:spMkLst>
            <pc:docMk/>
            <pc:sldMk cId="2619769593" sldId="426"/>
            <ac:spMk id="5" creationId="{91E3C3CF-40D1-0507-3A96-DACDAD37953E}"/>
          </ac:spMkLst>
        </pc:spChg>
        <pc:grpChg chg="add mod">
          <ac:chgData name="준이 김" userId="98e3a0a8376a7895" providerId="LiveId" clId="{A03B9017-6948-4CE4-85E6-6E93A75528E4}" dt="2023-10-28T05:38:42.856" v="613" actId="1076"/>
          <ac:grpSpMkLst>
            <pc:docMk/>
            <pc:sldMk cId="2619769593" sldId="426"/>
            <ac:grpSpMk id="6" creationId="{C927A0FA-4D34-3358-179D-84B733A3E974}"/>
          </ac:grpSpMkLst>
        </pc:grpChg>
      </pc:sldChg>
      <pc:sldChg chg="addSp delSp modSp new mod">
        <pc:chgData name="준이 김" userId="98e3a0a8376a7895" providerId="LiveId" clId="{A03B9017-6948-4CE4-85E6-6E93A75528E4}" dt="2023-10-29T05:26:08.690" v="4398" actId="1440"/>
        <pc:sldMkLst>
          <pc:docMk/>
          <pc:sldMk cId="447779663" sldId="427"/>
        </pc:sldMkLst>
        <pc:spChg chg="add mod">
          <ac:chgData name="준이 김" userId="98e3a0a8376a7895" providerId="LiveId" clId="{A03B9017-6948-4CE4-85E6-6E93A75528E4}" dt="2023-10-28T05:38:55.811" v="621" actId="20577"/>
          <ac:spMkLst>
            <pc:docMk/>
            <pc:sldMk cId="447779663" sldId="427"/>
            <ac:spMk id="2" creationId="{623980B3-21A9-90B6-9CD7-4F4C639DE072}"/>
          </ac:spMkLst>
        </pc:spChg>
        <pc:spChg chg="add del mod">
          <ac:chgData name="준이 김" userId="98e3a0a8376a7895" providerId="LiveId" clId="{A03B9017-6948-4CE4-85E6-6E93A75528E4}" dt="2023-10-28T05:42:22.393" v="685" actId="478"/>
          <ac:spMkLst>
            <pc:docMk/>
            <pc:sldMk cId="447779663" sldId="427"/>
            <ac:spMk id="3" creationId="{9D626970-17B5-BD2D-76CB-80D119AD55D7}"/>
          </ac:spMkLst>
        </pc:spChg>
        <pc:spChg chg="add mod">
          <ac:chgData name="준이 김" userId="98e3a0a8376a7895" providerId="LiveId" clId="{A03B9017-6948-4CE4-85E6-6E93A75528E4}" dt="2023-10-28T05:43:14.815" v="697" actId="164"/>
          <ac:spMkLst>
            <pc:docMk/>
            <pc:sldMk cId="447779663" sldId="427"/>
            <ac:spMk id="6" creationId="{AB12A84F-1FD2-8D50-F9AF-5B1213F928C7}"/>
          </ac:spMkLst>
        </pc:spChg>
        <pc:grpChg chg="add mod">
          <ac:chgData name="준이 김" userId="98e3a0a8376a7895" providerId="LiveId" clId="{A03B9017-6948-4CE4-85E6-6E93A75528E4}" dt="2023-10-28T05:43:18.490" v="698" actId="12788"/>
          <ac:grpSpMkLst>
            <pc:docMk/>
            <pc:sldMk cId="447779663" sldId="427"/>
            <ac:grpSpMk id="9" creationId="{8B19CE6F-E3F7-8FEC-940C-181DDE21910C}"/>
          </ac:grpSpMkLst>
        </pc:grpChg>
        <pc:picChg chg="add mod">
          <ac:chgData name="준이 김" userId="98e3a0a8376a7895" providerId="LiveId" clId="{A03B9017-6948-4CE4-85E6-6E93A75528E4}" dt="2023-10-29T05:26:08.690" v="4398" actId="1440"/>
          <ac:picMkLst>
            <pc:docMk/>
            <pc:sldMk cId="447779663" sldId="427"/>
            <ac:picMk id="4" creationId="{8FE5BEB6-CFDE-0D70-0FA2-B58D14A54231}"/>
          </ac:picMkLst>
        </pc:picChg>
        <pc:picChg chg="add del mod">
          <ac:chgData name="준이 김" userId="98e3a0a8376a7895" providerId="LiveId" clId="{A03B9017-6948-4CE4-85E6-6E93A75528E4}" dt="2023-10-29T05:26:00.330" v="4394" actId="478"/>
          <ac:picMkLst>
            <pc:docMk/>
            <pc:sldMk cId="447779663" sldId="427"/>
            <ac:picMk id="5" creationId="{381FD7D6-61E2-917C-3CE3-733E06B8CD8A}"/>
          </ac:picMkLst>
        </pc:picChg>
        <pc:picChg chg="add mod">
          <ac:chgData name="준이 김" userId="98e3a0a8376a7895" providerId="LiveId" clId="{A03B9017-6948-4CE4-85E6-6E93A75528E4}" dt="2023-10-29T05:25:27.707" v="4391" actId="1440"/>
          <ac:picMkLst>
            <pc:docMk/>
            <pc:sldMk cId="447779663" sldId="427"/>
            <ac:picMk id="8" creationId="{59AFC6CE-908A-E957-93E4-173C92A01813}"/>
          </ac:picMkLst>
        </pc:picChg>
      </pc:sldChg>
      <pc:sldChg chg="addSp delSp modSp add mod">
        <pc:chgData name="준이 김" userId="98e3a0a8376a7895" providerId="LiveId" clId="{A03B9017-6948-4CE4-85E6-6E93A75528E4}" dt="2023-10-29T05:26:35.864" v="4406" actId="1440"/>
        <pc:sldMkLst>
          <pc:docMk/>
          <pc:sldMk cId="1246364581" sldId="428"/>
        </pc:sldMkLst>
        <pc:spChg chg="add mod">
          <ac:chgData name="준이 김" userId="98e3a0a8376a7895" providerId="LiveId" clId="{A03B9017-6948-4CE4-85E6-6E93A75528E4}" dt="2023-10-28T05:45:03.130" v="725" actId="12789"/>
          <ac:spMkLst>
            <pc:docMk/>
            <pc:sldMk cId="1246364581" sldId="428"/>
            <ac:spMk id="11" creationId="{285C89F5-618A-0DE9-F84F-EE99EE42A7C3}"/>
          </ac:spMkLst>
        </pc:spChg>
        <pc:grpChg chg="del mod">
          <ac:chgData name="준이 김" userId="98e3a0a8376a7895" providerId="LiveId" clId="{A03B9017-6948-4CE4-85E6-6E93A75528E4}" dt="2023-10-28T05:44:24.915" v="710" actId="478"/>
          <ac:grpSpMkLst>
            <pc:docMk/>
            <pc:sldMk cId="1246364581" sldId="428"/>
            <ac:grpSpMk id="9" creationId="{8B19CE6F-E3F7-8FEC-940C-181DDE21910C}"/>
          </ac:grpSpMkLst>
        </pc:grpChg>
        <pc:picChg chg="add mod">
          <ac:chgData name="준이 김" userId="98e3a0a8376a7895" providerId="LiveId" clId="{A03B9017-6948-4CE4-85E6-6E93A75528E4}" dt="2023-10-29T05:25:34.599" v="4393" actId="1440"/>
          <ac:picMkLst>
            <pc:docMk/>
            <pc:sldMk cId="1246364581" sldId="428"/>
            <ac:picMk id="4" creationId="{2C697285-C4CD-7E5E-D9C2-C75CF310049C}"/>
          </ac:picMkLst>
        </pc:picChg>
        <pc:picChg chg="add mod">
          <ac:chgData name="준이 김" userId="98e3a0a8376a7895" providerId="LiveId" clId="{A03B9017-6948-4CE4-85E6-6E93A75528E4}" dt="2023-10-29T05:26:35.864" v="4406" actId="1440"/>
          <ac:picMkLst>
            <pc:docMk/>
            <pc:sldMk cId="1246364581" sldId="428"/>
            <ac:picMk id="5" creationId="{269C4E01-E126-2B74-3DD2-16CBE85CF206}"/>
          </ac:picMkLst>
        </pc:picChg>
        <pc:picChg chg="del">
          <ac:chgData name="준이 김" userId="98e3a0a8376a7895" providerId="LiveId" clId="{A03B9017-6948-4CE4-85E6-6E93A75528E4}" dt="2023-10-28T05:43:56.987" v="705" actId="478"/>
          <ac:picMkLst>
            <pc:docMk/>
            <pc:sldMk cId="1246364581" sldId="428"/>
            <ac:picMk id="8" creationId="{59AFC6CE-908A-E957-93E4-173C92A01813}"/>
          </ac:picMkLst>
        </pc:picChg>
        <pc:picChg chg="add del mod">
          <ac:chgData name="준이 김" userId="98e3a0a8376a7895" providerId="LiveId" clId="{A03B9017-6948-4CE4-85E6-6E93A75528E4}" dt="2023-10-29T05:26:21.293" v="4399" actId="478"/>
          <ac:picMkLst>
            <pc:docMk/>
            <pc:sldMk cId="1246364581" sldId="428"/>
            <ac:picMk id="10" creationId="{1E6E32E2-088F-7A4E-9715-70E4F19BB488}"/>
          </ac:picMkLst>
        </pc:picChg>
      </pc:sldChg>
      <pc:sldChg chg="addSp delSp new del mod">
        <pc:chgData name="준이 김" userId="98e3a0a8376a7895" providerId="LiveId" clId="{A03B9017-6948-4CE4-85E6-6E93A75528E4}" dt="2023-10-28T05:43:52.401" v="702" actId="47"/>
        <pc:sldMkLst>
          <pc:docMk/>
          <pc:sldMk cId="1662846918" sldId="428"/>
        </pc:sldMkLst>
        <pc:picChg chg="add del">
          <ac:chgData name="준이 김" userId="98e3a0a8376a7895" providerId="LiveId" clId="{A03B9017-6948-4CE4-85E6-6E93A75528E4}" dt="2023-10-28T05:43:50.925" v="701" actId="22"/>
          <ac:picMkLst>
            <pc:docMk/>
            <pc:sldMk cId="1662846918" sldId="428"/>
            <ac:picMk id="3" creationId="{EE4E0151-8AFC-1927-02D8-B4A0B370D632}"/>
          </ac:picMkLst>
        </pc:picChg>
      </pc:sldChg>
      <pc:sldChg chg="modSp add mod ord">
        <pc:chgData name="준이 김" userId="98e3a0a8376a7895" providerId="LiveId" clId="{A03B9017-6948-4CE4-85E6-6E93A75528E4}" dt="2023-10-28T07:20:40.075" v="771" actId="20577"/>
        <pc:sldMkLst>
          <pc:docMk/>
          <pc:sldMk cId="2686617494" sldId="429"/>
        </pc:sldMkLst>
        <pc:spChg chg="mod">
          <ac:chgData name="준이 김" userId="98e3a0a8376a7895" providerId="LiveId" clId="{A03B9017-6948-4CE4-85E6-6E93A75528E4}" dt="2023-10-28T07:20:40.075" v="771" actId="20577"/>
          <ac:spMkLst>
            <pc:docMk/>
            <pc:sldMk cId="2686617494" sldId="429"/>
            <ac:spMk id="2" creationId="{804D4F0D-7782-98EF-764B-9F0BF3C854D6}"/>
          </ac:spMkLst>
        </pc:spChg>
      </pc:sldChg>
      <pc:sldChg chg="addSp delSp modSp new mod">
        <pc:chgData name="준이 김" userId="98e3a0a8376a7895" providerId="LiveId" clId="{A03B9017-6948-4CE4-85E6-6E93A75528E4}" dt="2023-10-28T07:57:04.315" v="1546"/>
        <pc:sldMkLst>
          <pc:docMk/>
          <pc:sldMk cId="3229923485" sldId="430"/>
        </pc:sldMkLst>
        <pc:spChg chg="add del mod">
          <ac:chgData name="준이 김" userId="98e3a0a8376a7895" providerId="LiveId" clId="{A03B9017-6948-4CE4-85E6-6E93A75528E4}" dt="2023-10-28T07:57:04.142" v="1545" actId="478"/>
          <ac:spMkLst>
            <pc:docMk/>
            <pc:sldMk cId="3229923485" sldId="430"/>
            <ac:spMk id="2" creationId="{62B78CA9-0787-D997-5190-D4E37E3AFD66}"/>
          </ac:spMkLst>
        </pc:spChg>
        <pc:spChg chg="add mod">
          <ac:chgData name="준이 김" userId="98e3a0a8376a7895" providerId="LiveId" clId="{A03B9017-6948-4CE4-85E6-6E93A75528E4}" dt="2023-10-28T07:27:40.139" v="932" actId="2711"/>
          <ac:spMkLst>
            <pc:docMk/>
            <pc:sldMk cId="3229923485" sldId="430"/>
            <ac:spMk id="3" creationId="{734ECD62-528F-A9C3-FA95-B86418A298DF}"/>
          </ac:spMkLst>
        </pc:spChg>
        <pc:spChg chg="add mod">
          <ac:chgData name="준이 김" userId="98e3a0a8376a7895" providerId="LiveId" clId="{A03B9017-6948-4CE4-85E6-6E93A75528E4}" dt="2023-10-28T07:57:04.315" v="1546"/>
          <ac:spMkLst>
            <pc:docMk/>
            <pc:sldMk cId="3229923485" sldId="430"/>
            <ac:spMk id="4" creationId="{8397E9C5-E609-3C3A-31A5-D0629503F3A2}"/>
          </ac:spMkLst>
        </pc:spChg>
      </pc:sldChg>
      <pc:sldChg chg="addSp delSp modSp add mod">
        <pc:chgData name="준이 김" userId="98e3a0a8376a7895" providerId="LiveId" clId="{A03B9017-6948-4CE4-85E6-6E93A75528E4}" dt="2023-10-28T07:57:00.033" v="1544" actId="478"/>
        <pc:sldMkLst>
          <pc:docMk/>
          <pc:sldMk cId="3297505573" sldId="431"/>
        </pc:sldMkLst>
        <pc:spChg chg="del">
          <ac:chgData name="준이 김" userId="98e3a0a8376a7895" providerId="LiveId" clId="{A03B9017-6948-4CE4-85E6-6E93A75528E4}" dt="2023-10-28T07:57:00.033" v="1544" actId="478"/>
          <ac:spMkLst>
            <pc:docMk/>
            <pc:sldMk cId="3297505573" sldId="431"/>
            <ac:spMk id="2" creationId="{62B78CA9-0787-D997-5190-D4E37E3AFD66}"/>
          </ac:spMkLst>
        </pc:spChg>
        <pc:spChg chg="del mod">
          <ac:chgData name="준이 김" userId="98e3a0a8376a7895" providerId="LiveId" clId="{A03B9017-6948-4CE4-85E6-6E93A75528E4}" dt="2023-10-28T07:23:06.496" v="855" actId="478"/>
          <ac:spMkLst>
            <pc:docMk/>
            <pc:sldMk cId="3297505573" sldId="431"/>
            <ac:spMk id="3" creationId="{734ECD62-528F-A9C3-FA95-B86418A298DF}"/>
          </ac:spMkLst>
        </pc:spChg>
        <pc:spChg chg="add mod">
          <ac:chgData name="준이 김" userId="98e3a0a8376a7895" providerId="LiveId" clId="{A03B9017-6948-4CE4-85E6-6E93A75528E4}" dt="2023-10-28T07:28:56.273" v="971" actId="207"/>
          <ac:spMkLst>
            <pc:docMk/>
            <pc:sldMk cId="3297505573" sldId="431"/>
            <ac:spMk id="4" creationId="{DD54A479-AF5C-A0A1-9028-C3691529F386}"/>
          </ac:spMkLst>
        </pc:spChg>
        <pc:spChg chg="add mod">
          <ac:chgData name="준이 김" userId="98e3a0a8376a7895" providerId="LiveId" clId="{A03B9017-6948-4CE4-85E6-6E93A75528E4}" dt="2023-10-28T07:25:22.634" v="889" actId="1076"/>
          <ac:spMkLst>
            <pc:docMk/>
            <pc:sldMk cId="3297505573" sldId="431"/>
            <ac:spMk id="5" creationId="{D9EEDCFB-3B10-F7EF-6A5D-10B4AC165BFF}"/>
          </ac:spMkLst>
        </pc:spChg>
        <pc:spChg chg="add mod ord">
          <ac:chgData name="준이 김" userId="98e3a0a8376a7895" providerId="LiveId" clId="{A03B9017-6948-4CE4-85E6-6E93A75528E4}" dt="2023-10-28T07:56:56.977" v="1543" actId="167"/>
          <ac:spMkLst>
            <pc:docMk/>
            <pc:sldMk cId="3297505573" sldId="431"/>
            <ac:spMk id="6" creationId="{645A791E-4070-BD08-2D34-AF16EF695DFE}"/>
          </ac:spMkLst>
        </pc:spChg>
      </pc:sldChg>
      <pc:sldChg chg="addSp delSp modSp add mod ord">
        <pc:chgData name="준이 김" userId="98e3a0a8376a7895" providerId="LiveId" clId="{A03B9017-6948-4CE4-85E6-6E93A75528E4}" dt="2023-10-28T07:56:46.469" v="1538"/>
        <pc:sldMkLst>
          <pc:docMk/>
          <pc:sldMk cId="1966609826" sldId="432"/>
        </pc:sldMkLst>
        <pc:spChg chg="del mod">
          <ac:chgData name="준이 김" userId="98e3a0a8376a7895" providerId="LiveId" clId="{A03B9017-6948-4CE4-85E6-6E93A75528E4}" dt="2023-10-28T07:56:46.283" v="1537" actId="478"/>
          <ac:spMkLst>
            <pc:docMk/>
            <pc:sldMk cId="1966609826" sldId="432"/>
            <ac:spMk id="2" creationId="{62B78CA9-0787-D997-5190-D4E37E3AFD66}"/>
          </ac:spMkLst>
        </pc:spChg>
        <pc:spChg chg="mod">
          <ac:chgData name="준이 김" userId="98e3a0a8376a7895" providerId="LiveId" clId="{A03B9017-6948-4CE4-85E6-6E93A75528E4}" dt="2023-10-28T07:27:11.463" v="930" actId="20577"/>
          <ac:spMkLst>
            <pc:docMk/>
            <pc:sldMk cId="1966609826" sldId="432"/>
            <ac:spMk id="3" creationId="{734ECD62-528F-A9C3-FA95-B86418A298DF}"/>
          </ac:spMkLst>
        </pc:spChg>
        <pc:spChg chg="add mod">
          <ac:chgData name="준이 김" userId="98e3a0a8376a7895" providerId="LiveId" clId="{A03B9017-6948-4CE4-85E6-6E93A75528E4}" dt="2023-10-28T07:56:46.469" v="1538"/>
          <ac:spMkLst>
            <pc:docMk/>
            <pc:sldMk cId="1966609826" sldId="432"/>
            <ac:spMk id="4" creationId="{51D7167B-A7D4-2DE2-8902-7DE666AA27FF}"/>
          </ac:spMkLst>
        </pc:spChg>
      </pc:sldChg>
      <pc:sldChg chg="modSp add mod">
        <pc:chgData name="준이 김" userId="98e3a0a8376a7895" providerId="LiveId" clId="{A03B9017-6948-4CE4-85E6-6E93A75528E4}" dt="2023-10-28T07:56:43.519" v="1536" actId="1076"/>
        <pc:sldMkLst>
          <pc:docMk/>
          <pc:sldMk cId="210332186" sldId="433"/>
        </pc:sldMkLst>
        <pc:spChg chg="mod">
          <ac:chgData name="준이 김" userId="98e3a0a8376a7895" providerId="LiveId" clId="{A03B9017-6948-4CE4-85E6-6E93A75528E4}" dt="2023-10-28T07:56:43.519" v="1536" actId="1076"/>
          <ac:spMkLst>
            <pc:docMk/>
            <pc:sldMk cId="210332186" sldId="433"/>
            <ac:spMk id="2" creationId="{62B78CA9-0787-D997-5190-D4E37E3AFD66}"/>
          </ac:spMkLst>
        </pc:spChg>
        <pc:spChg chg="mod">
          <ac:chgData name="준이 김" userId="98e3a0a8376a7895" providerId="LiveId" clId="{A03B9017-6948-4CE4-85E6-6E93A75528E4}" dt="2023-10-28T07:28:44.888" v="969" actId="1076"/>
          <ac:spMkLst>
            <pc:docMk/>
            <pc:sldMk cId="210332186" sldId="433"/>
            <ac:spMk id="3" creationId="{734ECD62-528F-A9C3-FA95-B86418A298DF}"/>
          </ac:spMkLst>
        </pc:spChg>
      </pc:sldChg>
      <pc:sldChg chg="modSp add mod ord">
        <pc:chgData name="준이 김" userId="98e3a0a8376a7895" providerId="LiveId" clId="{A03B9017-6948-4CE4-85E6-6E93A75528E4}" dt="2023-10-28T07:29:29.509" v="983" actId="20577"/>
        <pc:sldMkLst>
          <pc:docMk/>
          <pc:sldMk cId="4088459744" sldId="434"/>
        </pc:sldMkLst>
        <pc:spChg chg="mod">
          <ac:chgData name="준이 김" userId="98e3a0a8376a7895" providerId="LiveId" clId="{A03B9017-6948-4CE4-85E6-6E93A75528E4}" dt="2023-10-28T07:29:29.509" v="983" actId="20577"/>
          <ac:spMkLst>
            <pc:docMk/>
            <pc:sldMk cId="4088459744" sldId="434"/>
            <ac:spMk id="2" creationId="{804D4F0D-7782-98EF-764B-9F0BF3C854D6}"/>
          </ac:spMkLst>
        </pc:spChg>
      </pc:sldChg>
      <pc:sldChg chg="delSp modSp add mod ord">
        <pc:chgData name="준이 김" userId="98e3a0a8376a7895" providerId="LiveId" clId="{A03B9017-6948-4CE4-85E6-6E93A75528E4}" dt="2023-10-28T08:15:17.320" v="2034" actId="1076"/>
        <pc:sldMkLst>
          <pc:docMk/>
          <pc:sldMk cId="2600561973" sldId="435"/>
        </pc:sldMkLst>
        <pc:spChg chg="del">
          <ac:chgData name="준이 김" userId="98e3a0a8376a7895" providerId="LiveId" clId="{A03B9017-6948-4CE4-85E6-6E93A75528E4}" dt="2023-10-28T07:30:00.010" v="989" actId="478"/>
          <ac:spMkLst>
            <pc:docMk/>
            <pc:sldMk cId="2600561973" sldId="435"/>
            <ac:spMk id="2" creationId="{62B78CA9-0787-D997-5190-D4E37E3AFD66}"/>
          </ac:spMkLst>
        </pc:spChg>
        <pc:spChg chg="mod">
          <ac:chgData name="준이 김" userId="98e3a0a8376a7895" providerId="LiveId" clId="{A03B9017-6948-4CE4-85E6-6E93A75528E4}" dt="2023-10-28T08:15:17.320" v="2034" actId="1076"/>
          <ac:spMkLst>
            <pc:docMk/>
            <pc:sldMk cId="2600561973" sldId="435"/>
            <ac:spMk id="3" creationId="{734ECD62-528F-A9C3-FA95-B86418A298DF}"/>
          </ac:spMkLst>
        </pc:spChg>
      </pc:sldChg>
      <pc:sldChg chg="new del">
        <pc:chgData name="준이 김" userId="98e3a0a8376a7895" providerId="LiveId" clId="{A03B9017-6948-4CE4-85E6-6E93A75528E4}" dt="2023-10-28T07:31:06.706" v="1019" actId="47"/>
        <pc:sldMkLst>
          <pc:docMk/>
          <pc:sldMk cId="1010328857" sldId="436"/>
        </pc:sldMkLst>
      </pc:sldChg>
      <pc:sldChg chg="modSp add mod">
        <pc:chgData name="준이 김" userId="98e3a0a8376a7895" providerId="LiveId" clId="{A03B9017-6948-4CE4-85E6-6E93A75528E4}" dt="2023-10-28T07:37:56.013" v="1123" actId="20577"/>
        <pc:sldMkLst>
          <pc:docMk/>
          <pc:sldMk cId="2445501753" sldId="436"/>
        </pc:sldMkLst>
        <pc:spChg chg="mod">
          <ac:chgData name="준이 김" userId="98e3a0a8376a7895" providerId="LiveId" clId="{A03B9017-6948-4CE4-85E6-6E93A75528E4}" dt="2023-10-28T07:37:56.013" v="1123" actId="20577"/>
          <ac:spMkLst>
            <pc:docMk/>
            <pc:sldMk cId="2445501753" sldId="436"/>
            <ac:spMk id="3" creationId="{734ECD62-528F-A9C3-FA95-B86418A298DF}"/>
          </ac:spMkLst>
        </pc:spChg>
      </pc:sldChg>
      <pc:sldChg chg="addSp modSp add mod">
        <pc:chgData name="준이 김" userId="98e3a0a8376a7895" providerId="LiveId" clId="{A03B9017-6948-4CE4-85E6-6E93A75528E4}" dt="2023-10-28T07:38:33.826" v="1170" actId="1076"/>
        <pc:sldMkLst>
          <pc:docMk/>
          <pc:sldMk cId="2634104281" sldId="437"/>
        </pc:sldMkLst>
        <pc:spChg chg="add mod">
          <ac:chgData name="준이 김" userId="98e3a0a8376a7895" providerId="LiveId" clId="{A03B9017-6948-4CE4-85E6-6E93A75528E4}" dt="2023-10-28T07:38:22.866" v="1166" actId="164"/>
          <ac:spMkLst>
            <pc:docMk/>
            <pc:sldMk cId="2634104281" sldId="437"/>
            <ac:spMk id="2" creationId="{2B68457F-F58B-1BED-F89A-9480231BFA24}"/>
          </ac:spMkLst>
        </pc:spChg>
        <pc:spChg chg="mod">
          <ac:chgData name="준이 김" userId="98e3a0a8376a7895" providerId="LiveId" clId="{A03B9017-6948-4CE4-85E6-6E93A75528E4}" dt="2023-10-28T07:38:22.866" v="1166" actId="164"/>
          <ac:spMkLst>
            <pc:docMk/>
            <pc:sldMk cId="2634104281" sldId="437"/>
            <ac:spMk id="3" creationId="{734ECD62-528F-A9C3-FA95-B86418A298DF}"/>
          </ac:spMkLst>
        </pc:spChg>
        <pc:spChg chg="add mod">
          <ac:chgData name="준이 김" userId="98e3a0a8376a7895" providerId="LiveId" clId="{A03B9017-6948-4CE4-85E6-6E93A75528E4}" dt="2023-10-28T07:38:22.866" v="1166" actId="164"/>
          <ac:spMkLst>
            <pc:docMk/>
            <pc:sldMk cId="2634104281" sldId="437"/>
            <ac:spMk id="4" creationId="{A9EB4EF8-E3AE-B267-ACF8-15EBC276F11F}"/>
          </ac:spMkLst>
        </pc:spChg>
        <pc:spChg chg="add mod">
          <ac:chgData name="준이 김" userId="98e3a0a8376a7895" providerId="LiveId" clId="{A03B9017-6948-4CE4-85E6-6E93A75528E4}" dt="2023-10-28T07:38:22.866" v="1166" actId="164"/>
          <ac:spMkLst>
            <pc:docMk/>
            <pc:sldMk cId="2634104281" sldId="437"/>
            <ac:spMk id="5" creationId="{E9476A1C-B4E5-7E8B-5F67-E455B2E4018F}"/>
          </ac:spMkLst>
        </pc:spChg>
        <pc:spChg chg="add mod">
          <ac:chgData name="준이 김" userId="98e3a0a8376a7895" providerId="LiveId" clId="{A03B9017-6948-4CE4-85E6-6E93A75528E4}" dt="2023-10-28T07:38:22.866" v="1166" actId="164"/>
          <ac:spMkLst>
            <pc:docMk/>
            <pc:sldMk cId="2634104281" sldId="437"/>
            <ac:spMk id="6" creationId="{81B9ACAB-862F-2FA8-7E27-C68C6BAC770F}"/>
          </ac:spMkLst>
        </pc:spChg>
        <pc:spChg chg="add mod">
          <ac:chgData name="준이 김" userId="98e3a0a8376a7895" providerId="LiveId" clId="{A03B9017-6948-4CE4-85E6-6E93A75528E4}" dt="2023-10-28T07:38:30.323" v="1169" actId="12788"/>
          <ac:spMkLst>
            <pc:docMk/>
            <pc:sldMk cId="2634104281" sldId="437"/>
            <ac:spMk id="7" creationId="{043D0107-8B52-5D0D-9065-0247123A1BC4}"/>
          </ac:spMkLst>
        </pc:spChg>
        <pc:grpChg chg="add mod">
          <ac:chgData name="준이 김" userId="98e3a0a8376a7895" providerId="LiveId" clId="{A03B9017-6948-4CE4-85E6-6E93A75528E4}" dt="2023-10-28T07:38:33.826" v="1170" actId="1076"/>
          <ac:grpSpMkLst>
            <pc:docMk/>
            <pc:sldMk cId="2634104281" sldId="437"/>
            <ac:grpSpMk id="8" creationId="{8C1650AC-54E5-8499-D9CB-2E899A8D4307}"/>
          </ac:grpSpMkLst>
        </pc:grpChg>
      </pc:sldChg>
      <pc:sldChg chg="addSp modSp new mod">
        <pc:chgData name="준이 김" userId="98e3a0a8376a7895" providerId="LiveId" clId="{A03B9017-6948-4CE4-85E6-6E93A75528E4}" dt="2023-10-28T07:33:11.957" v="1096" actId="1076"/>
        <pc:sldMkLst>
          <pc:docMk/>
          <pc:sldMk cId="2172829487" sldId="438"/>
        </pc:sldMkLst>
        <pc:spChg chg="add mod">
          <ac:chgData name="준이 김" userId="98e3a0a8376a7895" providerId="LiveId" clId="{A03B9017-6948-4CE4-85E6-6E93A75528E4}" dt="2023-10-28T07:33:11.957" v="1096" actId="1076"/>
          <ac:spMkLst>
            <pc:docMk/>
            <pc:sldMk cId="2172829487" sldId="438"/>
            <ac:spMk id="2" creationId="{98EF1490-2D37-24B9-3FE3-418FC28CDA4B}"/>
          </ac:spMkLst>
        </pc:spChg>
      </pc:sldChg>
      <pc:sldChg chg="addSp delSp modSp new mod">
        <pc:chgData name="준이 김" userId="98e3a0a8376a7895" providerId="LiveId" clId="{A03B9017-6948-4CE4-85E6-6E93A75528E4}" dt="2023-10-29T05:27:06.875" v="4414" actId="1440"/>
        <pc:sldMkLst>
          <pc:docMk/>
          <pc:sldMk cId="2475651993" sldId="439"/>
        </pc:sldMkLst>
        <pc:spChg chg="add mod">
          <ac:chgData name="준이 김" userId="98e3a0a8376a7895" providerId="LiveId" clId="{A03B9017-6948-4CE4-85E6-6E93A75528E4}" dt="2023-10-28T07:33:26.897" v="1100"/>
          <ac:spMkLst>
            <pc:docMk/>
            <pc:sldMk cId="2475651993" sldId="439"/>
            <ac:spMk id="2" creationId="{5E0EDD16-BC07-B5A3-B7AA-AC44B6850863}"/>
          </ac:spMkLst>
        </pc:spChg>
        <pc:spChg chg="add del mod topLvl">
          <ac:chgData name="준이 김" userId="98e3a0a8376a7895" providerId="LiveId" clId="{A03B9017-6948-4CE4-85E6-6E93A75528E4}" dt="2023-10-29T05:26:55.211" v="4409" actId="478"/>
          <ac:spMkLst>
            <pc:docMk/>
            <pc:sldMk cId="2475651993" sldId="439"/>
            <ac:spMk id="7" creationId="{225957DC-7A7C-5BD0-FA04-7EDC981C3443}"/>
          </ac:spMkLst>
        </pc:spChg>
        <pc:grpChg chg="add del mod">
          <ac:chgData name="준이 김" userId="98e3a0a8376a7895" providerId="LiveId" clId="{A03B9017-6948-4CE4-85E6-6E93A75528E4}" dt="2023-10-28T08:16:58.705" v="2040" actId="478"/>
          <ac:grpSpMkLst>
            <pc:docMk/>
            <pc:sldMk cId="2475651993" sldId="439"/>
            <ac:grpSpMk id="12" creationId="{00D15C54-43F3-A631-02DA-65B7CB603536}"/>
          </ac:grpSpMkLst>
        </pc:grpChg>
        <pc:picChg chg="add del mod">
          <ac:chgData name="준이 김" userId="98e3a0a8376a7895" providerId="LiveId" clId="{A03B9017-6948-4CE4-85E6-6E93A75528E4}" dt="2023-10-28T07:36:54.497" v="1107" actId="478"/>
          <ac:picMkLst>
            <pc:docMk/>
            <pc:sldMk cId="2475651993" sldId="439"/>
            <ac:picMk id="4" creationId="{DA2C78D6-F48C-BB2F-A0B9-78555E26CB70}"/>
          </ac:picMkLst>
        </pc:picChg>
        <pc:picChg chg="add del mod">
          <ac:chgData name="준이 김" userId="98e3a0a8376a7895" providerId="LiveId" clId="{A03B9017-6948-4CE4-85E6-6E93A75528E4}" dt="2023-10-28T07:37:26.759" v="1114" actId="478"/>
          <ac:picMkLst>
            <pc:docMk/>
            <pc:sldMk cId="2475651993" sldId="439"/>
            <ac:picMk id="6" creationId="{C5A6BF37-1925-2337-3AD2-B76E2C813F69}"/>
          </ac:picMkLst>
        </pc:picChg>
        <pc:picChg chg="add del mod">
          <ac:chgData name="준이 김" userId="98e3a0a8376a7895" providerId="LiveId" clId="{A03B9017-6948-4CE4-85E6-6E93A75528E4}" dt="2023-10-28T08:16:40.200" v="2035" actId="478"/>
          <ac:picMkLst>
            <pc:docMk/>
            <pc:sldMk cId="2475651993" sldId="439"/>
            <ac:picMk id="9" creationId="{33489AD8-758B-FC98-F5F6-52E9A3D663A5}"/>
          </ac:picMkLst>
        </pc:picChg>
        <pc:picChg chg="add del mod topLvl">
          <ac:chgData name="준이 김" userId="98e3a0a8376a7895" providerId="LiveId" clId="{A03B9017-6948-4CE4-85E6-6E93A75528E4}" dt="2023-10-28T08:16:58.705" v="2040" actId="478"/>
          <ac:picMkLst>
            <pc:docMk/>
            <pc:sldMk cId="2475651993" sldId="439"/>
            <ac:picMk id="11" creationId="{E8D9CC9B-26D5-15DA-A11F-A44FCFD97B67}"/>
          </ac:picMkLst>
        </pc:picChg>
        <pc:picChg chg="add mod">
          <ac:chgData name="준이 김" userId="98e3a0a8376a7895" providerId="LiveId" clId="{A03B9017-6948-4CE4-85E6-6E93A75528E4}" dt="2023-10-29T05:27:06.875" v="4414" actId="1440"/>
          <ac:picMkLst>
            <pc:docMk/>
            <pc:sldMk cId="2475651993" sldId="439"/>
            <ac:picMk id="14" creationId="{16A6FD7A-57EB-E09F-2A5D-FECF4C65DCF4}"/>
          </ac:picMkLst>
        </pc:picChg>
        <pc:picChg chg="add del mod">
          <ac:chgData name="준이 김" userId="98e3a0a8376a7895" providerId="LiveId" clId="{A03B9017-6948-4CE4-85E6-6E93A75528E4}" dt="2023-10-29T05:27:04.826" v="4413" actId="478"/>
          <ac:picMkLst>
            <pc:docMk/>
            <pc:sldMk cId="2475651993" sldId="439"/>
            <ac:picMk id="16" creationId="{0884E808-D574-36CC-1C89-9C7900EA0F29}"/>
          </ac:picMkLst>
        </pc:picChg>
      </pc:sldChg>
      <pc:sldChg chg="modSp add mod ord">
        <pc:chgData name="준이 김" userId="98e3a0a8376a7895" providerId="LiveId" clId="{A03B9017-6948-4CE4-85E6-6E93A75528E4}" dt="2023-10-28T07:56:36.079" v="1534" actId="1076"/>
        <pc:sldMkLst>
          <pc:docMk/>
          <pc:sldMk cId="1271380603" sldId="440"/>
        </pc:sldMkLst>
        <pc:spChg chg="mod">
          <ac:chgData name="준이 김" userId="98e3a0a8376a7895" providerId="LiveId" clId="{A03B9017-6948-4CE4-85E6-6E93A75528E4}" dt="2023-10-28T07:56:36.079" v="1534" actId="1076"/>
          <ac:spMkLst>
            <pc:docMk/>
            <pc:sldMk cId="1271380603" sldId="440"/>
            <ac:spMk id="2" creationId="{62B78CA9-0787-D997-5190-D4E37E3AFD66}"/>
          </ac:spMkLst>
        </pc:spChg>
        <pc:spChg chg="mod">
          <ac:chgData name="준이 김" userId="98e3a0a8376a7895" providerId="LiveId" clId="{A03B9017-6948-4CE4-85E6-6E93A75528E4}" dt="2023-10-28T07:43:07.375" v="1241" actId="207"/>
          <ac:spMkLst>
            <pc:docMk/>
            <pc:sldMk cId="1271380603" sldId="440"/>
            <ac:spMk id="3" creationId="{734ECD62-528F-A9C3-FA95-B86418A298DF}"/>
          </ac:spMkLst>
        </pc:spChg>
      </pc:sldChg>
      <pc:sldChg chg="modSp add mod ord">
        <pc:chgData name="준이 김" userId="98e3a0a8376a7895" providerId="LiveId" clId="{A03B9017-6948-4CE4-85E6-6E93A75528E4}" dt="2023-10-28T08:47:30.220" v="2705"/>
        <pc:sldMkLst>
          <pc:docMk/>
          <pc:sldMk cId="2893226725" sldId="441"/>
        </pc:sldMkLst>
        <pc:spChg chg="mod">
          <ac:chgData name="준이 김" userId="98e3a0a8376a7895" providerId="LiveId" clId="{A03B9017-6948-4CE4-85E6-6E93A75528E4}" dt="2023-10-28T08:29:49.044" v="2362" actId="20577"/>
          <ac:spMkLst>
            <pc:docMk/>
            <pc:sldMk cId="2893226725" sldId="441"/>
            <ac:spMk id="2" creationId="{804D4F0D-7782-98EF-764B-9F0BF3C854D6}"/>
          </ac:spMkLst>
        </pc:spChg>
      </pc:sldChg>
      <pc:sldChg chg="delSp modSp add mod ord">
        <pc:chgData name="준이 김" userId="98e3a0a8376a7895" providerId="LiveId" clId="{A03B9017-6948-4CE4-85E6-6E93A75528E4}" dt="2023-10-28T07:46:28.350" v="1310" actId="207"/>
        <pc:sldMkLst>
          <pc:docMk/>
          <pc:sldMk cId="4068708254" sldId="442"/>
        </pc:sldMkLst>
        <pc:spChg chg="del">
          <ac:chgData name="준이 김" userId="98e3a0a8376a7895" providerId="LiveId" clId="{A03B9017-6948-4CE4-85E6-6E93A75528E4}" dt="2023-10-28T07:44:34.605" v="1256" actId="478"/>
          <ac:spMkLst>
            <pc:docMk/>
            <pc:sldMk cId="4068708254" sldId="442"/>
            <ac:spMk id="2" creationId="{62B78CA9-0787-D997-5190-D4E37E3AFD66}"/>
          </ac:spMkLst>
        </pc:spChg>
        <pc:spChg chg="mod">
          <ac:chgData name="준이 김" userId="98e3a0a8376a7895" providerId="LiveId" clId="{A03B9017-6948-4CE4-85E6-6E93A75528E4}" dt="2023-10-28T07:46:28.350" v="1310" actId="207"/>
          <ac:spMkLst>
            <pc:docMk/>
            <pc:sldMk cId="4068708254" sldId="442"/>
            <ac:spMk id="3" creationId="{734ECD62-528F-A9C3-FA95-B86418A298DF}"/>
          </ac:spMkLst>
        </pc:spChg>
      </pc:sldChg>
      <pc:sldChg chg="modSp add mod ord">
        <pc:chgData name="준이 김" userId="98e3a0a8376a7895" providerId="LiveId" clId="{A03B9017-6948-4CE4-85E6-6E93A75528E4}" dt="2023-10-28T07:47:16.894" v="1337" actId="207"/>
        <pc:sldMkLst>
          <pc:docMk/>
          <pc:sldMk cId="148951900" sldId="443"/>
        </pc:sldMkLst>
        <pc:spChg chg="mod">
          <ac:chgData name="준이 김" userId="98e3a0a8376a7895" providerId="LiveId" clId="{A03B9017-6948-4CE4-85E6-6E93A75528E4}" dt="2023-10-28T07:47:16.894" v="1337" actId="207"/>
          <ac:spMkLst>
            <pc:docMk/>
            <pc:sldMk cId="148951900" sldId="443"/>
            <ac:spMk id="2" creationId="{82389EAA-BCEB-926E-512F-C6545998FD4D}"/>
          </ac:spMkLst>
        </pc:spChg>
      </pc:sldChg>
      <pc:sldChg chg="addSp modSp add mod">
        <pc:chgData name="준이 김" userId="98e3a0a8376a7895" providerId="LiveId" clId="{A03B9017-6948-4CE4-85E6-6E93A75528E4}" dt="2023-10-28T07:50:12.415" v="1449" actId="167"/>
        <pc:sldMkLst>
          <pc:docMk/>
          <pc:sldMk cId="2239486472" sldId="444"/>
        </pc:sldMkLst>
        <pc:spChg chg="mod">
          <ac:chgData name="준이 김" userId="98e3a0a8376a7895" providerId="LiveId" clId="{A03B9017-6948-4CE4-85E6-6E93A75528E4}" dt="2023-10-28T07:50:00.902" v="1446" actId="1076"/>
          <ac:spMkLst>
            <pc:docMk/>
            <pc:sldMk cId="2239486472" sldId="444"/>
            <ac:spMk id="2" creationId="{82389EAA-BCEB-926E-512F-C6545998FD4D}"/>
          </ac:spMkLst>
        </pc:spChg>
        <pc:spChg chg="add mod ord">
          <ac:chgData name="준이 김" userId="98e3a0a8376a7895" providerId="LiveId" clId="{A03B9017-6948-4CE4-85E6-6E93A75528E4}" dt="2023-10-28T07:50:12.415" v="1449" actId="167"/>
          <ac:spMkLst>
            <pc:docMk/>
            <pc:sldMk cId="2239486472" sldId="444"/>
            <ac:spMk id="3" creationId="{11A1A90B-4709-034B-0E91-059538EB9BE4}"/>
          </ac:spMkLst>
        </pc:spChg>
      </pc:sldChg>
      <pc:sldChg chg="addSp delSp modSp add mod ord">
        <pc:chgData name="준이 김" userId="98e3a0a8376a7895" providerId="LiveId" clId="{A03B9017-6948-4CE4-85E6-6E93A75528E4}" dt="2023-10-29T05:26:46.761" v="4408" actId="1440"/>
        <pc:sldMkLst>
          <pc:docMk/>
          <pc:sldMk cId="2045468036" sldId="445"/>
        </pc:sldMkLst>
        <pc:picChg chg="del">
          <ac:chgData name="준이 김" userId="98e3a0a8376a7895" providerId="LiveId" clId="{A03B9017-6948-4CE4-85E6-6E93A75528E4}" dt="2023-10-28T07:51:55.043" v="1460" actId="478"/>
          <ac:picMkLst>
            <pc:docMk/>
            <pc:sldMk cId="2045468036" sldId="445"/>
            <ac:picMk id="4" creationId="{2C697285-C4CD-7E5E-D9C2-C75CF310049C}"/>
          </ac:picMkLst>
        </pc:picChg>
        <pc:picChg chg="add mod">
          <ac:chgData name="준이 김" userId="98e3a0a8376a7895" providerId="LiveId" clId="{A03B9017-6948-4CE4-85E6-6E93A75528E4}" dt="2023-10-29T05:26:44.894" v="4407" actId="1440"/>
          <ac:picMkLst>
            <pc:docMk/>
            <pc:sldMk cId="2045468036" sldId="445"/>
            <ac:picMk id="5" creationId="{158D483B-71B4-26C0-FBA9-B62640805AE5}"/>
          </ac:picMkLst>
        </pc:picChg>
        <pc:picChg chg="add mod">
          <ac:chgData name="준이 김" userId="98e3a0a8376a7895" providerId="LiveId" clId="{A03B9017-6948-4CE4-85E6-6E93A75528E4}" dt="2023-10-29T05:26:46.761" v="4408" actId="1440"/>
          <ac:picMkLst>
            <pc:docMk/>
            <pc:sldMk cId="2045468036" sldId="445"/>
            <ac:picMk id="7" creationId="{7399C3A1-D1CB-6EBA-EE31-96E8EB69129F}"/>
          </ac:picMkLst>
        </pc:picChg>
        <pc:picChg chg="del">
          <ac:chgData name="준이 김" userId="98e3a0a8376a7895" providerId="LiveId" clId="{A03B9017-6948-4CE4-85E6-6E93A75528E4}" dt="2023-10-28T07:51:23.368" v="1453" actId="478"/>
          <ac:picMkLst>
            <pc:docMk/>
            <pc:sldMk cId="2045468036" sldId="445"/>
            <ac:picMk id="10" creationId="{1E6E32E2-088F-7A4E-9715-70E4F19BB488}"/>
          </ac:picMkLst>
        </pc:picChg>
      </pc:sldChg>
      <pc:sldChg chg="addSp modSp new mod">
        <pc:chgData name="준이 김" userId="98e3a0a8376a7895" providerId="LiveId" clId="{A03B9017-6948-4CE4-85E6-6E93A75528E4}" dt="2023-10-28T07:53:08.163" v="1487" actId="207"/>
        <pc:sldMkLst>
          <pc:docMk/>
          <pc:sldMk cId="3095608639" sldId="446"/>
        </pc:sldMkLst>
        <pc:spChg chg="add mod">
          <ac:chgData name="준이 김" userId="98e3a0a8376a7895" providerId="LiveId" clId="{A03B9017-6948-4CE4-85E6-6E93A75528E4}" dt="2023-10-28T07:53:08.163" v="1487" actId="207"/>
          <ac:spMkLst>
            <pc:docMk/>
            <pc:sldMk cId="3095608639" sldId="446"/>
            <ac:spMk id="2" creationId="{3903CEB4-5BDF-575E-6D7A-F53ABC7B0B08}"/>
          </ac:spMkLst>
        </pc:spChg>
      </pc:sldChg>
      <pc:sldChg chg="addSp delSp modSp add mod ord">
        <pc:chgData name="준이 김" userId="98e3a0a8376a7895" providerId="LiveId" clId="{A03B9017-6948-4CE4-85E6-6E93A75528E4}" dt="2023-10-29T05:28:37.330" v="4444" actId="1440"/>
        <pc:sldMkLst>
          <pc:docMk/>
          <pc:sldMk cId="1796319533" sldId="447"/>
        </pc:sldMkLst>
        <pc:spChg chg="mod topLvl">
          <ac:chgData name="준이 김" userId="98e3a0a8376a7895" providerId="LiveId" clId="{A03B9017-6948-4CE4-85E6-6E93A75528E4}" dt="2023-10-28T07:55:12.348" v="1506" actId="1076"/>
          <ac:spMkLst>
            <pc:docMk/>
            <pc:sldMk cId="1796319533" sldId="447"/>
            <ac:spMk id="7" creationId="{225957DC-7A7C-5BD0-FA04-7EDC981C3443}"/>
          </ac:spMkLst>
        </pc:spChg>
        <pc:grpChg chg="del mod">
          <ac:chgData name="준이 김" userId="98e3a0a8376a7895" providerId="LiveId" clId="{A03B9017-6948-4CE4-85E6-6E93A75528E4}" dt="2023-10-28T07:54:50.004" v="1497" actId="478"/>
          <ac:grpSpMkLst>
            <pc:docMk/>
            <pc:sldMk cId="1796319533" sldId="447"/>
            <ac:grpSpMk id="12" creationId="{00D15C54-43F3-A631-02DA-65B7CB603536}"/>
          </ac:grpSpMkLst>
        </pc:grpChg>
        <pc:picChg chg="add mod">
          <ac:chgData name="준이 김" userId="98e3a0a8376a7895" providerId="LiveId" clId="{A03B9017-6948-4CE4-85E6-6E93A75528E4}" dt="2023-10-29T05:28:35.952" v="4443" actId="1440"/>
          <ac:picMkLst>
            <pc:docMk/>
            <pc:sldMk cId="1796319533" sldId="447"/>
            <ac:picMk id="4" creationId="{90EF87E7-93B0-7027-F80F-12F09F87FA00}"/>
          </ac:picMkLst>
        </pc:picChg>
        <pc:picChg chg="add mod">
          <ac:chgData name="준이 김" userId="98e3a0a8376a7895" providerId="LiveId" clId="{A03B9017-6948-4CE4-85E6-6E93A75528E4}" dt="2023-10-29T05:28:37.330" v="4444" actId="1440"/>
          <ac:picMkLst>
            <pc:docMk/>
            <pc:sldMk cId="1796319533" sldId="447"/>
            <ac:picMk id="6" creationId="{B871441E-7D23-6FAA-576A-9619A70A13B5}"/>
          </ac:picMkLst>
        </pc:picChg>
        <pc:picChg chg="del">
          <ac:chgData name="준이 김" userId="98e3a0a8376a7895" providerId="LiveId" clId="{A03B9017-6948-4CE4-85E6-6E93A75528E4}" dt="2023-10-28T07:54:19.982" v="1492" actId="478"/>
          <ac:picMkLst>
            <pc:docMk/>
            <pc:sldMk cId="1796319533" sldId="447"/>
            <ac:picMk id="9" creationId="{33489AD8-758B-FC98-F5F6-52E9A3D663A5}"/>
          </ac:picMkLst>
        </pc:picChg>
        <pc:picChg chg="del topLvl">
          <ac:chgData name="준이 김" userId="98e3a0a8376a7895" providerId="LiveId" clId="{A03B9017-6948-4CE4-85E6-6E93A75528E4}" dt="2023-10-28T07:54:50.004" v="1497" actId="478"/>
          <ac:picMkLst>
            <pc:docMk/>
            <pc:sldMk cId="1796319533" sldId="447"/>
            <ac:picMk id="11" creationId="{E8D9CC9B-26D5-15DA-A11F-A44FCFD97B67}"/>
          </ac:picMkLst>
        </pc:picChg>
      </pc:sldChg>
      <pc:sldChg chg="delSp modSp add del mod ord">
        <pc:chgData name="준이 김" userId="98e3a0a8376a7895" providerId="LiveId" clId="{A03B9017-6948-4CE4-85E6-6E93A75528E4}" dt="2023-10-28T07:58:01.887" v="1598" actId="47"/>
        <pc:sldMkLst>
          <pc:docMk/>
          <pc:sldMk cId="2450127914" sldId="448"/>
        </pc:sldMkLst>
        <pc:spChg chg="mod">
          <ac:chgData name="준이 김" userId="98e3a0a8376a7895" providerId="LiveId" clId="{A03B9017-6948-4CE4-85E6-6E93A75528E4}" dt="2023-10-28T07:56:15.339" v="1532" actId="20577"/>
          <ac:spMkLst>
            <pc:docMk/>
            <pc:sldMk cId="2450127914" sldId="448"/>
            <ac:spMk id="2" creationId="{62B78CA9-0787-D997-5190-D4E37E3AFD66}"/>
          </ac:spMkLst>
        </pc:spChg>
        <pc:spChg chg="del mod">
          <ac:chgData name="준이 김" userId="98e3a0a8376a7895" providerId="LiveId" clId="{A03B9017-6948-4CE4-85E6-6E93A75528E4}" dt="2023-10-28T07:58:00.144" v="1597" actId="478"/>
          <ac:spMkLst>
            <pc:docMk/>
            <pc:sldMk cId="2450127914" sldId="448"/>
            <ac:spMk id="3" creationId="{734ECD62-528F-A9C3-FA95-B86418A298DF}"/>
          </ac:spMkLst>
        </pc:spChg>
      </pc:sldChg>
      <pc:sldChg chg="modSp add mod ord">
        <pc:chgData name="준이 김" userId="98e3a0a8376a7895" providerId="LiveId" clId="{A03B9017-6948-4CE4-85E6-6E93A75528E4}" dt="2023-10-28T08:04:26.173" v="1756" actId="1076"/>
        <pc:sldMkLst>
          <pc:docMk/>
          <pc:sldMk cId="2608488514" sldId="448"/>
        </pc:sldMkLst>
        <pc:spChg chg="mod">
          <ac:chgData name="준이 김" userId="98e3a0a8376a7895" providerId="LiveId" clId="{A03B9017-6948-4CE4-85E6-6E93A75528E4}" dt="2023-10-28T08:04:26.173" v="1756" actId="1076"/>
          <ac:spMkLst>
            <pc:docMk/>
            <pc:sldMk cId="2608488514" sldId="448"/>
            <ac:spMk id="2" creationId="{804D4F0D-7782-98EF-764B-9F0BF3C854D6}"/>
          </ac:spMkLst>
        </pc:spChg>
      </pc:sldChg>
      <pc:sldChg chg="modSp add mod ord">
        <pc:chgData name="준이 김" userId="98e3a0a8376a7895" providerId="LiveId" clId="{A03B9017-6948-4CE4-85E6-6E93A75528E4}" dt="2023-10-28T07:59:51.008" v="1659" actId="1076"/>
        <pc:sldMkLst>
          <pc:docMk/>
          <pc:sldMk cId="2514491400" sldId="449"/>
        </pc:sldMkLst>
        <pc:spChg chg="mod">
          <ac:chgData name="준이 김" userId="98e3a0a8376a7895" providerId="LiveId" clId="{A03B9017-6948-4CE4-85E6-6E93A75528E4}" dt="2023-10-28T07:59:51.008" v="1659" actId="1076"/>
          <ac:spMkLst>
            <pc:docMk/>
            <pc:sldMk cId="2514491400" sldId="449"/>
            <ac:spMk id="3" creationId="{734ECD62-528F-A9C3-FA95-B86418A298DF}"/>
          </ac:spMkLst>
        </pc:spChg>
      </pc:sldChg>
      <pc:sldChg chg="modSp add mod">
        <pc:chgData name="준이 김" userId="98e3a0a8376a7895" providerId="LiveId" clId="{A03B9017-6948-4CE4-85E6-6E93A75528E4}" dt="2023-10-28T08:00:42.484" v="1688" actId="1076"/>
        <pc:sldMkLst>
          <pc:docMk/>
          <pc:sldMk cId="2020390521" sldId="450"/>
        </pc:sldMkLst>
        <pc:spChg chg="mod">
          <ac:chgData name="준이 김" userId="98e3a0a8376a7895" providerId="LiveId" clId="{A03B9017-6948-4CE4-85E6-6E93A75528E4}" dt="2023-10-28T08:00:42.484" v="1688" actId="1076"/>
          <ac:spMkLst>
            <pc:docMk/>
            <pc:sldMk cId="2020390521" sldId="450"/>
            <ac:spMk id="3" creationId="{734ECD62-528F-A9C3-FA95-B86418A298DF}"/>
          </ac:spMkLst>
        </pc:spChg>
      </pc:sldChg>
      <pc:sldChg chg="modSp add mod ord">
        <pc:chgData name="준이 김" userId="98e3a0a8376a7895" providerId="LiveId" clId="{A03B9017-6948-4CE4-85E6-6E93A75528E4}" dt="2023-10-28T08:00:57.898" v="1699" actId="1076"/>
        <pc:sldMkLst>
          <pc:docMk/>
          <pc:sldMk cId="3579008581" sldId="451"/>
        </pc:sldMkLst>
        <pc:spChg chg="mod">
          <ac:chgData name="준이 김" userId="98e3a0a8376a7895" providerId="LiveId" clId="{A03B9017-6948-4CE4-85E6-6E93A75528E4}" dt="2023-10-28T08:00:57.898" v="1699" actId="1076"/>
          <ac:spMkLst>
            <pc:docMk/>
            <pc:sldMk cId="3579008581" sldId="451"/>
            <ac:spMk id="3" creationId="{734ECD62-528F-A9C3-FA95-B86418A298DF}"/>
          </ac:spMkLst>
        </pc:spChg>
      </pc:sldChg>
      <pc:sldChg chg="modSp add mod ord">
        <pc:chgData name="준이 김" userId="98e3a0a8376a7895" providerId="LiveId" clId="{A03B9017-6948-4CE4-85E6-6E93A75528E4}" dt="2023-10-28T08:01:26.857" v="1718" actId="1076"/>
        <pc:sldMkLst>
          <pc:docMk/>
          <pc:sldMk cId="1363753779" sldId="452"/>
        </pc:sldMkLst>
        <pc:spChg chg="mod">
          <ac:chgData name="준이 김" userId="98e3a0a8376a7895" providerId="LiveId" clId="{A03B9017-6948-4CE4-85E6-6E93A75528E4}" dt="2023-10-28T08:01:26.857" v="1718" actId="1076"/>
          <ac:spMkLst>
            <pc:docMk/>
            <pc:sldMk cId="1363753779" sldId="452"/>
            <ac:spMk id="3" creationId="{734ECD62-528F-A9C3-FA95-B86418A298DF}"/>
          </ac:spMkLst>
        </pc:spChg>
      </pc:sldChg>
      <pc:sldChg chg="addSp delSp modSp add mod ord">
        <pc:chgData name="준이 김" userId="98e3a0a8376a7895" providerId="LiveId" clId="{A03B9017-6948-4CE4-85E6-6E93A75528E4}" dt="2023-10-29T05:30:16.522" v="4468" actId="1440"/>
        <pc:sldMkLst>
          <pc:docMk/>
          <pc:sldMk cId="1146515372" sldId="453"/>
        </pc:sldMkLst>
        <pc:picChg chg="del">
          <ac:chgData name="준이 김" userId="98e3a0a8376a7895" providerId="LiveId" clId="{A03B9017-6948-4CE4-85E6-6E93A75528E4}" dt="2023-10-28T08:03:02.420" v="1722" actId="478"/>
          <ac:picMkLst>
            <pc:docMk/>
            <pc:sldMk cId="1146515372" sldId="453"/>
            <ac:picMk id="4" creationId="{90EF87E7-93B0-7027-F80F-12F09F87FA00}"/>
          </ac:picMkLst>
        </pc:picChg>
        <pc:picChg chg="add mod">
          <ac:chgData name="준이 김" userId="98e3a0a8376a7895" providerId="LiveId" clId="{A03B9017-6948-4CE4-85E6-6E93A75528E4}" dt="2023-10-29T05:30:15.028" v="4467" actId="1440"/>
          <ac:picMkLst>
            <pc:docMk/>
            <pc:sldMk cId="1146515372" sldId="453"/>
            <ac:picMk id="5" creationId="{0FF4593D-38FC-7B24-ED27-FCE7F802E3FB}"/>
          </ac:picMkLst>
        </pc:picChg>
        <pc:picChg chg="del">
          <ac:chgData name="준이 김" userId="98e3a0a8376a7895" providerId="LiveId" clId="{A03B9017-6948-4CE4-85E6-6E93A75528E4}" dt="2023-10-28T08:03:19.748" v="1727" actId="478"/>
          <ac:picMkLst>
            <pc:docMk/>
            <pc:sldMk cId="1146515372" sldId="453"/>
            <ac:picMk id="6" creationId="{B871441E-7D23-6FAA-576A-9619A70A13B5}"/>
          </ac:picMkLst>
        </pc:picChg>
        <pc:picChg chg="add mod">
          <ac:chgData name="준이 김" userId="98e3a0a8376a7895" providerId="LiveId" clId="{A03B9017-6948-4CE4-85E6-6E93A75528E4}" dt="2023-10-29T05:30:16.522" v="4468" actId="1440"/>
          <ac:picMkLst>
            <pc:docMk/>
            <pc:sldMk cId="1146515372" sldId="453"/>
            <ac:picMk id="9" creationId="{82CA4132-8FE3-E2B9-E8EE-551EB826C182}"/>
          </ac:picMkLst>
        </pc:picChg>
      </pc:sldChg>
      <pc:sldChg chg="addSp modSp new mod">
        <pc:chgData name="준이 김" userId="98e3a0a8376a7895" providerId="LiveId" clId="{A03B9017-6948-4CE4-85E6-6E93A75528E4}" dt="2023-10-28T08:05:30.141" v="1767" actId="1076"/>
        <pc:sldMkLst>
          <pc:docMk/>
          <pc:sldMk cId="4189189515" sldId="454"/>
        </pc:sldMkLst>
        <pc:spChg chg="add mod">
          <ac:chgData name="준이 김" userId="98e3a0a8376a7895" providerId="LiveId" clId="{A03B9017-6948-4CE4-85E6-6E93A75528E4}" dt="2023-10-28T08:05:30.141" v="1767" actId="1076"/>
          <ac:spMkLst>
            <pc:docMk/>
            <pc:sldMk cId="4189189515" sldId="454"/>
            <ac:spMk id="2" creationId="{C1C0413B-CF3E-A151-EBA1-8D62F23B82C5}"/>
          </ac:spMkLst>
        </pc:spChg>
      </pc:sldChg>
      <pc:sldChg chg="addSp modSp new mod">
        <pc:chgData name="준이 김" userId="98e3a0a8376a7895" providerId="LiveId" clId="{A03B9017-6948-4CE4-85E6-6E93A75528E4}" dt="2023-10-28T08:08:28.933" v="1868" actId="1076"/>
        <pc:sldMkLst>
          <pc:docMk/>
          <pc:sldMk cId="2670175192" sldId="455"/>
        </pc:sldMkLst>
        <pc:spChg chg="add mod">
          <ac:chgData name="준이 김" userId="98e3a0a8376a7895" providerId="LiveId" clId="{A03B9017-6948-4CE4-85E6-6E93A75528E4}" dt="2023-10-28T08:08:24.964" v="1867" actId="164"/>
          <ac:spMkLst>
            <pc:docMk/>
            <pc:sldMk cId="2670175192" sldId="455"/>
            <ac:spMk id="2" creationId="{406ACCDC-E2B7-313F-199C-A0AB53571880}"/>
          </ac:spMkLst>
        </pc:spChg>
        <pc:spChg chg="add mod">
          <ac:chgData name="준이 김" userId="98e3a0a8376a7895" providerId="LiveId" clId="{A03B9017-6948-4CE4-85E6-6E93A75528E4}" dt="2023-10-28T08:07:50.057" v="1852" actId="164"/>
          <ac:spMkLst>
            <pc:docMk/>
            <pc:sldMk cId="2670175192" sldId="455"/>
            <ac:spMk id="3" creationId="{E85BB03E-1759-15C9-93A8-113331D3ACA3}"/>
          </ac:spMkLst>
        </pc:spChg>
        <pc:spChg chg="add mod">
          <ac:chgData name="준이 김" userId="98e3a0a8376a7895" providerId="LiveId" clId="{A03B9017-6948-4CE4-85E6-6E93A75528E4}" dt="2023-10-28T08:07:50.057" v="1852" actId="164"/>
          <ac:spMkLst>
            <pc:docMk/>
            <pc:sldMk cId="2670175192" sldId="455"/>
            <ac:spMk id="4" creationId="{674EBCDA-8DB8-5170-A114-ADC2E0029B07}"/>
          </ac:spMkLst>
        </pc:spChg>
        <pc:spChg chg="mod">
          <ac:chgData name="준이 김" userId="98e3a0a8376a7895" providerId="LiveId" clId="{A03B9017-6948-4CE4-85E6-6E93A75528E4}" dt="2023-10-28T08:08:06.274" v="1859" actId="1076"/>
          <ac:spMkLst>
            <pc:docMk/>
            <pc:sldMk cId="2670175192" sldId="455"/>
            <ac:spMk id="7" creationId="{3FB3F1CF-F9D4-A703-6612-99F99A24AA2F}"/>
          </ac:spMkLst>
        </pc:spChg>
        <pc:spChg chg="mod">
          <ac:chgData name="준이 김" userId="98e3a0a8376a7895" providerId="LiveId" clId="{A03B9017-6948-4CE4-85E6-6E93A75528E4}" dt="2023-10-28T08:08:10.356" v="1865" actId="20577"/>
          <ac:spMkLst>
            <pc:docMk/>
            <pc:sldMk cId="2670175192" sldId="455"/>
            <ac:spMk id="8" creationId="{E9D2A435-4819-CC26-B316-BBFDA97C83E2}"/>
          </ac:spMkLst>
        </pc:spChg>
        <pc:grpChg chg="add mod">
          <ac:chgData name="준이 김" userId="98e3a0a8376a7895" providerId="LiveId" clId="{A03B9017-6948-4CE4-85E6-6E93A75528E4}" dt="2023-10-28T08:08:24.964" v="1867" actId="164"/>
          <ac:grpSpMkLst>
            <pc:docMk/>
            <pc:sldMk cId="2670175192" sldId="455"/>
            <ac:grpSpMk id="5" creationId="{74650CE2-770A-7448-3366-7A4FE0823254}"/>
          </ac:grpSpMkLst>
        </pc:grpChg>
        <pc:grpChg chg="add mod">
          <ac:chgData name="준이 김" userId="98e3a0a8376a7895" providerId="LiveId" clId="{A03B9017-6948-4CE4-85E6-6E93A75528E4}" dt="2023-10-28T08:08:24.964" v="1867" actId="164"/>
          <ac:grpSpMkLst>
            <pc:docMk/>
            <pc:sldMk cId="2670175192" sldId="455"/>
            <ac:grpSpMk id="6" creationId="{8EBB9FCE-87E5-3556-2BAF-D099794B1265}"/>
          </ac:grpSpMkLst>
        </pc:grpChg>
        <pc:grpChg chg="add mod">
          <ac:chgData name="준이 김" userId="98e3a0a8376a7895" providerId="LiveId" clId="{A03B9017-6948-4CE4-85E6-6E93A75528E4}" dt="2023-10-28T08:08:28.933" v="1868" actId="1076"/>
          <ac:grpSpMkLst>
            <pc:docMk/>
            <pc:sldMk cId="2670175192" sldId="455"/>
            <ac:grpSpMk id="9" creationId="{7584B057-D380-7719-3129-19C620EB34CD}"/>
          </ac:grpSpMkLst>
        </pc:grpChg>
      </pc:sldChg>
      <pc:sldChg chg="new del">
        <pc:chgData name="준이 김" userId="98e3a0a8376a7895" providerId="LiveId" clId="{A03B9017-6948-4CE4-85E6-6E93A75528E4}" dt="2023-10-28T08:08:37.912" v="1870" actId="47"/>
        <pc:sldMkLst>
          <pc:docMk/>
          <pc:sldMk cId="395609865" sldId="456"/>
        </pc:sldMkLst>
      </pc:sldChg>
      <pc:sldChg chg="addSp modSp new mod ord">
        <pc:chgData name="준이 김" userId="98e3a0a8376a7895" providerId="LiveId" clId="{A03B9017-6948-4CE4-85E6-6E93A75528E4}" dt="2023-10-28T08:17:16.527" v="2049"/>
        <pc:sldMkLst>
          <pc:docMk/>
          <pc:sldMk cId="3927013223" sldId="456"/>
        </pc:sldMkLst>
        <pc:spChg chg="add mod">
          <ac:chgData name="준이 김" userId="98e3a0a8376a7895" providerId="LiveId" clId="{A03B9017-6948-4CE4-85E6-6E93A75528E4}" dt="2023-10-28T08:08:58.428" v="1889" actId="1076"/>
          <ac:spMkLst>
            <pc:docMk/>
            <pc:sldMk cId="3927013223" sldId="456"/>
            <ac:spMk id="2" creationId="{8C675290-0536-26CC-A08F-DCD4B5E62DEB}"/>
          </ac:spMkLst>
        </pc:spChg>
      </pc:sldChg>
      <pc:sldChg chg="addSp delSp modSp add mod ord">
        <pc:chgData name="준이 김" userId="98e3a0a8376a7895" providerId="LiveId" clId="{A03B9017-6948-4CE4-85E6-6E93A75528E4}" dt="2023-10-29T05:30:25.402" v="4470" actId="1440"/>
        <pc:sldMkLst>
          <pc:docMk/>
          <pc:sldMk cId="86550480" sldId="457"/>
        </pc:sldMkLst>
        <pc:picChg chg="add mod">
          <ac:chgData name="준이 김" userId="98e3a0a8376a7895" providerId="LiveId" clId="{A03B9017-6948-4CE4-85E6-6E93A75528E4}" dt="2023-10-29T05:30:23.915" v="4469" actId="1440"/>
          <ac:picMkLst>
            <pc:docMk/>
            <pc:sldMk cId="86550480" sldId="457"/>
            <ac:picMk id="4" creationId="{59397A2F-C333-5AF5-358E-CDDAC400105E}"/>
          </ac:picMkLst>
        </pc:picChg>
        <pc:picChg chg="del">
          <ac:chgData name="준이 김" userId="98e3a0a8376a7895" providerId="LiveId" clId="{A03B9017-6948-4CE4-85E6-6E93A75528E4}" dt="2023-10-28T08:10:28.868" v="1893" actId="478"/>
          <ac:picMkLst>
            <pc:docMk/>
            <pc:sldMk cId="86550480" sldId="457"/>
            <ac:picMk id="5" creationId="{0FF4593D-38FC-7B24-ED27-FCE7F802E3FB}"/>
          </ac:picMkLst>
        </pc:picChg>
        <pc:picChg chg="add mod">
          <ac:chgData name="준이 김" userId="98e3a0a8376a7895" providerId="LiveId" clId="{A03B9017-6948-4CE4-85E6-6E93A75528E4}" dt="2023-10-29T05:30:25.402" v="4470" actId="1440"/>
          <ac:picMkLst>
            <pc:docMk/>
            <pc:sldMk cId="86550480" sldId="457"/>
            <ac:picMk id="8" creationId="{53F00CC1-330F-62DA-DE04-C64AD900FB65}"/>
          </ac:picMkLst>
        </pc:picChg>
        <pc:picChg chg="del">
          <ac:chgData name="준이 김" userId="98e3a0a8376a7895" providerId="LiveId" clId="{A03B9017-6948-4CE4-85E6-6E93A75528E4}" dt="2023-10-28T08:10:44.637" v="1900" actId="478"/>
          <ac:picMkLst>
            <pc:docMk/>
            <pc:sldMk cId="86550480" sldId="457"/>
            <ac:picMk id="9" creationId="{82CA4132-8FE3-E2B9-E8EE-551EB826C182}"/>
          </ac:picMkLst>
        </pc:picChg>
      </pc:sldChg>
      <pc:sldChg chg="addSp modSp new mod">
        <pc:chgData name="준이 김" userId="98e3a0a8376a7895" providerId="LiveId" clId="{A03B9017-6948-4CE4-85E6-6E93A75528E4}" dt="2023-10-28T08:11:41.463" v="1921" actId="1076"/>
        <pc:sldMkLst>
          <pc:docMk/>
          <pc:sldMk cId="2125576054" sldId="458"/>
        </pc:sldMkLst>
        <pc:spChg chg="add mod">
          <ac:chgData name="준이 김" userId="98e3a0a8376a7895" providerId="LiveId" clId="{A03B9017-6948-4CE4-85E6-6E93A75528E4}" dt="2023-10-28T08:11:41.463" v="1921" actId="1076"/>
          <ac:spMkLst>
            <pc:docMk/>
            <pc:sldMk cId="2125576054" sldId="458"/>
            <ac:spMk id="2" creationId="{ED381B42-4F62-B64F-87B2-18C48573C5EE}"/>
          </ac:spMkLst>
        </pc:spChg>
      </pc:sldChg>
      <pc:sldChg chg="addSp delSp modSp new mod">
        <pc:chgData name="준이 김" userId="98e3a0a8376a7895" providerId="LiveId" clId="{A03B9017-6948-4CE4-85E6-6E93A75528E4}" dt="2023-10-28T08:12:24.777" v="1926" actId="1076"/>
        <pc:sldMkLst>
          <pc:docMk/>
          <pc:sldMk cId="1771751596" sldId="459"/>
        </pc:sldMkLst>
        <pc:picChg chg="add del">
          <ac:chgData name="준이 김" userId="98e3a0a8376a7895" providerId="LiveId" clId="{A03B9017-6948-4CE4-85E6-6E93A75528E4}" dt="2023-10-28T08:12:08.612" v="1924" actId="478"/>
          <ac:picMkLst>
            <pc:docMk/>
            <pc:sldMk cId="1771751596" sldId="459"/>
            <ac:picMk id="3" creationId="{75A45B68-0F8F-3721-BA96-D89756394569}"/>
          </ac:picMkLst>
        </pc:picChg>
        <pc:picChg chg="add mod">
          <ac:chgData name="준이 김" userId="98e3a0a8376a7895" providerId="LiveId" clId="{A03B9017-6948-4CE4-85E6-6E93A75528E4}" dt="2023-10-28T08:12:24.777" v="1926" actId="1076"/>
          <ac:picMkLst>
            <pc:docMk/>
            <pc:sldMk cId="1771751596" sldId="459"/>
            <ac:picMk id="1026" creationId="{2CCDBDFC-37CE-9019-4452-FE64BED94C57}"/>
          </ac:picMkLst>
        </pc:picChg>
      </pc:sldChg>
      <pc:sldChg chg="addSp modSp new mod">
        <pc:chgData name="준이 김" userId="98e3a0a8376a7895" providerId="LiveId" clId="{A03B9017-6948-4CE4-85E6-6E93A75528E4}" dt="2023-10-28T09:40:59.548" v="3664" actId="255"/>
        <pc:sldMkLst>
          <pc:docMk/>
          <pc:sldMk cId="3120265258" sldId="460"/>
        </pc:sldMkLst>
        <pc:spChg chg="add mod">
          <ac:chgData name="준이 김" userId="98e3a0a8376a7895" providerId="LiveId" clId="{A03B9017-6948-4CE4-85E6-6E93A75528E4}" dt="2023-10-28T09:40:36.766" v="3649" actId="1076"/>
          <ac:spMkLst>
            <pc:docMk/>
            <pc:sldMk cId="3120265258" sldId="460"/>
            <ac:spMk id="2" creationId="{410A0FE5-C4E7-AD90-4D01-A7ED1E9DA2A1}"/>
          </ac:spMkLst>
        </pc:spChg>
        <pc:spChg chg="add mod">
          <ac:chgData name="준이 김" userId="98e3a0a8376a7895" providerId="LiveId" clId="{A03B9017-6948-4CE4-85E6-6E93A75528E4}" dt="2023-10-28T09:40:59.548" v="3664" actId="255"/>
          <ac:spMkLst>
            <pc:docMk/>
            <pc:sldMk cId="3120265258" sldId="460"/>
            <ac:spMk id="3" creationId="{71E90B83-FD90-D3A0-D83D-C8DAA7FC7248}"/>
          </ac:spMkLst>
        </pc:spChg>
      </pc:sldChg>
      <pc:sldChg chg="addSp modSp new mod">
        <pc:chgData name="준이 김" userId="98e3a0a8376a7895" providerId="LiveId" clId="{A03B9017-6948-4CE4-85E6-6E93A75528E4}" dt="2023-10-28T08:13:32.080" v="1980" actId="1076"/>
        <pc:sldMkLst>
          <pc:docMk/>
          <pc:sldMk cId="3388061968" sldId="461"/>
        </pc:sldMkLst>
        <pc:spChg chg="add mod">
          <ac:chgData name="준이 김" userId="98e3a0a8376a7895" providerId="LiveId" clId="{A03B9017-6948-4CE4-85E6-6E93A75528E4}" dt="2023-10-28T08:13:32.080" v="1980" actId="1076"/>
          <ac:spMkLst>
            <pc:docMk/>
            <pc:sldMk cId="3388061968" sldId="461"/>
            <ac:spMk id="2" creationId="{F63F4F7D-4B84-8F35-8D36-F8B62FCC0A1A}"/>
          </ac:spMkLst>
        </pc:spChg>
      </pc:sldChg>
      <pc:sldChg chg="modSp add del mod ord">
        <pc:chgData name="준이 김" userId="98e3a0a8376a7895" providerId="LiveId" clId="{A03B9017-6948-4CE4-85E6-6E93A75528E4}" dt="2023-10-28T08:14:06.577" v="1990" actId="47"/>
        <pc:sldMkLst>
          <pc:docMk/>
          <pc:sldMk cId="1419749535" sldId="462"/>
        </pc:sldMkLst>
        <pc:spChg chg="mod">
          <ac:chgData name="준이 김" userId="98e3a0a8376a7895" providerId="LiveId" clId="{A03B9017-6948-4CE4-85E6-6E93A75528E4}" dt="2023-10-28T08:14:04.299" v="1989" actId="20577"/>
          <ac:spMkLst>
            <pc:docMk/>
            <pc:sldMk cId="1419749535" sldId="462"/>
            <ac:spMk id="2" creationId="{804D4F0D-7782-98EF-764B-9F0BF3C854D6}"/>
          </ac:spMkLst>
        </pc:spChg>
      </pc:sldChg>
      <pc:sldChg chg="modSp new mod">
        <pc:chgData name="준이 김" userId="98e3a0a8376a7895" providerId="LiveId" clId="{A03B9017-6948-4CE4-85E6-6E93A75528E4}" dt="2023-10-28T08:18:25.117" v="2083" actId="20577"/>
        <pc:sldMkLst>
          <pc:docMk/>
          <pc:sldMk cId="3879057452" sldId="462"/>
        </pc:sldMkLst>
        <pc:spChg chg="mod">
          <ac:chgData name="준이 김" userId="98e3a0a8376a7895" providerId="LiveId" clId="{A03B9017-6948-4CE4-85E6-6E93A75528E4}" dt="2023-10-28T08:18:25.117" v="2083" actId="20577"/>
          <ac:spMkLst>
            <pc:docMk/>
            <pc:sldMk cId="3879057452" sldId="462"/>
            <ac:spMk id="2" creationId="{EEA6A797-08C3-E7BF-6D60-8376E76E1E83}"/>
          </ac:spMkLst>
        </pc:spChg>
      </pc:sldChg>
      <pc:sldChg chg="addSp modSp new mod">
        <pc:chgData name="준이 김" userId="98e3a0a8376a7895" providerId="LiveId" clId="{A03B9017-6948-4CE4-85E6-6E93A75528E4}" dt="2023-10-28T08:14:35.822" v="2022" actId="1076"/>
        <pc:sldMkLst>
          <pc:docMk/>
          <pc:sldMk cId="67359451" sldId="463"/>
        </pc:sldMkLst>
        <pc:spChg chg="add mod">
          <ac:chgData name="준이 김" userId="98e3a0a8376a7895" providerId="LiveId" clId="{A03B9017-6948-4CE4-85E6-6E93A75528E4}" dt="2023-10-28T08:14:35.822" v="2022" actId="1076"/>
          <ac:spMkLst>
            <pc:docMk/>
            <pc:sldMk cId="67359451" sldId="463"/>
            <ac:spMk id="2" creationId="{D62DFCA5-8E87-C8F1-7D6F-7AAD65BBD655}"/>
          </ac:spMkLst>
        </pc:spChg>
      </pc:sldChg>
      <pc:sldChg chg="modSp add mod">
        <pc:chgData name="준이 김" userId="98e3a0a8376a7895" providerId="LiveId" clId="{A03B9017-6948-4CE4-85E6-6E93A75528E4}" dt="2023-10-28T08:17:45.182" v="2078" actId="1076"/>
        <pc:sldMkLst>
          <pc:docMk/>
          <pc:sldMk cId="2026020059" sldId="464"/>
        </pc:sldMkLst>
        <pc:spChg chg="mod">
          <ac:chgData name="준이 김" userId="98e3a0a8376a7895" providerId="LiveId" clId="{A03B9017-6948-4CE4-85E6-6E93A75528E4}" dt="2023-10-28T08:17:45.182" v="2078" actId="1076"/>
          <ac:spMkLst>
            <pc:docMk/>
            <pc:sldMk cId="2026020059" sldId="464"/>
            <ac:spMk id="2" creationId="{D62DFCA5-8E87-C8F1-7D6F-7AAD65BBD655}"/>
          </ac:spMkLst>
        </pc:spChg>
      </pc:sldChg>
      <pc:sldChg chg="new del">
        <pc:chgData name="준이 김" userId="98e3a0a8376a7895" providerId="LiveId" clId="{A03B9017-6948-4CE4-85E6-6E93A75528E4}" dt="2023-10-28T08:17:17.818" v="2050" actId="47"/>
        <pc:sldMkLst>
          <pc:docMk/>
          <pc:sldMk cId="4007460211" sldId="464"/>
        </pc:sldMkLst>
      </pc:sldChg>
      <pc:sldChg chg="modSp add mod ord">
        <pc:chgData name="준이 김" userId="98e3a0a8376a7895" providerId="LiveId" clId="{A03B9017-6948-4CE4-85E6-6E93A75528E4}" dt="2023-10-28T08:18:49.396" v="2095" actId="12788"/>
        <pc:sldMkLst>
          <pc:docMk/>
          <pc:sldMk cId="2295135448" sldId="465"/>
        </pc:sldMkLst>
        <pc:spChg chg="mod">
          <ac:chgData name="준이 김" userId="98e3a0a8376a7895" providerId="LiveId" clId="{A03B9017-6948-4CE4-85E6-6E93A75528E4}" dt="2023-10-28T08:18:49.396" v="2095" actId="12788"/>
          <ac:spMkLst>
            <pc:docMk/>
            <pc:sldMk cId="2295135448" sldId="465"/>
            <ac:spMk id="3" creationId="{734ECD62-528F-A9C3-FA95-B86418A298DF}"/>
          </ac:spMkLst>
        </pc:spChg>
      </pc:sldChg>
      <pc:sldChg chg="addSp delSp modSp add mod ord">
        <pc:chgData name="준이 김" userId="98e3a0a8376a7895" providerId="LiveId" clId="{A03B9017-6948-4CE4-85E6-6E93A75528E4}" dt="2023-10-29T05:30:47.062" v="4476" actId="1440"/>
        <pc:sldMkLst>
          <pc:docMk/>
          <pc:sldMk cId="2464792392" sldId="466"/>
        </pc:sldMkLst>
        <pc:spChg chg="mod">
          <ac:chgData name="준이 김" userId="98e3a0a8376a7895" providerId="LiveId" clId="{A03B9017-6948-4CE4-85E6-6E93A75528E4}" dt="2023-10-28T08:20:15.207" v="2110" actId="164"/>
          <ac:spMkLst>
            <pc:docMk/>
            <pc:sldMk cId="2464792392" sldId="466"/>
            <ac:spMk id="7" creationId="{225957DC-7A7C-5BD0-FA04-7EDC981C3443}"/>
          </ac:spMkLst>
        </pc:spChg>
        <pc:grpChg chg="add mod">
          <ac:chgData name="준이 김" userId="98e3a0a8376a7895" providerId="LiveId" clId="{A03B9017-6948-4CE4-85E6-6E93A75528E4}" dt="2023-10-28T08:20:19.919" v="2111" actId="12788"/>
          <ac:grpSpMkLst>
            <pc:docMk/>
            <pc:sldMk cId="2464792392" sldId="466"/>
            <ac:grpSpMk id="10" creationId="{0495A77F-B756-53F9-5B4D-54591790FE07}"/>
          </ac:grpSpMkLst>
        </pc:grpChg>
        <pc:picChg chg="del">
          <ac:chgData name="준이 김" userId="98e3a0a8376a7895" providerId="LiveId" clId="{A03B9017-6948-4CE4-85E6-6E93A75528E4}" dt="2023-10-28T08:19:45.099" v="2099" actId="478"/>
          <ac:picMkLst>
            <pc:docMk/>
            <pc:sldMk cId="2464792392" sldId="466"/>
            <ac:picMk id="4" creationId="{59397A2F-C333-5AF5-358E-CDDAC400105E}"/>
          </ac:picMkLst>
        </pc:picChg>
        <pc:picChg chg="add del mod">
          <ac:chgData name="준이 김" userId="98e3a0a8376a7895" providerId="LiveId" clId="{A03B9017-6948-4CE4-85E6-6E93A75528E4}" dt="2023-10-28T08:22:14.650" v="2157" actId="478"/>
          <ac:picMkLst>
            <pc:docMk/>
            <pc:sldMk cId="2464792392" sldId="466"/>
            <ac:picMk id="5" creationId="{05D12610-DA40-BEF9-FEF2-0BE06506AB76}"/>
          </ac:picMkLst>
        </pc:picChg>
        <pc:picChg chg="del">
          <ac:chgData name="준이 김" userId="98e3a0a8376a7895" providerId="LiveId" clId="{A03B9017-6948-4CE4-85E6-6E93A75528E4}" dt="2023-10-28T08:20:07.078" v="2105" actId="478"/>
          <ac:picMkLst>
            <pc:docMk/>
            <pc:sldMk cId="2464792392" sldId="466"/>
            <ac:picMk id="8" creationId="{53F00CC1-330F-62DA-DE04-C64AD900FB65}"/>
          </ac:picMkLst>
        </pc:picChg>
        <pc:picChg chg="add mod">
          <ac:chgData name="준이 김" userId="98e3a0a8376a7895" providerId="LiveId" clId="{A03B9017-6948-4CE4-85E6-6E93A75528E4}" dt="2023-10-29T05:30:47.062" v="4476" actId="1440"/>
          <ac:picMkLst>
            <pc:docMk/>
            <pc:sldMk cId="2464792392" sldId="466"/>
            <ac:picMk id="9" creationId="{2ECCE3A8-2175-F266-30B0-37C34AB6038E}"/>
          </ac:picMkLst>
        </pc:picChg>
        <pc:picChg chg="add mod modCrop">
          <ac:chgData name="준이 김" userId="98e3a0a8376a7895" providerId="LiveId" clId="{A03B9017-6948-4CE4-85E6-6E93A75528E4}" dt="2023-10-29T05:30:44.719" v="4475" actId="1440"/>
          <ac:picMkLst>
            <pc:docMk/>
            <pc:sldMk cId="2464792392" sldId="466"/>
            <ac:picMk id="12" creationId="{57BE8FCA-AA6F-3370-D2D2-F6BAE394833B}"/>
          </ac:picMkLst>
        </pc:picChg>
      </pc:sldChg>
      <pc:sldChg chg="modSp add mod ord">
        <pc:chgData name="준이 김" userId="98e3a0a8376a7895" providerId="LiveId" clId="{A03B9017-6948-4CE4-85E6-6E93A75528E4}" dt="2023-10-28T08:20:32.451" v="2119" actId="20577"/>
        <pc:sldMkLst>
          <pc:docMk/>
          <pc:sldMk cId="2691817625" sldId="467"/>
        </pc:sldMkLst>
        <pc:spChg chg="mod">
          <ac:chgData name="준이 김" userId="98e3a0a8376a7895" providerId="LiveId" clId="{A03B9017-6948-4CE4-85E6-6E93A75528E4}" dt="2023-10-28T08:20:32.451" v="2119" actId="20577"/>
          <ac:spMkLst>
            <pc:docMk/>
            <pc:sldMk cId="2691817625" sldId="467"/>
            <ac:spMk id="2" creationId="{EEA6A797-08C3-E7BF-6D60-8376E76E1E83}"/>
          </ac:spMkLst>
        </pc:spChg>
      </pc:sldChg>
      <pc:sldChg chg="modSp add mod ord">
        <pc:chgData name="준이 김" userId="98e3a0a8376a7895" providerId="LiveId" clId="{A03B9017-6948-4CE4-85E6-6E93A75528E4}" dt="2023-10-28T08:25:18.673" v="2271" actId="12788"/>
        <pc:sldMkLst>
          <pc:docMk/>
          <pc:sldMk cId="4104948502" sldId="468"/>
        </pc:sldMkLst>
        <pc:spChg chg="mod">
          <ac:chgData name="준이 김" userId="98e3a0a8376a7895" providerId="LiveId" clId="{A03B9017-6948-4CE4-85E6-6E93A75528E4}" dt="2023-10-28T08:25:18.673" v="2271" actId="12788"/>
          <ac:spMkLst>
            <pc:docMk/>
            <pc:sldMk cId="4104948502" sldId="468"/>
            <ac:spMk id="3" creationId="{734ECD62-528F-A9C3-FA95-B86418A298DF}"/>
          </ac:spMkLst>
        </pc:spChg>
      </pc:sldChg>
      <pc:sldChg chg="new del">
        <pc:chgData name="준이 김" userId="98e3a0a8376a7895" providerId="LiveId" clId="{A03B9017-6948-4CE4-85E6-6E93A75528E4}" dt="2023-10-28T08:22:41.303" v="2168" actId="47"/>
        <pc:sldMkLst>
          <pc:docMk/>
          <pc:sldMk cId="1811220935" sldId="469"/>
        </pc:sldMkLst>
      </pc:sldChg>
      <pc:sldChg chg="addSp delSp modSp add mod ord">
        <pc:chgData name="준이 김" userId="98e3a0a8376a7895" providerId="LiveId" clId="{A03B9017-6948-4CE4-85E6-6E93A75528E4}" dt="2023-10-28T08:23:20.802" v="2199" actId="2711"/>
        <pc:sldMkLst>
          <pc:docMk/>
          <pc:sldMk cId="3128768767" sldId="470"/>
        </pc:sldMkLst>
        <pc:spChg chg="add del">
          <ac:chgData name="준이 김" userId="98e3a0a8376a7895" providerId="LiveId" clId="{A03B9017-6948-4CE4-85E6-6E93A75528E4}" dt="2023-10-28T08:23:00.311" v="2170"/>
          <ac:spMkLst>
            <pc:docMk/>
            <pc:sldMk cId="3128768767" sldId="470"/>
            <ac:spMk id="2" creationId="{ECC9D8BF-1188-1718-B5B3-FA21AD5FAE1C}"/>
          </ac:spMkLst>
        </pc:spChg>
        <pc:spChg chg="mod">
          <ac:chgData name="준이 김" userId="98e3a0a8376a7895" providerId="LiveId" clId="{A03B9017-6948-4CE4-85E6-6E93A75528E4}" dt="2023-10-28T08:23:20.802" v="2199" actId="2711"/>
          <ac:spMkLst>
            <pc:docMk/>
            <pc:sldMk cId="3128768767" sldId="470"/>
            <ac:spMk id="3" creationId="{734ECD62-528F-A9C3-FA95-B86418A298DF}"/>
          </ac:spMkLst>
        </pc:spChg>
        <pc:spChg chg="mod">
          <ac:chgData name="준이 김" userId="98e3a0a8376a7895" providerId="LiveId" clId="{A03B9017-6948-4CE4-85E6-6E93A75528E4}" dt="2023-10-28T08:23:04.797" v="2176" actId="20577"/>
          <ac:spMkLst>
            <pc:docMk/>
            <pc:sldMk cId="3128768767" sldId="470"/>
            <ac:spMk id="4" creationId="{51D7167B-A7D4-2DE2-8902-7DE666AA27FF}"/>
          </ac:spMkLst>
        </pc:spChg>
        <pc:spChg chg="add del">
          <ac:chgData name="준이 김" userId="98e3a0a8376a7895" providerId="LiveId" clId="{A03B9017-6948-4CE4-85E6-6E93A75528E4}" dt="2023-10-28T08:23:03.022" v="2172"/>
          <ac:spMkLst>
            <pc:docMk/>
            <pc:sldMk cId="3128768767" sldId="470"/>
            <ac:spMk id="5" creationId="{8D183EDA-EA09-285E-E4B2-AC2E00012A6B}"/>
          </ac:spMkLst>
        </pc:spChg>
      </pc:sldChg>
      <pc:sldChg chg="modSp add mod">
        <pc:chgData name="준이 김" userId="98e3a0a8376a7895" providerId="LiveId" clId="{A03B9017-6948-4CE4-85E6-6E93A75528E4}" dt="2023-10-28T08:24:20.585" v="2248" actId="207"/>
        <pc:sldMkLst>
          <pc:docMk/>
          <pc:sldMk cId="2789909903" sldId="471"/>
        </pc:sldMkLst>
        <pc:spChg chg="mod">
          <ac:chgData name="준이 김" userId="98e3a0a8376a7895" providerId="LiveId" clId="{A03B9017-6948-4CE4-85E6-6E93A75528E4}" dt="2023-10-28T08:24:20.585" v="2248" actId="207"/>
          <ac:spMkLst>
            <pc:docMk/>
            <pc:sldMk cId="2789909903" sldId="471"/>
            <ac:spMk id="3" creationId="{734ECD62-528F-A9C3-FA95-B86418A298DF}"/>
          </ac:spMkLst>
        </pc:spChg>
      </pc:sldChg>
      <pc:sldChg chg="addSp delSp modSp add mod ord">
        <pc:chgData name="준이 김" userId="98e3a0a8376a7895" providerId="LiveId" clId="{A03B9017-6948-4CE4-85E6-6E93A75528E4}" dt="2023-10-28T08:25:49.034" v="2292" actId="12789"/>
        <pc:sldMkLst>
          <pc:docMk/>
          <pc:sldMk cId="1791233131" sldId="472"/>
        </pc:sldMkLst>
        <pc:spChg chg="mod">
          <ac:chgData name="준이 김" userId="98e3a0a8376a7895" providerId="LiveId" clId="{A03B9017-6948-4CE4-85E6-6E93A75528E4}" dt="2023-10-28T08:25:00.680" v="2268" actId="20577"/>
          <ac:spMkLst>
            <pc:docMk/>
            <pc:sldMk cId="1791233131" sldId="472"/>
            <ac:spMk id="2" creationId="{5E0EDD16-BC07-B5A3-B7AA-AC44B6850863}"/>
          </ac:spMkLst>
        </pc:spChg>
        <pc:spChg chg="add mod">
          <ac:chgData name="준이 김" userId="98e3a0a8376a7895" providerId="LiveId" clId="{A03B9017-6948-4CE4-85E6-6E93A75528E4}" dt="2023-10-28T08:25:49.034" v="2292" actId="12789"/>
          <ac:spMkLst>
            <pc:docMk/>
            <pc:sldMk cId="1791233131" sldId="472"/>
            <ac:spMk id="3" creationId="{CD9E9002-96A8-0CB8-792D-17BCA9B5106D}"/>
          </ac:spMkLst>
        </pc:spChg>
        <pc:grpChg chg="del">
          <ac:chgData name="준이 김" userId="98e3a0a8376a7895" providerId="LiveId" clId="{A03B9017-6948-4CE4-85E6-6E93A75528E4}" dt="2023-10-28T08:25:12.084" v="2270" actId="478"/>
          <ac:grpSpMkLst>
            <pc:docMk/>
            <pc:sldMk cId="1791233131" sldId="472"/>
            <ac:grpSpMk id="10" creationId="{0495A77F-B756-53F9-5B4D-54591790FE07}"/>
          </ac:grpSpMkLst>
        </pc:grpChg>
        <pc:picChg chg="del">
          <ac:chgData name="준이 김" userId="98e3a0a8376a7895" providerId="LiveId" clId="{A03B9017-6948-4CE4-85E6-6E93A75528E4}" dt="2023-10-28T08:25:11.510" v="2269" actId="478"/>
          <ac:picMkLst>
            <pc:docMk/>
            <pc:sldMk cId="1791233131" sldId="472"/>
            <ac:picMk id="12" creationId="{57BE8FCA-AA6F-3370-D2D2-F6BAE394833B}"/>
          </ac:picMkLst>
        </pc:picChg>
      </pc:sldChg>
      <pc:sldChg chg="addSp delSp modSp add mod ord">
        <pc:chgData name="준이 김" userId="98e3a0a8376a7895" providerId="LiveId" clId="{A03B9017-6948-4CE4-85E6-6E93A75528E4}" dt="2023-10-29T05:30:58.170" v="4478" actId="1440"/>
        <pc:sldMkLst>
          <pc:docMk/>
          <pc:sldMk cId="2013662877" sldId="473"/>
        </pc:sldMkLst>
        <pc:spChg chg="add mod">
          <ac:chgData name="준이 김" userId="98e3a0a8376a7895" providerId="LiveId" clId="{A03B9017-6948-4CE4-85E6-6E93A75528E4}" dt="2023-10-28T08:27:34.724" v="2306" actId="164"/>
          <ac:spMkLst>
            <pc:docMk/>
            <pc:sldMk cId="2013662877" sldId="473"/>
            <ac:spMk id="5" creationId="{4F37849D-CEE2-416E-19B7-018D7ECC4B86}"/>
          </ac:spMkLst>
        </pc:spChg>
        <pc:grpChg chg="del">
          <ac:chgData name="준이 김" userId="98e3a0a8376a7895" providerId="LiveId" clId="{A03B9017-6948-4CE4-85E6-6E93A75528E4}" dt="2023-10-28T08:27:04.964" v="2296" actId="478"/>
          <ac:grpSpMkLst>
            <pc:docMk/>
            <pc:sldMk cId="2013662877" sldId="473"/>
            <ac:grpSpMk id="10" creationId="{0495A77F-B756-53F9-5B4D-54591790FE07}"/>
          </ac:grpSpMkLst>
        </pc:grpChg>
        <pc:grpChg chg="add mod">
          <ac:chgData name="준이 김" userId="98e3a0a8376a7895" providerId="LiveId" clId="{A03B9017-6948-4CE4-85E6-6E93A75528E4}" dt="2023-10-28T08:27:37.621" v="2307" actId="12788"/>
          <ac:grpSpMkLst>
            <pc:docMk/>
            <pc:sldMk cId="2013662877" sldId="473"/>
            <ac:grpSpMk id="11" creationId="{94589DC4-FAF3-59C0-16F9-82E2C8BC2F7F}"/>
          </ac:grpSpMkLst>
        </pc:grpChg>
        <pc:picChg chg="add mod">
          <ac:chgData name="준이 김" userId="98e3a0a8376a7895" providerId="LiveId" clId="{A03B9017-6948-4CE4-85E6-6E93A75528E4}" dt="2023-10-29T05:30:55.997" v="4477" actId="1440"/>
          <ac:picMkLst>
            <pc:docMk/>
            <pc:sldMk cId="2013662877" sldId="473"/>
            <ac:picMk id="4" creationId="{1CF3AC4B-7AF4-E2AA-4A0B-70F68612D496}"/>
          </ac:picMkLst>
        </pc:picChg>
        <pc:picChg chg="add mod">
          <ac:chgData name="준이 김" userId="98e3a0a8376a7895" providerId="LiveId" clId="{A03B9017-6948-4CE4-85E6-6E93A75528E4}" dt="2023-10-29T05:30:58.170" v="4478" actId="1440"/>
          <ac:picMkLst>
            <pc:docMk/>
            <pc:sldMk cId="2013662877" sldId="473"/>
            <ac:picMk id="8" creationId="{1C4EF2A0-F8AB-04A7-084F-6E8B5CF62980}"/>
          </ac:picMkLst>
        </pc:picChg>
        <pc:picChg chg="del">
          <ac:chgData name="준이 김" userId="98e3a0a8376a7895" providerId="LiveId" clId="{A03B9017-6948-4CE4-85E6-6E93A75528E4}" dt="2023-10-28T08:27:04.964" v="2296" actId="478"/>
          <ac:picMkLst>
            <pc:docMk/>
            <pc:sldMk cId="2013662877" sldId="473"/>
            <ac:picMk id="12" creationId="{57BE8FCA-AA6F-3370-D2D2-F6BAE394833B}"/>
          </ac:picMkLst>
        </pc:picChg>
      </pc:sldChg>
      <pc:sldChg chg="addSp delSp modSp add mod ord">
        <pc:chgData name="준이 김" userId="98e3a0a8376a7895" providerId="LiveId" clId="{A03B9017-6948-4CE4-85E6-6E93A75528E4}" dt="2023-10-29T05:31:07.867" v="4481" actId="1440"/>
        <pc:sldMkLst>
          <pc:docMk/>
          <pc:sldMk cId="2194299995" sldId="474"/>
        </pc:sldMkLst>
        <pc:spChg chg="del">
          <ac:chgData name="준이 김" userId="98e3a0a8376a7895" providerId="LiveId" clId="{A03B9017-6948-4CE4-85E6-6E93A75528E4}" dt="2023-10-28T08:28:16.429" v="2312" actId="478"/>
          <ac:spMkLst>
            <pc:docMk/>
            <pc:sldMk cId="2194299995" sldId="474"/>
            <ac:spMk id="3" creationId="{CD9E9002-96A8-0CB8-792D-17BCA9B5106D}"/>
          </ac:spMkLst>
        </pc:spChg>
        <pc:picChg chg="add mod">
          <ac:chgData name="준이 김" userId="98e3a0a8376a7895" providerId="LiveId" clId="{A03B9017-6948-4CE4-85E6-6E93A75528E4}" dt="2023-10-29T05:31:07.867" v="4481" actId="1440"/>
          <ac:picMkLst>
            <pc:docMk/>
            <pc:sldMk cId="2194299995" sldId="474"/>
            <ac:picMk id="5" creationId="{7BB86F2A-5C3E-4D2E-3026-A41028C52E2A}"/>
          </ac:picMkLst>
        </pc:picChg>
      </pc:sldChg>
      <pc:sldChg chg="modSp add mod ord">
        <pc:chgData name="준이 김" userId="98e3a0a8376a7895" providerId="LiveId" clId="{A03B9017-6948-4CE4-85E6-6E93A75528E4}" dt="2023-10-28T08:53:21.920" v="2789" actId="1076"/>
        <pc:sldMkLst>
          <pc:docMk/>
          <pc:sldMk cId="48683953" sldId="475"/>
        </pc:sldMkLst>
        <pc:spChg chg="mod">
          <ac:chgData name="준이 김" userId="98e3a0a8376a7895" providerId="LiveId" clId="{A03B9017-6948-4CE4-85E6-6E93A75528E4}" dt="2023-10-28T08:53:21.920" v="2789" actId="1076"/>
          <ac:spMkLst>
            <pc:docMk/>
            <pc:sldMk cId="48683953" sldId="475"/>
            <ac:spMk id="3" creationId="{734ECD62-528F-A9C3-FA95-B86418A298DF}"/>
          </ac:spMkLst>
        </pc:spChg>
      </pc:sldChg>
      <pc:sldChg chg="add">
        <pc:chgData name="준이 김" userId="98e3a0a8376a7895" providerId="LiveId" clId="{A03B9017-6948-4CE4-85E6-6E93A75528E4}" dt="2023-10-28T08:29:43.082" v="2357" actId="2890"/>
        <pc:sldMkLst>
          <pc:docMk/>
          <pc:sldMk cId="124183552" sldId="476"/>
        </pc:sldMkLst>
      </pc:sldChg>
      <pc:sldChg chg="delSp modSp add mod ord">
        <pc:chgData name="준이 김" userId="98e3a0a8376a7895" providerId="LiveId" clId="{A03B9017-6948-4CE4-85E6-6E93A75528E4}" dt="2023-10-28T08:47:30.220" v="2705"/>
        <pc:sldMkLst>
          <pc:docMk/>
          <pc:sldMk cId="1009826851" sldId="477"/>
        </pc:sldMkLst>
        <pc:spChg chg="del">
          <ac:chgData name="준이 김" userId="98e3a0a8376a7895" providerId="LiveId" clId="{A03B9017-6948-4CE4-85E6-6E93A75528E4}" dt="2023-10-28T08:29:59.294" v="2366" actId="478"/>
          <ac:spMkLst>
            <pc:docMk/>
            <pc:sldMk cId="1009826851" sldId="477"/>
            <ac:spMk id="2" creationId="{62B78CA9-0787-D997-5190-D4E37E3AFD66}"/>
          </ac:spMkLst>
        </pc:spChg>
        <pc:spChg chg="mod">
          <ac:chgData name="준이 김" userId="98e3a0a8376a7895" providerId="LiveId" clId="{A03B9017-6948-4CE4-85E6-6E93A75528E4}" dt="2023-10-28T08:31:43.294" v="2418" actId="20577"/>
          <ac:spMkLst>
            <pc:docMk/>
            <pc:sldMk cId="1009826851" sldId="477"/>
            <ac:spMk id="3" creationId="{734ECD62-528F-A9C3-FA95-B86418A298DF}"/>
          </ac:spMkLst>
        </pc:spChg>
      </pc:sldChg>
      <pc:sldChg chg="modSp add mod ord">
        <pc:chgData name="준이 김" userId="98e3a0a8376a7895" providerId="LiveId" clId="{A03B9017-6948-4CE4-85E6-6E93A75528E4}" dt="2023-10-28T08:47:30.220" v="2705"/>
        <pc:sldMkLst>
          <pc:docMk/>
          <pc:sldMk cId="1336827322" sldId="478"/>
        </pc:sldMkLst>
        <pc:spChg chg="mod">
          <ac:chgData name="준이 김" userId="98e3a0a8376a7895" providerId="LiveId" clId="{A03B9017-6948-4CE4-85E6-6E93A75528E4}" dt="2023-10-28T08:31:20.232" v="2410" actId="1076"/>
          <ac:spMkLst>
            <pc:docMk/>
            <pc:sldMk cId="1336827322" sldId="478"/>
            <ac:spMk id="3" creationId="{734ECD62-528F-A9C3-FA95-B86418A298DF}"/>
          </ac:spMkLst>
        </pc:spChg>
      </pc:sldChg>
      <pc:sldChg chg="addSp modSp new del">
        <pc:chgData name="준이 김" userId="98e3a0a8376a7895" providerId="LiveId" clId="{A03B9017-6948-4CE4-85E6-6E93A75528E4}" dt="2023-10-28T08:31:39.031" v="2414" actId="47"/>
        <pc:sldMkLst>
          <pc:docMk/>
          <pc:sldMk cId="38769387" sldId="479"/>
        </pc:sldMkLst>
        <pc:spChg chg="add mod">
          <ac:chgData name="준이 김" userId="98e3a0a8376a7895" providerId="LiveId" clId="{A03B9017-6948-4CE4-85E6-6E93A75528E4}" dt="2023-10-28T08:31:29.311" v="2412"/>
          <ac:spMkLst>
            <pc:docMk/>
            <pc:sldMk cId="38769387" sldId="479"/>
            <ac:spMk id="2" creationId="{FA6EB1D5-5841-BF07-2351-197F36362D74}"/>
          </ac:spMkLst>
        </pc:spChg>
        <pc:spChg chg="add mod">
          <ac:chgData name="준이 김" userId="98e3a0a8376a7895" providerId="LiveId" clId="{A03B9017-6948-4CE4-85E6-6E93A75528E4}" dt="2023-10-28T08:31:33.335" v="2413"/>
          <ac:spMkLst>
            <pc:docMk/>
            <pc:sldMk cId="38769387" sldId="479"/>
            <ac:spMk id="3" creationId="{A1373CCC-C0E7-35FB-030D-F41FDC3D8FEA}"/>
          </ac:spMkLst>
        </pc:spChg>
      </pc:sldChg>
      <pc:sldChg chg="modSp add mod ord">
        <pc:chgData name="준이 김" userId="98e3a0a8376a7895" providerId="LiveId" clId="{A03B9017-6948-4CE4-85E6-6E93A75528E4}" dt="2023-10-28T08:47:30.220" v="2705"/>
        <pc:sldMkLst>
          <pc:docMk/>
          <pc:sldMk cId="1616225238" sldId="479"/>
        </pc:sldMkLst>
        <pc:spChg chg="mod">
          <ac:chgData name="준이 김" userId="98e3a0a8376a7895" providerId="LiveId" clId="{A03B9017-6948-4CE4-85E6-6E93A75528E4}" dt="2023-10-28T08:32:22.635" v="2436" actId="20577"/>
          <ac:spMkLst>
            <pc:docMk/>
            <pc:sldMk cId="1616225238" sldId="479"/>
            <ac:spMk id="3" creationId="{734ECD62-528F-A9C3-FA95-B86418A298DF}"/>
          </ac:spMkLst>
        </pc:spChg>
      </pc:sldChg>
      <pc:sldChg chg="modSp add mod">
        <pc:chgData name="준이 김" userId="98e3a0a8376a7895" providerId="LiveId" clId="{A03B9017-6948-4CE4-85E6-6E93A75528E4}" dt="2023-10-28T08:53:18.335" v="2788" actId="1076"/>
        <pc:sldMkLst>
          <pc:docMk/>
          <pc:sldMk cId="727326052" sldId="480"/>
        </pc:sldMkLst>
        <pc:spChg chg="mod">
          <ac:chgData name="준이 김" userId="98e3a0a8376a7895" providerId="LiveId" clId="{A03B9017-6948-4CE4-85E6-6E93A75528E4}" dt="2023-10-28T08:53:18.335" v="2788" actId="1076"/>
          <ac:spMkLst>
            <pc:docMk/>
            <pc:sldMk cId="727326052" sldId="480"/>
            <ac:spMk id="3" creationId="{734ECD62-528F-A9C3-FA95-B86418A298DF}"/>
          </ac:spMkLst>
        </pc:spChg>
      </pc:sldChg>
      <pc:sldChg chg="addSp delSp modSp add mod ord">
        <pc:chgData name="준이 김" userId="98e3a0a8376a7895" providerId="LiveId" clId="{A03B9017-6948-4CE4-85E6-6E93A75528E4}" dt="2023-10-29T05:31:24.233" v="4485" actId="1440"/>
        <pc:sldMkLst>
          <pc:docMk/>
          <pc:sldMk cId="3208126835" sldId="481"/>
        </pc:sldMkLst>
        <pc:spChg chg="del topLvl">
          <ac:chgData name="준이 김" userId="98e3a0a8376a7895" providerId="LiveId" clId="{A03B9017-6948-4CE4-85E6-6E93A75528E4}" dt="2023-10-28T08:34:50.123" v="2463" actId="478"/>
          <ac:spMkLst>
            <pc:docMk/>
            <pc:sldMk cId="3208126835" sldId="481"/>
            <ac:spMk id="5" creationId="{4F37849D-CEE2-416E-19B7-018D7ECC4B86}"/>
          </ac:spMkLst>
        </pc:spChg>
        <pc:spChg chg="mod">
          <ac:chgData name="준이 김" userId="98e3a0a8376a7895" providerId="LiveId" clId="{A03B9017-6948-4CE4-85E6-6E93A75528E4}" dt="2023-10-28T08:34:47.051" v="2461"/>
          <ac:spMkLst>
            <pc:docMk/>
            <pc:sldMk cId="3208126835" sldId="481"/>
            <ac:spMk id="9" creationId="{F5322AD6-41D2-DCD7-005B-246A3ECFEB4B}"/>
          </ac:spMkLst>
        </pc:spChg>
        <pc:grpChg chg="add mod">
          <ac:chgData name="준이 김" userId="98e3a0a8376a7895" providerId="LiveId" clId="{A03B9017-6948-4CE4-85E6-6E93A75528E4}" dt="2023-10-28T08:34:51.528" v="2464" actId="1076"/>
          <ac:grpSpMkLst>
            <pc:docMk/>
            <pc:sldMk cId="3208126835" sldId="481"/>
            <ac:grpSpMk id="7" creationId="{F87B6741-4272-6249-A000-A1974A6BE2C2}"/>
          </ac:grpSpMkLst>
        </pc:grpChg>
        <pc:grpChg chg="del">
          <ac:chgData name="준이 김" userId="98e3a0a8376a7895" providerId="LiveId" clId="{A03B9017-6948-4CE4-85E6-6E93A75528E4}" dt="2023-10-28T08:34:29.842" v="2460" actId="478"/>
          <ac:grpSpMkLst>
            <pc:docMk/>
            <pc:sldMk cId="3208126835" sldId="481"/>
            <ac:grpSpMk id="11" creationId="{94589DC4-FAF3-59C0-16F9-82E2C8BC2F7F}"/>
          </ac:grpSpMkLst>
        </pc:grpChg>
        <pc:picChg chg="del">
          <ac:chgData name="준이 김" userId="98e3a0a8376a7895" providerId="LiveId" clId="{A03B9017-6948-4CE4-85E6-6E93A75528E4}" dt="2023-10-28T08:34:21.015" v="2453" actId="478"/>
          <ac:picMkLst>
            <pc:docMk/>
            <pc:sldMk cId="3208126835" sldId="481"/>
            <ac:picMk id="4" creationId="{1CF3AC4B-7AF4-E2AA-4A0B-70F68612D496}"/>
          </ac:picMkLst>
        </pc:picChg>
        <pc:picChg chg="add mod">
          <ac:chgData name="준이 김" userId="98e3a0a8376a7895" providerId="LiveId" clId="{A03B9017-6948-4CE4-85E6-6E93A75528E4}" dt="2023-10-29T05:31:20.930" v="4484" actId="1440"/>
          <ac:picMkLst>
            <pc:docMk/>
            <pc:sldMk cId="3208126835" sldId="481"/>
            <ac:picMk id="6" creationId="{A617F830-165E-4B92-6531-DF6AA04EDEA9}"/>
          </ac:picMkLst>
        </pc:picChg>
        <pc:picChg chg="del topLvl">
          <ac:chgData name="준이 김" userId="98e3a0a8376a7895" providerId="LiveId" clId="{A03B9017-6948-4CE4-85E6-6E93A75528E4}" dt="2023-10-28T08:34:29.842" v="2460" actId="478"/>
          <ac:picMkLst>
            <pc:docMk/>
            <pc:sldMk cId="3208126835" sldId="481"/>
            <ac:picMk id="8" creationId="{1C4EF2A0-F8AB-04A7-084F-6E8B5CF62980}"/>
          </ac:picMkLst>
        </pc:picChg>
        <pc:picChg chg="mod">
          <ac:chgData name="준이 김" userId="98e3a0a8376a7895" providerId="LiveId" clId="{A03B9017-6948-4CE4-85E6-6E93A75528E4}" dt="2023-10-29T05:31:24.233" v="4485" actId="1440"/>
          <ac:picMkLst>
            <pc:docMk/>
            <pc:sldMk cId="3208126835" sldId="481"/>
            <ac:picMk id="10" creationId="{0E39C453-A3A7-6D6E-2E95-CD1BCC940042}"/>
          </ac:picMkLst>
        </pc:picChg>
      </pc:sldChg>
      <pc:sldChg chg="modSp new mod ord">
        <pc:chgData name="준이 김" userId="98e3a0a8376a7895" providerId="LiveId" clId="{A03B9017-6948-4CE4-85E6-6E93A75528E4}" dt="2023-10-28T08:47:04.237" v="2703"/>
        <pc:sldMkLst>
          <pc:docMk/>
          <pc:sldMk cId="2474250637" sldId="482"/>
        </pc:sldMkLst>
        <pc:spChg chg="mod">
          <ac:chgData name="준이 김" userId="98e3a0a8376a7895" providerId="LiveId" clId="{A03B9017-6948-4CE4-85E6-6E93A75528E4}" dt="2023-10-28T08:35:56.297" v="2473" actId="20577"/>
          <ac:spMkLst>
            <pc:docMk/>
            <pc:sldMk cId="2474250637" sldId="482"/>
            <ac:spMk id="2" creationId="{B13CE541-E28E-024F-ED73-5D58A7D4138F}"/>
          </ac:spMkLst>
        </pc:spChg>
      </pc:sldChg>
      <pc:sldChg chg="add del">
        <pc:chgData name="준이 김" userId="98e3a0a8376a7895" providerId="LiveId" clId="{A03B9017-6948-4CE4-85E6-6E93A75528E4}" dt="2023-10-28T08:35:51.677" v="2466" actId="47"/>
        <pc:sldMkLst>
          <pc:docMk/>
          <pc:sldMk cId="4077929484" sldId="482"/>
        </pc:sldMkLst>
      </pc:sldChg>
      <pc:sldChg chg="addSp modSp new mod ord">
        <pc:chgData name="준이 김" userId="98e3a0a8376a7895" providerId="LiveId" clId="{A03B9017-6948-4CE4-85E6-6E93A75528E4}" dt="2023-10-28T08:47:04.237" v="2703"/>
        <pc:sldMkLst>
          <pc:docMk/>
          <pc:sldMk cId="2168746327" sldId="483"/>
        </pc:sldMkLst>
        <pc:spChg chg="add mod">
          <ac:chgData name="준이 김" userId="98e3a0a8376a7895" providerId="LiveId" clId="{A03B9017-6948-4CE4-85E6-6E93A75528E4}" dt="2023-10-28T08:37:03.858" v="2517" actId="120"/>
          <ac:spMkLst>
            <pc:docMk/>
            <pc:sldMk cId="2168746327" sldId="483"/>
            <ac:spMk id="2" creationId="{A23DE534-8C86-CE02-70CC-BAAA2CD04F9F}"/>
          </ac:spMkLst>
        </pc:spChg>
      </pc:sldChg>
      <pc:sldChg chg="modSp add mod ord">
        <pc:chgData name="준이 김" userId="98e3a0a8376a7895" providerId="LiveId" clId="{A03B9017-6948-4CE4-85E6-6E93A75528E4}" dt="2023-10-28T08:47:04.237" v="2703"/>
        <pc:sldMkLst>
          <pc:docMk/>
          <pc:sldMk cId="3597519380" sldId="484"/>
        </pc:sldMkLst>
        <pc:spChg chg="mod">
          <ac:chgData name="준이 김" userId="98e3a0a8376a7895" providerId="LiveId" clId="{A03B9017-6948-4CE4-85E6-6E93A75528E4}" dt="2023-10-28T08:46:10.922" v="2699" actId="207"/>
          <ac:spMkLst>
            <pc:docMk/>
            <pc:sldMk cId="3597519380" sldId="484"/>
            <ac:spMk id="2" creationId="{A23DE534-8C86-CE02-70CC-BAAA2CD04F9F}"/>
          </ac:spMkLst>
        </pc:spChg>
      </pc:sldChg>
      <pc:sldChg chg="addSp delSp modSp new mod ord">
        <pc:chgData name="준이 김" userId="98e3a0a8376a7895" providerId="LiveId" clId="{A03B9017-6948-4CE4-85E6-6E93A75528E4}" dt="2023-10-29T05:29:42.935" v="4464" actId="1440"/>
        <pc:sldMkLst>
          <pc:docMk/>
          <pc:sldMk cId="3039650775" sldId="485"/>
        </pc:sldMkLst>
        <pc:spChg chg="add mod">
          <ac:chgData name="준이 김" userId="98e3a0a8376a7895" providerId="LiveId" clId="{A03B9017-6948-4CE4-85E6-6E93A75528E4}" dt="2023-10-28T08:43:41.905" v="2620"/>
          <ac:spMkLst>
            <pc:docMk/>
            <pc:sldMk cId="3039650775" sldId="485"/>
            <ac:spMk id="4" creationId="{015AB747-69B4-3BBC-1C6D-67286E269041}"/>
          </ac:spMkLst>
        </pc:spChg>
        <pc:spChg chg="add del mod">
          <ac:chgData name="준이 김" userId="98e3a0a8376a7895" providerId="LiveId" clId="{A03B9017-6948-4CE4-85E6-6E93A75528E4}" dt="2023-10-29T05:29:30.099" v="4457" actId="478"/>
          <ac:spMkLst>
            <pc:docMk/>
            <pc:sldMk cId="3039650775" sldId="485"/>
            <ac:spMk id="5" creationId="{56A40A4C-EA3F-391C-C4FF-A32DDB241795}"/>
          </ac:spMkLst>
        </pc:spChg>
        <pc:grpChg chg="add del mod">
          <ac:chgData name="준이 김" userId="98e3a0a8376a7895" providerId="LiveId" clId="{A03B9017-6948-4CE4-85E6-6E93A75528E4}" dt="2023-10-29T05:29:31.064" v="4458" actId="478"/>
          <ac:grpSpMkLst>
            <pc:docMk/>
            <pc:sldMk cId="3039650775" sldId="485"/>
            <ac:grpSpMk id="10" creationId="{46CCC6AB-1656-F0C0-6EA0-A957E080F03E}"/>
          </ac:grpSpMkLst>
        </pc:grpChg>
        <pc:picChg chg="add mod">
          <ac:chgData name="준이 김" userId="98e3a0a8376a7895" providerId="LiveId" clId="{A03B9017-6948-4CE4-85E6-6E93A75528E4}" dt="2023-10-29T05:29:42.935" v="4464" actId="1440"/>
          <ac:picMkLst>
            <pc:docMk/>
            <pc:sldMk cId="3039650775" sldId="485"/>
            <ac:picMk id="3" creationId="{4427FF27-0CA4-6072-7E6B-A45D68EDA689}"/>
          </ac:picMkLst>
        </pc:picChg>
        <pc:picChg chg="add mod">
          <ac:chgData name="준이 김" userId="98e3a0a8376a7895" providerId="LiveId" clId="{A03B9017-6948-4CE4-85E6-6E93A75528E4}" dt="2023-10-28T08:44:27.660" v="2630" actId="164"/>
          <ac:picMkLst>
            <pc:docMk/>
            <pc:sldMk cId="3039650775" sldId="485"/>
            <ac:picMk id="7" creationId="{FC13EA16-A7AD-C571-956E-846B794D8396}"/>
          </ac:picMkLst>
        </pc:picChg>
        <pc:picChg chg="add mod">
          <ac:chgData name="준이 김" userId="98e3a0a8376a7895" providerId="LiveId" clId="{A03B9017-6948-4CE4-85E6-6E93A75528E4}" dt="2023-10-28T08:44:27.660" v="2630" actId="164"/>
          <ac:picMkLst>
            <pc:docMk/>
            <pc:sldMk cId="3039650775" sldId="485"/>
            <ac:picMk id="9" creationId="{4450505B-AD0F-1060-A0BC-A650F20BC107}"/>
          </ac:picMkLst>
        </pc:picChg>
      </pc:sldChg>
      <pc:sldChg chg="modSp add mod ord">
        <pc:chgData name="준이 김" userId="98e3a0a8376a7895" providerId="LiveId" clId="{A03B9017-6948-4CE4-85E6-6E93A75528E4}" dt="2023-10-29T05:46:59.283" v="4651" actId="1076"/>
        <pc:sldMkLst>
          <pc:docMk/>
          <pc:sldMk cId="1705863078" sldId="486"/>
        </pc:sldMkLst>
        <pc:spChg chg="mod">
          <ac:chgData name="준이 김" userId="98e3a0a8376a7895" providerId="LiveId" clId="{A03B9017-6948-4CE4-85E6-6E93A75528E4}" dt="2023-10-29T05:46:59.283" v="4651" actId="1076"/>
          <ac:spMkLst>
            <pc:docMk/>
            <pc:sldMk cId="1705863078" sldId="486"/>
            <ac:spMk id="2" creationId="{A23DE534-8C86-CE02-70CC-BAAA2CD04F9F}"/>
          </ac:spMkLst>
        </pc:spChg>
      </pc:sldChg>
      <pc:sldChg chg="modSp add mod">
        <pc:chgData name="준이 김" userId="98e3a0a8376a7895" providerId="LiveId" clId="{A03B9017-6948-4CE4-85E6-6E93A75528E4}" dt="2023-10-28T08:47:44.911" v="2717" actId="20577"/>
        <pc:sldMkLst>
          <pc:docMk/>
          <pc:sldMk cId="2351550413" sldId="487"/>
        </pc:sldMkLst>
        <pc:spChg chg="mod">
          <ac:chgData name="준이 김" userId="98e3a0a8376a7895" providerId="LiveId" clId="{A03B9017-6948-4CE4-85E6-6E93A75528E4}" dt="2023-10-28T08:47:44.911" v="2717" actId="20577"/>
          <ac:spMkLst>
            <pc:docMk/>
            <pc:sldMk cId="2351550413" sldId="487"/>
            <ac:spMk id="3" creationId="{734ECD62-528F-A9C3-FA95-B86418A298DF}"/>
          </ac:spMkLst>
        </pc:spChg>
      </pc:sldChg>
      <pc:sldChg chg="addSp delSp modSp add mod">
        <pc:chgData name="준이 김" userId="98e3a0a8376a7895" providerId="LiveId" clId="{A03B9017-6948-4CE4-85E6-6E93A75528E4}" dt="2023-10-29T05:28:59.875" v="4446" actId="1440"/>
        <pc:sldMkLst>
          <pc:docMk/>
          <pc:sldMk cId="1860465014" sldId="488"/>
        </pc:sldMkLst>
        <pc:spChg chg="del">
          <ac:chgData name="준이 김" userId="98e3a0a8376a7895" providerId="LiveId" clId="{A03B9017-6948-4CE4-85E6-6E93A75528E4}" dt="2023-10-28T08:48:14.587" v="2719" actId="478"/>
          <ac:spMkLst>
            <pc:docMk/>
            <pc:sldMk cId="1860465014" sldId="488"/>
            <ac:spMk id="3" creationId="{734ECD62-528F-A9C3-FA95-B86418A298DF}"/>
          </ac:spMkLst>
        </pc:spChg>
        <pc:spChg chg="add mod">
          <ac:chgData name="준이 김" userId="98e3a0a8376a7895" providerId="LiveId" clId="{A03B9017-6948-4CE4-85E6-6E93A75528E4}" dt="2023-10-28T08:48:30.523" v="2725" actId="1076"/>
          <ac:spMkLst>
            <pc:docMk/>
            <pc:sldMk cId="1860465014" sldId="488"/>
            <ac:spMk id="5" creationId="{2CBAD5CD-0711-A2ED-D290-092035CD6BE5}"/>
          </ac:spMkLst>
        </pc:spChg>
        <pc:spChg chg="add mod">
          <ac:chgData name="준이 김" userId="98e3a0a8376a7895" providerId="LiveId" clId="{A03B9017-6948-4CE4-85E6-6E93A75528E4}" dt="2023-10-28T08:49:00.575" v="2741" actId="1076"/>
          <ac:spMkLst>
            <pc:docMk/>
            <pc:sldMk cId="1860465014" sldId="488"/>
            <ac:spMk id="6" creationId="{26C4433E-470A-73F5-51AE-E6D3249DCC8C}"/>
          </ac:spMkLst>
        </pc:spChg>
        <pc:picChg chg="add mod">
          <ac:chgData name="준이 김" userId="98e3a0a8376a7895" providerId="LiveId" clId="{A03B9017-6948-4CE4-85E6-6E93A75528E4}" dt="2023-10-29T05:28:58.194" v="4445" actId="1440"/>
          <ac:picMkLst>
            <pc:docMk/>
            <pc:sldMk cId="1860465014" sldId="488"/>
            <ac:picMk id="4" creationId="{FE34FB8B-A6CD-985C-90B2-19A4DD0F8C7E}"/>
          </ac:picMkLst>
        </pc:picChg>
        <pc:picChg chg="add mod">
          <ac:chgData name="준이 김" userId="98e3a0a8376a7895" providerId="LiveId" clId="{A03B9017-6948-4CE4-85E6-6E93A75528E4}" dt="2023-10-29T05:28:59.875" v="4446" actId="1440"/>
          <ac:picMkLst>
            <pc:docMk/>
            <pc:sldMk cId="1860465014" sldId="488"/>
            <ac:picMk id="8" creationId="{313D8C65-449A-08DA-FA49-3CBEE921F3DB}"/>
          </ac:picMkLst>
        </pc:picChg>
      </pc:sldChg>
      <pc:sldChg chg="add ord">
        <pc:chgData name="준이 김" userId="98e3a0a8376a7895" providerId="LiveId" clId="{A03B9017-6948-4CE4-85E6-6E93A75528E4}" dt="2023-10-28T08:49:20.352" v="2744"/>
        <pc:sldMkLst>
          <pc:docMk/>
          <pc:sldMk cId="348483020" sldId="489"/>
        </pc:sldMkLst>
      </pc:sldChg>
      <pc:sldChg chg="addSp delSp modSp add mod ord">
        <pc:chgData name="준이 김" userId="98e3a0a8376a7895" providerId="LiveId" clId="{A03B9017-6948-4CE4-85E6-6E93A75528E4}" dt="2023-10-29T05:29:54.839" v="4466" actId="1440"/>
        <pc:sldMkLst>
          <pc:docMk/>
          <pc:sldMk cId="2667922814" sldId="490"/>
        </pc:sldMkLst>
        <pc:spChg chg="mod">
          <ac:chgData name="준이 김" userId="98e3a0a8376a7895" providerId="LiveId" clId="{A03B9017-6948-4CE4-85E6-6E93A75528E4}" dt="2023-10-28T08:50:41.796" v="2763" actId="164"/>
          <ac:spMkLst>
            <pc:docMk/>
            <pc:sldMk cId="2667922814" sldId="490"/>
            <ac:spMk id="6" creationId="{26C4433E-470A-73F5-51AE-E6D3249DCC8C}"/>
          </ac:spMkLst>
        </pc:spChg>
        <pc:grpChg chg="add mod">
          <ac:chgData name="준이 김" userId="98e3a0a8376a7895" providerId="LiveId" clId="{A03B9017-6948-4CE4-85E6-6E93A75528E4}" dt="2023-10-28T08:50:44.532" v="2764" actId="12788"/>
          <ac:grpSpMkLst>
            <pc:docMk/>
            <pc:sldMk cId="2667922814" sldId="490"/>
            <ac:grpSpMk id="10" creationId="{2AF50D88-2537-D468-50C3-79B0E3EB0FF1}"/>
          </ac:grpSpMkLst>
        </pc:grpChg>
        <pc:picChg chg="add mod">
          <ac:chgData name="준이 김" userId="98e3a0a8376a7895" providerId="LiveId" clId="{A03B9017-6948-4CE4-85E6-6E93A75528E4}" dt="2023-10-29T05:29:53.037" v="4465" actId="1440"/>
          <ac:picMkLst>
            <pc:docMk/>
            <pc:sldMk cId="2667922814" sldId="490"/>
            <ac:picMk id="3" creationId="{F0D30A15-F900-3CBF-DD02-F3A86F298111}"/>
          </ac:picMkLst>
        </pc:picChg>
        <pc:picChg chg="del">
          <ac:chgData name="준이 김" userId="98e3a0a8376a7895" providerId="LiveId" clId="{A03B9017-6948-4CE4-85E6-6E93A75528E4}" dt="2023-10-28T08:50:03.339" v="2748" actId="478"/>
          <ac:picMkLst>
            <pc:docMk/>
            <pc:sldMk cId="2667922814" sldId="490"/>
            <ac:picMk id="4" creationId="{FE34FB8B-A6CD-985C-90B2-19A4DD0F8C7E}"/>
          </ac:picMkLst>
        </pc:picChg>
        <pc:picChg chg="del">
          <ac:chgData name="준이 김" userId="98e3a0a8376a7895" providerId="LiveId" clId="{A03B9017-6948-4CE4-85E6-6E93A75528E4}" dt="2023-10-28T08:50:26.254" v="2756" actId="478"/>
          <ac:picMkLst>
            <pc:docMk/>
            <pc:sldMk cId="2667922814" sldId="490"/>
            <ac:picMk id="8" creationId="{313D8C65-449A-08DA-FA49-3CBEE921F3DB}"/>
          </ac:picMkLst>
        </pc:picChg>
        <pc:picChg chg="add mod">
          <ac:chgData name="준이 김" userId="98e3a0a8376a7895" providerId="LiveId" clId="{A03B9017-6948-4CE4-85E6-6E93A75528E4}" dt="2023-10-29T05:29:54.839" v="4466" actId="1440"/>
          <ac:picMkLst>
            <pc:docMk/>
            <pc:sldMk cId="2667922814" sldId="490"/>
            <ac:picMk id="9" creationId="{7DBC3D44-A5DE-1C69-C5E9-FAE3837A8EE0}"/>
          </ac:picMkLst>
        </pc:picChg>
      </pc:sldChg>
      <pc:sldChg chg="addSp delSp modSp add mod ord">
        <pc:chgData name="준이 김" userId="98e3a0a8376a7895" providerId="LiveId" clId="{A03B9017-6948-4CE4-85E6-6E93A75528E4}" dt="2023-10-29T05:32:07.999" v="4504" actId="1440"/>
        <pc:sldMkLst>
          <pc:docMk/>
          <pc:sldMk cId="750111355" sldId="491"/>
        </pc:sldMkLst>
        <pc:spChg chg="del mod topLvl">
          <ac:chgData name="준이 김" userId="98e3a0a8376a7895" providerId="LiveId" clId="{A03B9017-6948-4CE4-85E6-6E93A75528E4}" dt="2023-10-29T05:31:55.275" v="4498" actId="478"/>
          <ac:spMkLst>
            <pc:docMk/>
            <pc:sldMk cId="750111355" sldId="491"/>
            <ac:spMk id="9" creationId="{F5322AD6-41D2-DCD7-005B-246A3ECFEB4B}"/>
          </ac:spMkLst>
        </pc:spChg>
        <pc:grpChg chg="del">
          <ac:chgData name="준이 김" userId="98e3a0a8376a7895" providerId="LiveId" clId="{A03B9017-6948-4CE4-85E6-6E93A75528E4}" dt="2023-10-28T08:54:34.176" v="2826" actId="478"/>
          <ac:grpSpMkLst>
            <pc:docMk/>
            <pc:sldMk cId="750111355" sldId="491"/>
            <ac:grpSpMk id="7" creationId="{F87B6741-4272-6249-A000-A1974A6BE2C2}"/>
          </ac:grpSpMkLst>
        </pc:grpChg>
        <pc:grpChg chg="add del mod">
          <ac:chgData name="준이 김" userId="98e3a0a8376a7895" providerId="LiveId" clId="{A03B9017-6948-4CE4-85E6-6E93A75528E4}" dt="2023-10-28T09:16:31.839" v="3233" actId="478"/>
          <ac:grpSpMkLst>
            <pc:docMk/>
            <pc:sldMk cId="750111355" sldId="491"/>
            <ac:grpSpMk id="11" creationId="{6AC02197-E3EE-FD52-7AFF-C8590AAE7538}"/>
          </ac:grpSpMkLst>
        </pc:grpChg>
        <pc:grpChg chg="add del mod">
          <ac:chgData name="준이 김" userId="98e3a0a8376a7895" providerId="LiveId" clId="{A03B9017-6948-4CE4-85E6-6E93A75528E4}" dt="2023-10-29T05:31:55.275" v="4498" actId="478"/>
          <ac:grpSpMkLst>
            <pc:docMk/>
            <pc:sldMk cId="750111355" sldId="491"/>
            <ac:grpSpMk id="16" creationId="{7170E268-AE99-2287-B73E-AD9F89DF7ABD}"/>
          </ac:grpSpMkLst>
        </pc:grpChg>
        <pc:picChg chg="add del mod">
          <ac:chgData name="준이 김" userId="98e3a0a8376a7895" providerId="LiveId" clId="{A03B9017-6948-4CE4-85E6-6E93A75528E4}" dt="2023-10-28T09:16:14.127" v="3228" actId="478"/>
          <ac:picMkLst>
            <pc:docMk/>
            <pc:sldMk cId="750111355" sldId="491"/>
            <ac:picMk id="4" creationId="{D3066735-BF43-01F0-63B9-CE1E8CCBFA75}"/>
          </ac:picMkLst>
        </pc:picChg>
        <pc:picChg chg="del">
          <ac:chgData name="준이 김" userId="98e3a0a8376a7895" providerId="LiveId" clId="{A03B9017-6948-4CE4-85E6-6E93A75528E4}" dt="2023-10-28T08:54:20.181" v="2821" actId="478"/>
          <ac:picMkLst>
            <pc:docMk/>
            <pc:sldMk cId="750111355" sldId="491"/>
            <ac:picMk id="6" creationId="{A617F830-165E-4B92-6531-DF6AA04EDEA9}"/>
          </ac:picMkLst>
        </pc:picChg>
        <pc:picChg chg="add del mod topLvl">
          <ac:chgData name="준이 김" userId="98e3a0a8376a7895" providerId="LiveId" clId="{A03B9017-6948-4CE4-85E6-6E93A75528E4}" dt="2023-10-28T09:16:31.839" v="3233" actId="478"/>
          <ac:picMkLst>
            <pc:docMk/>
            <pc:sldMk cId="750111355" sldId="491"/>
            <ac:picMk id="8" creationId="{1E35D356-35B6-7699-6B18-E5985E10806A}"/>
          </ac:picMkLst>
        </pc:picChg>
        <pc:picChg chg="del topLvl">
          <ac:chgData name="준이 김" userId="98e3a0a8376a7895" providerId="LiveId" clId="{A03B9017-6948-4CE4-85E6-6E93A75528E4}" dt="2023-10-28T08:54:34.176" v="2826" actId="478"/>
          <ac:picMkLst>
            <pc:docMk/>
            <pc:sldMk cId="750111355" sldId="491"/>
            <ac:picMk id="10" creationId="{0E39C453-A3A7-6D6E-2E95-CD1BCC940042}"/>
          </ac:picMkLst>
        </pc:picChg>
        <pc:picChg chg="add del mod">
          <ac:chgData name="준이 김" userId="98e3a0a8376a7895" providerId="LiveId" clId="{A03B9017-6948-4CE4-85E6-6E93A75528E4}" dt="2023-10-29T05:31:54.199" v="4497" actId="478"/>
          <ac:picMkLst>
            <pc:docMk/>
            <pc:sldMk cId="750111355" sldId="491"/>
            <ac:picMk id="13" creationId="{70D41CD9-8F55-C412-A4DB-B63A792E1053}"/>
          </ac:picMkLst>
        </pc:picChg>
        <pc:picChg chg="add mod topLvl">
          <ac:chgData name="준이 김" userId="98e3a0a8376a7895" providerId="LiveId" clId="{A03B9017-6948-4CE4-85E6-6E93A75528E4}" dt="2023-10-29T05:32:07.999" v="4504" actId="1440"/>
          <ac:picMkLst>
            <pc:docMk/>
            <pc:sldMk cId="750111355" sldId="491"/>
            <ac:picMk id="15" creationId="{E8F93E84-F5A2-1E8A-FEB6-213B64186B8E}"/>
          </ac:picMkLst>
        </pc:picChg>
      </pc:sldChg>
      <pc:sldChg chg="modSp add mod ord">
        <pc:chgData name="준이 김" userId="98e3a0a8376a7895" providerId="LiveId" clId="{A03B9017-6948-4CE4-85E6-6E93A75528E4}" dt="2023-10-28T08:53:56.251" v="2809" actId="1076"/>
        <pc:sldMkLst>
          <pc:docMk/>
          <pc:sldMk cId="2286355858" sldId="492"/>
        </pc:sldMkLst>
        <pc:spChg chg="mod">
          <ac:chgData name="준이 김" userId="98e3a0a8376a7895" providerId="LiveId" clId="{A03B9017-6948-4CE4-85E6-6E93A75528E4}" dt="2023-10-28T08:53:56.251" v="2809" actId="1076"/>
          <ac:spMkLst>
            <pc:docMk/>
            <pc:sldMk cId="2286355858" sldId="492"/>
            <ac:spMk id="3" creationId="{734ECD62-528F-A9C3-FA95-B86418A298DF}"/>
          </ac:spMkLst>
        </pc:spChg>
      </pc:sldChg>
      <pc:sldChg chg="modSp add mod">
        <pc:chgData name="준이 김" userId="98e3a0a8376a7895" providerId="LiveId" clId="{A03B9017-6948-4CE4-85E6-6E93A75528E4}" dt="2023-10-28T08:54:03.538" v="2820" actId="1076"/>
        <pc:sldMkLst>
          <pc:docMk/>
          <pc:sldMk cId="3894100057" sldId="493"/>
        </pc:sldMkLst>
        <pc:spChg chg="mod">
          <ac:chgData name="준이 김" userId="98e3a0a8376a7895" providerId="LiveId" clId="{A03B9017-6948-4CE4-85E6-6E93A75528E4}" dt="2023-10-28T08:54:03.538" v="2820" actId="1076"/>
          <ac:spMkLst>
            <pc:docMk/>
            <pc:sldMk cId="3894100057" sldId="493"/>
            <ac:spMk id="3" creationId="{734ECD62-528F-A9C3-FA95-B86418A298DF}"/>
          </ac:spMkLst>
        </pc:spChg>
      </pc:sldChg>
      <pc:sldChg chg="modSp add mod ord">
        <pc:chgData name="준이 김" userId="98e3a0a8376a7895" providerId="LiveId" clId="{A03B9017-6948-4CE4-85E6-6E93A75528E4}" dt="2023-10-29T04:46:02.836" v="3861" actId="20577"/>
        <pc:sldMkLst>
          <pc:docMk/>
          <pc:sldMk cId="2367496875" sldId="494"/>
        </pc:sldMkLst>
        <pc:spChg chg="mod">
          <ac:chgData name="준이 김" userId="98e3a0a8376a7895" providerId="LiveId" clId="{A03B9017-6948-4CE4-85E6-6E93A75528E4}" dt="2023-10-29T04:46:02.836" v="3861" actId="20577"/>
          <ac:spMkLst>
            <pc:docMk/>
            <pc:sldMk cId="2367496875" sldId="494"/>
            <ac:spMk id="2" creationId="{EEA6A797-08C3-E7BF-6D60-8376E76E1E83}"/>
          </ac:spMkLst>
        </pc:spChg>
      </pc:sldChg>
      <pc:sldChg chg="add del ord">
        <pc:chgData name="준이 김" userId="98e3a0a8376a7895" providerId="LiveId" clId="{A03B9017-6948-4CE4-85E6-6E93A75528E4}" dt="2023-10-28T08:55:44.187" v="2853" actId="47"/>
        <pc:sldMkLst>
          <pc:docMk/>
          <pc:sldMk cId="779188548" sldId="495"/>
        </pc:sldMkLst>
      </pc:sldChg>
      <pc:sldChg chg="modSp add mod ord">
        <pc:chgData name="준이 김" userId="98e3a0a8376a7895" providerId="LiveId" clId="{A03B9017-6948-4CE4-85E6-6E93A75528E4}" dt="2023-10-28T08:56:37.456" v="2923" actId="207"/>
        <pc:sldMkLst>
          <pc:docMk/>
          <pc:sldMk cId="3212662149" sldId="496"/>
        </pc:sldMkLst>
        <pc:spChg chg="mod">
          <ac:chgData name="준이 김" userId="98e3a0a8376a7895" providerId="LiveId" clId="{A03B9017-6948-4CE4-85E6-6E93A75528E4}" dt="2023-10-28T08:56:37.456" v="2923" actId="207"/>
          <ac:spMkLst>
            <pc:docMk/>
            <pc:sldMk cId="3212662149" sldId="496"/>
            <ac:spMk id="3" creationId="{734ECD62-528F-A9C3-FA95-B86418A298DF}"/>
          </ac:spMkLst>
        </pc:spChg>
      </pc:sldChg>
      <pc:sldChg chg="addSp delSp modSp add mod">
        <pc:chgData name="준이 김" userId="98e3a0a8376a7895" providerId="LiveId" clId="{A03B9017-6948-4CE4-85E6-6E93A75528E4}" dt="2023-10-29T04:48:11.277" v="3869" actId="20577"/>
        <pc:sldMkLst>
          <pc:docMk/>
          <pc:sldMk cId="1760900338" sldId="497"/>
        </pc:sldMkLst>
        <pc:spChg chg="add mod">
          <ac:chgData name="준이 김" userId="98e3a0a8376a7895" providerId="LiveId" clId="{A03B9017-6948-4CE4-85E6-6E93A75528E4}" dt="2023-10-29T04:48:11.277" v="3869" actId="20577"/>
          <ac:spMkLst>
            <pc:docMk/>
            <pc:sldMk cId="1760900338" sldId="497"/>
            <ac:spMk id="2" creationId="{7E2A64D8-D5B4-5EE0-8839-B78D38CF2D20}"/>
          </ac:spMkLst>
        </pc:spChg>
        <pc:spChg chg="del">
          <ac:chgData name="준이 김" userId="98e3a0a8376a7895" providerId="LiveId" clId="{A03B9017-6948-4CE4-85E6-6E93A75528E4}" dt="2023-10-28T08:56:50.413" v="2925" actId="478"/>
          <ac:spMkLst>
            <pc:docMk/>
            <pc:sldMk cId="1760900338" sldId="497"/>
            <ac:spMk id="3" creationId="{734ECD62-528F-A9C3-FA95-B86418A298DF}"/>
          </ac:spMkLst>
        </pc:spChg>
      </pc:sldChg>
      <pc:sldChg chg="modSp add mod ord">
        <pc:chgData name="준이 김" userId="98e3a0a8376a7895" providerId="LiveId" clId="{A03B9017-6948-4CE4-85E6-6E93A75528E4}" dt="2023-10-28T08:59:44.997" v="2947" actId="20577"/>
        <pc:sldMkLst>
          <pc:docMk/>
          <pc:sldMk cId="4055309563" sldId="498"/>
        </pc:sldMkLst>
        <pc:spChg chg="mod">
          <ac:chgData name="준이 김" userId="98e3a0a8376a7895" providerId="LiveId" clId="{A03B9017-6948-4CE4-85E6-6E93A75528E4}" dt="2023-10-28T08:59:44.997" v="2947" actId="20577"/>
          <ac:spMkLst>
            <pc:docMk/>
            <pc:sldMk cId="4055309563" sldId="498"/>
            <ac:spMk id="2" creationId="{EEA6A797-08C3-E7BF-6D60-8376E76E1E83}"/>
          </ac:spMkLst>
        </pc:spChg>
      </pc:sldChg>
      <pc:sldChg chg="new del">
        <pc:chgData name="준이 김" userId="98e3a0a8376a7895" providerId="LiveId" clId="{A03B9017-6948-4CE4-85E6-6E93A75528E4}" dt="2023-10-28T08:59:54.021" v="2949" actId="47"/>
        <pc:sldMkLst>
          <pc:docMk/>
          <pc:sldMk cId="1990455414" sldId="499"/>
        </pc:sldMkLst>
      </pc:sldChg>
      <pc:sldChg chg="addSp delSp modSp new mod">
        <pc:chgData name="준이 김" userId="98e3a0a8376a7895" providerId="LiveId" clId="{A03B9017-6948-4CE4-85E6-6E93A75528E4}" dt="2023-10-28T09:00:26.210" v="2966" actId="12788"/>
        <pc:sldMkLst>
          <pc:docMk/>
          <pc:sldMk cId="2054431258" sldId="499"/>
        </pc:sldMkLst>
        <pc:spChg chg="add del">
          <ac:chgData name="준이 김" userId="98e3a0a8376a7895" providerId="LiveId" clId="{A03B9017-6948-4CE4-85E6-6E93A75528E4}" dt="2023-10-28T08:59:59.759" v="2952" actId="22"/>
          <ac:spMkLst>
            <pc:docMk/>
            <pc:sldMk cId="2054431258" sldId="499"/>
            <ac:spMk id="3" creationId="{B7D2E7C5-6FA9-B5B2-3D9D-8F13B7A17ECB}"/>
          </ac:spMkLst>
        </pc:spChg>
        <pc:spChg chg="add del">
          <ac:chgData name="준이 김" userId="98e3a0a8376a7895" providerId="LiveId" clId="{A03B9017-6948-4CE4-85E6-6E93A75528E4}" dt="2023-10-28T09:00:03.737" v="2954" actId="22"/>
          <ac:spMkLst>
            <pc:docMk/>
            <pc:sldMk cId="2054431258" sldId="499"/>
            <ac:spMk id="5" creationId="{74C77253-997D-6C13-3FFB-1871FBC43D39}"/>
          </ac:spMkLst>
        </pc:spChg>
        <pc:spChg chg="add del">
          <ac:chgData name="준이 김" userId="98e3a0a8376a7895" providerId="LiveId" clId="{A03B9017-6948-4CE4-85E6-6E93A75528E4}" dt="2023-10-28T09:00:06.609" v="2956" actId="478"/>
          <ac:spMkLst>
            <pc:docMk/>
            <pc:sldMk cId="2054431258" sldId="499"/>
            <ac:spMk id="7" creationId="{E3B7FFCB-C47C-CC3F-C9C3-3CBFA8280AF2}"/>
          </ac:spMkLst>
        </pc:spChg>
        <pc:spChg chg="add mod">
          <ac:chgData name="준이 김" userId="98e3a0a8376a7895" providerId="LiveId" clId="{A03B9017-6948-4CE4-85E6-6E93A75528E4}" dt="2023-10-28T09:00:26.210" v="2966" actId="12788"/>
          <ac:spMkLst>
            <pc:docMk/>
            <pc:sldMk cId="2054431258" sldId="499"/>
            <ac:spMk id="8" creationId="{8E31DA0C-108F-F008-1599-EEDD66215FFD}"/>
          </ac:spMkLst>
        </pc:spChg>
      </pc:sldChg>
      <pc:sldChg chg="modSp add mod">
        <pc:chgData name="준이 김" userId="98e3a0a8376a7895" providerId="LiveId" clId="{A03B9017-6948-4CE4-85E6-6E93A75528E4}" dt="2023-10-28T09:01:16.432" v="3000" actId="1076"/>
        <pc:sldMkLst>
          <pc:docMk/>
          <pc:sldMk cId="1870791636" sldId="500"/>
        </pc:sldMkLst>
        <pc:spChg chg="mod">
          <ac:chgData name="준이 김" userId="98e3a0a8376a7895" providerId="LiveId" clId="{A03B9017-6948-4CE4-85E6-6E93A75528E4}" dt="2023-10-28T09:01:16.432" v="3000" actId="1076"/>
          <ac:spMkLst>
            <pc:docMk/>
            <pc:sldMk cId="1870791636" sldId="500"/>
            <ac:spMk id="8" creationId="{8E31DA0C-108F-F008-1599-EEDD66215FFD}"/>
          </ac:spMkLst>
        </pc:spChg>
      </pc:sldChg>
      <pc:sldChg chg="addSp modSp new mod">
        <pc:chgData name="준이 김" userId="98e3a0a8376a7895" providerId="LiveId" clId="{A03B9017-6948-4CE4-85E6-6E93A75528E4}" dt="2023-10-28T09:01:39.092" v="3024" actId="20577"/>
        <pc:sldMkLst>
          <pc:docMk/>
          <pc:sldMk cId="3199993357" sldId="501"/>
        </pc:sldMkLst>
        <pc:spChg chg="add mod">
          <ac:chgData name="준이 김" userId="98e3a0a8376a7895" providerId="LiveId" clId="{A03B9017-6948-4CE4-85E6-6E93A75528E4}" dt="2023-10-28T09:01:39.092" v="3024" actId="20577"/>
          <ac:spMkLst>
            <pc:docMk/>
            <pc:sldMk cId="3199993357" sldId="501"/>
            <ac:spMk id="2" creationId="{0C289AE5-B768-0A6F-0D67-F5C9426EBC96}"/>
          </ac:spMkLst>
        </pc:spChg>
      </pc:sldChg>
      <pc:sldChg chg="addSp delSp modSp add mod ord">
        <pc:chgData name="준이 김" userId="98e3a0a8376a7895" providerId="LiveId" clId="{A03B9017-6948-4CE4-85E6-6E93A75528E4}" dt="2023-10-29T05:32:21.892" v="4506" actId="1440"/>
        <pc:sldMkLst>
          <pc:docMk/>
          <pc:sldMk cId="3902174059" sldId="502"/>
        </pc:sldMkLst>
        <pc:spChg chg="mod topLvl">
          <ac:chgData name="준이 김" userId="98e3a0a8376a7895" providerId="LiveId" clId="{A03B9017-6948-4CE4-85E6-6E93A75528E4}" dt="2023-10-28T09:02:49.915" v="3038" actId="164"/>
          <ac:spMkLst>
            <pc:docMk/>
            <pc:sldMk cId="3902174059" sldId="502"/>
            <ac:spMk id="9" creationId="{F5322AD6-41D2-DCD7-005B-246A3ECFEB4B}"/>
          </ac:spMkLst>
        </pc:spChg>
        <pc:grpChg chg="add mod">
          <ac:chgData name="준이 김" userId="98e3a0a8376a7895" providerId="LiveId" clId="{A03B9017-6948-4CE4-85E6-6E93A75528E4}" dt="2023-10-28T09:02:52.708" v="3039" actId="12788"/>
          <ac:grpSpMkLst>
            <pc:docMk/>
            <pc:sldMk cId="3902174059" sldId="502"/>
            <ac:grpSpMk id="10" creationId="{E6E5EDF4-8E78-9A95-225D-92CA2DA33EEE}"/>
          </ac:grpSpMkLst>
        </pc:grpChg>
        <pc:grpChg chg="del">
          <ac:chgData name="준이 김" userId="98e3a0a8376a7895" providerId="LiveId" clId="{A03B9017-6948-4CE4-85E6-6E93A75528E4}" dt="2023-10-28T09:02:41.724" v="3033" actId="478"/>
          <ac:grpSpMkLst>
            <pc:docMk/>
            <pc:sldMk cId="3902174059" sldId="502"/>
            <ac:grpSpMk id="11" creationId="{6AC02197-E3EE-FD52-7AFF-C8590AAE7538}"/>
          </ac:grpSpMkLst>
        </pc:grpChg>
        <pc:picChg chg="del">
          <ac:chgData name="준이 김" userId="98e3a0a8376a7895" providerId="LiveId" clId="{A03B9017-6948-4CE4-85E6-6E93A75528E4}" dt="2023-10-28T09:02:28.998" v="3028" actId="478"/>
          <ac:picMkLst>
            <pc:docMk/>
            <pc:sldMk cId="3902174059" sldId="502"/>
            <ac:picMk id="4" creationId="{D3066735-BF43-01F0-63B9-CE1E8CCBFA75}"/>
          </ac:picMkLst>
        </pc:picChg>
        <pc:picChg chg="add mod">
          <ac:chgData name="준이 김" userId="98e3a0a8376a7895" providerId="LiveId" clId="{A03B9017-6948-4CE4-85E6-6E93A75528E4}" dt="2023-10-29T05:32:19.756" v="4505" actId="1440"/>
          <ac:picMkLst>
            <pc:docMk/>
            <pc:sldMk cId="3902174059" sldId="502"/>
            <ac:picMk id="5" creationId="{264CACEB-9611-4864-F04F-758E8CCBDE19}"/>
          </ac:picMkLst>
        </pc:picChg>
        <pc:picChg chg="add mod">
          <ac:chgData name="준이 김" userId="98e3a0a8376a7895" providerId="LiveId" clId="{A03B9017-6948-4CE4-85E6-6E93A75528E4}" dt="2023-10-29T05:32:21.892" v="4506" actId="1440"/>
          <ac:picMkLst>
            <pc:docMk/>
            <pc:sldMk cId="3902174059" sldId="502"/>
            <ac:picMk id="7" creationId="{B621545A-E478-E4B5-A0F5-8542FA1CC3F0}"/>
          </ac:picMkLst>
        </pc:picChg>
        <pc:picChg chg="del topLvl">
          <ac:chgData name="준이 김" userId="98e3a0a8376a7895" providerId="LiveId" clId="{A03B9017-6948-4CE4-85E6-6E93A75528E4}" dt="2023-10-28T09:02:41.724" v="3033" actId="478"/>
          <ac:picMkLst>
            <pc:docMk/>
            <pc:sldMk cId="3902174059" sldId="502"/>
            <ac:picMk id="8" creationId="{1E35D356-35B6-7699-6B18-E5985E10806A}"/>
          </ac:picMkLst>
        </pc:picChg>
      </pc:sldChg>
      <pc:sldChg chg="addSp delSp modSp add mod ord">
        <pc:chgData name="준이 김" userId="98e3a0a8376a7895" providerId="LiveId" clId="{A03B9017-6948-4CE4-85E6-6E93A75528E4}" dt="2023-10-28T09:06:12.436" v="3101" actId="478"/>
        <pc:sldMkLst>
          <pc:docMk/>
          <pc:sldMk cId="3262458522" sldId="503"/>
        </pc:sldMkLst>
        <pc:spChg chg="mod">
          <ac:chgData name="준이 김" userId="98e3a0a8376a7895" providerId="LiveId" clId="{A03B9017-6948-4CE4-85E6-6E93A75528E4}" dt="2023-10-28T09:05:54.512" v="3097" actId="1076"/>
          <ac:spMkLst>
            <pc:docMk/>
            <pc:sldMk cId="3262458522" sldId="503"/>
            <ac:spMk id="2" creationId="{0C289AE5-B768-0A6F-0D67-F5C9426EBC96}"/>
          </ac:spMkLst>
        </pc:spChg>
        <pc:spChg chg="add del mod">
          <ac:chgData name="준이 김" userId="98e3a0a8376a7895" providerId="LiveId" clId="{A03B9017-6948-4CE4-85E6-6E93A75528E4}" dt="2023-10-28T09:06:12.436" v="3101" actId="478"/>
          <ac:spMkLst>
            <pc:docMk/>
            <pc:sldMk cId="3262458522" sldId="503"/>
            <ac:spMk id="3" creationId="{C7B05CDA-D9BE-1A0A-19D3-E5E4DFDB9F59}"/>
          </ac:spMkLst>
        </pc:spChg>
      </pc:sldChg>
      <pc:sldChg chg="addSp modSp add mod">
        <pc:chgData name="준이 김" userId="98e3a0a8376a7895" providerId="LiveId" clId="{A03B9017-6948-4CE4-85E6-6E93A75528E4}" dt="2023-10-28T09:06:56.155" v="3123" actId="1076"/>
        <pc:sldMkLst>
          <pc:docMk/>
          <pc:sldMk cId="1710081310" sldId="504"/>
        </pc:sldMkLst>
        <pc:spChg chg="add mod">
          <ac:chgData name="준이 김" userId="98e3a0a8376a7895" providerId="LiveId" clId="{A03B9017-6948-4CE4-85E6-6E93A75528E4}" dt="2023-10-28T09:06:40.758" v="3109" actId="1076"/>
          <ac:spMkLst>
            <pc:docMk/>
            <pc:sldMk cId="1710081310" sldId="504"/>
            <ac:spMk id="3" creationId="{A87DA813-23CF-7E30-9898-A2C24A1B9618}"/>
          </ac:spMkLst>
        </pc:spChg>
        <pc:spChg chg="add mod">
          <ac:chgData name="준이 김" userId="98e3a0a8376a7895" providerId="LiveId" clId="{A03B9017-6948-4CE4-85E6-6E93A75528E4}" dt="2023-10-28T09:06:44.236" v="3112" actId="688"/>
          <ac:spMkLst>
            <pc:docMk/>
            <pc:sldMk cId="1710081310" sldId="504"/>
            <ac:spMk id="4" creationId="{B5D8B2B4-22C5-6F66-8997-09A1554961EA}"/>
          </ac:spMkLst>
        </pc:spChg>
        <pc:spChg chg="add mod">
          <ac:chgData name="준이 김" userId="98e3a0a8376a7895" providerId="LiveId" clId="{A03B9017-6948-4CE4-85E6-6E93A75528E4}" dt="2023-10-28T09:06:56.155" v="3123" actId="1076"/>
          <ac:spMkLst>
            <pc:docMk/>
            <pc:sldMk cId="1710081310" sldId="504"/>
            <ac:spMk id="5" creationId="{2E13A2E5-02D8-D462-DCDF-0FFE18FF42B1}"/>
          </ac:spMkLst>
        </pc:spChg>
      </pc:sldChg>
      <pc:sldChg chg="add del ord">
        <pc:chgData name="준이 김" userId="98e3a0a8376a7895" providerId="LiveId" clId="{A03B9017-6948-4CE4-85E6-6E93A75528E4}" dt="2023-10-28T09:07:22.330" v="3127" actId="47"/>
        <pc:sldMkLst>
          <pc:docMk/>
          <pc:sldMk cId="827845417" sldId="505"/>
        </pc:sldMkLst>
      </pc:sldChg>
      <pc:sldChg chg="addSp modSp add mod ord">
        <pc:chgData name="준이 김" userId="98e3a0a8376a7895" providerId="LiveId" clId="{A03B9017-6948-4CE4-85E6-6E93A75528E4}" dt="2023-10-28T09:08:43.811" v="3185" actId="1076"/>
        <pc:sldMkLst>
          <pc:docMk/>
          <pc:sldMk cId="1501674731" sldId="505"/>
        </pc:sldMkLst>
        <pc:spChg chg="mod">
          <ac:chgData name="준이 김" userId="98e3a0a8376a7895" providerId="LiveId" clId="{A03B9017-6948-4CE4-85E6-6E93A75528E4}" dt="2023-10-28T09:08:40.525" v="3184" actId="164"/>
          <ac:spMkLst>
            <pc:docMk/>
            <pc:sldMk cId="1501674731" sldId="505"/>
            <ac:spMk id="2" creationId="{0C289AE5-B768-0A6F-0D67-F5C9426EBC96}"/>
          </ac:spMkLst>
        </pc:spChg>
        <pc:spChg chg="add mod">
          <ac:chgData name="준이 김" userId="98e3a0a8376a7895" providerId="LiveId" clId="{A03B9017-6948-4CE4-85E6-6E93A75528E4}" dt="2023-10-28T09:08:40.525" v="3184" actId="164"/>
          <ac:spMkLst>
            <pc:docMk/>
            <pc:sldMk cId="1501674731" sldId="505"/>
            <ac:spMk id="3" creationId="{0119829B-9DA9-2FC8-793D-EE3CD185C7B0}"/>
          </ac:spMkLst>
        </pc:spChg>
        <pc:grpChg chg="add mod">
          <ac:chgData name="준이 김" userId="98e3a0a8376a7895" providerId="LiveId" clId="{A03B9017-6948-4CE4-85E6-6E93A75528E4}" dt="2023-10-28T09:08:43.811" v="3185" actId="1076"/>
          <ac:grpSpMkLst>
            <pc:docMk/>
            <pc:sldMk cId="1501674731" sldId="505"/>
            <ac:grpSpMk id="4" creationId="{A16CF789-FB5A-223B-54B4-63E8D4E5112B}"/>
          </ac:grpSpMkLst>
        </pc:grpChg>
      </pc:sldChg>
      <pc:sldChg chg="addSp delSp modSp add mod ord">
        <pc:chgData name="준이 김" userId="98e3a0a8376a7895" providerId="LiveId" clId="{A03B9017-6948-4CE4-85E6-6E93A75528E4}" dt="2023-10-29T05:33:15.868" v="4526" actId="1440"/>
        <pc:sldMkLst>
          <pc:docMk/>
          <pc:sldMk cId="3944668571" sldId="506"/>
        </pc:sldMkLst>
        <pc:spChg chg="add del mod">
          <ac:chgData name="준이 김" userId="98e3a0a8376a7895" providerId="LiveId" clId="{A03B9017-6948-4CE4-85E6-6E93A75528E4}" dt="2023-10-28T09:09:15.762" v="3191" actId="478"/>
          <ac:spMkLst>
            <pc:docMk/>
            <pc:sldMk cId="3944668571" sldId="506"/>
            <ac:spMk id="3" creationId="{E2B53D09-669A-2E36-5632-D46FE0A5D0E4}"/>
          </ac:spMkLst>
        </pc:spChg>
        <pc:spChg chg="add mod">
          <ac:chgData name="준이 김" userId="98e3a0a8376a7895" providerId="LiveId" clId="{A03B9017-6948-4CE4-85E6-6E93A75528E4}" dt="2023-10-28T09:11:50.030" v="3202" actId="164"/>
          <ac:spMkLst>
            <pc:docMk/>
            <pc:sldMk cId="3944668571" sldId="506"/>
            <ac:spMk id="8" creationId="{C89EE445-CFA6-3289-4272-ED254CAD1DE2}"/>
          </ac:spMkLst>
        </pc:spChg>
        <pc:grpChg chg="del">
          <ac:chgData name="준이 김" userId="98e3a0a8376a7895" providerId="LiveId" clId="{A03B9017-6948-4CE4-85E6-6E93A75528E4}" dt="2023-10-28T09:08:56.730" v="3189" actId="478"/>
          <ac:grpSpMkLst>
            <pc:docMk/>
            <pc:sldMk cId="3944668571" sldId="506"/>
            <ac:grpSpMk id="10" creationId="{E6E5EDF4-8E78-9A95-225D-92CA2DA33EEE}"/>
          </ac:grpSpMkLst>
        </pc:grpChg>
        <pc:grpChg chg="add del mod">
          <ac:chgData name="준이 김" userId="98e3a0a8376a7895" providerId="LiveId" clId="{A03B9017-6948-4CE4-85E6-6E93A75528E4}" dt="2023-10-29T05:32:59.369" v="4519" actId="478"/>
          <ac:grpSpMkLst>
            <pc:docMk/>
            <pc:sldMk cId="3944668571" sldId="506"/>
            <ac:grpSpMk id="13" creationId="{3A457896-9C98-B4F5-ECB6-3DB4B1F9E4E6}"/>
          </ac:grpSpMkLst>
        </pc:grpChg>
        <pc:picChg chg="add del mod">
          <ac:chgData name="준이 김" userId="98e3a0a8376a7895" providerId="LiveId" clId="{A03B9017-6948-4CE4-85E6-6E93A75528E4}" dt="2023-10-28T09:19:47.307" v="3246" actId="478"/>
          <ac:picMkLst>
            <pc:docMk/>
            <pc:sldMk cId="3944668571" sldId="506"/>
            <ac:picMk id="6" creationId="{FB6A7105-28BD-42BB-BCDF-2CDB1803657C}"/>
          </ac:picMkLst>
        </pc:picChg>
        <pc:picChg chg="add mod">
          <ac:chgData name="준이 김" userId="98e3a0a8376a7895" providerId="LiveId" clId="{A03B9017-6948-4CE4-85E6-6E93A75528E4}" dt="2023-10-28T09:11:50.030" v="3202" actId="164"/>
          <ac:picMkLst>
            <pc:docMk/>
            <pc:sldMk cId="3944668571" sldId="506"/>
            <ac:picMk id="12" creationId="{D83B6468-CBEA-1B32-B5D1-5C4F97F7C0C3}"/>
          </ac:picMkLst>
        </pc:picChg>
        <pc:picChg chg="add mod ord">
          <ac:chgData name="준이 김" userId="98e3a0a8376a7895" providerId="LiveId" clId="{A03B9017-6948-4CE4-85E6-6E93A75528E4}" dt="2023-10-29T05:33:15.868" v="4526" actId="1440"/>
          <ac:picMkLst>
            <pc:docMk/>
            <pc:sldMk cId="3944668571" sldId="506"/>
            <ac:picMk id="15" creationId="{75F8B9BA-858C-7E69-D3F5-D0D55937A241}"/>
          </ac:picMkLst>
        </pc:picChg>
      </pc:sldChg>
      <pc:sldChg chg="delSp modSp add mod ord">
        <pc:chgData name="준이 김" userId="98e3a0a8376a7895" providerId="LiveId" clId="{A03B9017-6948-4CE4-85E6-6E93A75528E4}" dt="2023-10-28T09:28:09.810" v="3426" actId="1076"/>
        <pc:sldMkLst>
          <pc:docMk/>
          <pc:sldMk cId="3100391677" sldId="507"/>
        </pc:sldMkLst>
        <pc:spChg chg="mod topLvl">
          <ac:chgData name="준이 김" userId="98e3a0a8376a7895" providerId="LiveId" clId="{A03B9017-6948-4CE4-85E6-6E93A75528E4}" dt="2023-10-28T09:28:09.810" v="3426" actId="1076"/>
          <ac:spMkLst>
            <pc:docMk/>
            <pc:sldMk cId="3100391677" sldId="507"/>
            <ac:spMk id="2" creationId="{0C289AE5-B768-0A6F-0D67-F5C9426EBC96}"/>
          </ac:spMkLst>
        </pc:spChg>
        <pc:spChg chg="del topLvl">
          <ac:chgData name="준이 김" userId="98e3a0a8376a7895" providerId="LiveId" clId="{A03B9017-6948-4CE4-85E6-6E93A75528E4}" dt="2023-10-28T09:20:14.969" v="3267" actId="478"/>
          <ac:spMkLst>
            <pc:docMk/>
            <pc:sldMk cId="3100391677" sldId="507"/>
            <ac:spMk id="3" creationId="{0119829B-9DA9-2FC8-793D-EE3CD185C7B0}"/>
          </ac:spMkLst>
        </pc:spChg>
        <pc:grpChg chg="del">
          <ac:chgData name="준이 김" userId="98e3a0a8376a7895" providerId="LiveId" clId="{A03B9017-6948-4CE4-85E6-6E93A75528E4}" dt="2023-10-28T09:20:14.969" v="3267" actId="478"/>
          <ac:grpSpMkLst>
            <pc:docMk/>
            <pc:sldMk cId="3100391677" sldId="507"/>
            <ac:grpSpMk id="4" creationId="{A16CF789-FB5A-223B-54B4-63E8D4E5112B}"/>
          </ac:grpSpMkLst>
        </pc:grpChg>
      </pc:sldChg>
      <pc:sldChg chg="add del">
        <pc:chgData name="준이 김" userId="98e3a0a8376a7895" providerId="LiveId" clId="{A03B9017-6948-4CE4-85E6-6E93A75528E4}" dt="2023-10-28T09:20:04.451" v="3249" actId="47"/>
        <pc:sldMkLst>
          <pc:docMk/>
          <pc:sldMk cId="4062664129" sldId="507"/>
        </pc:sldMkLst>
      </pc:sldChg>
      <pc:sldChg chg="addSp delSp modSp add mod ord">
        <pc:chgData name="준이 김" userId="98e3a0a8376a7895" providerId="LiveId" clId="{A03B9017-6948-4CE4-85E6-6E93A75528E4}" dt="2023-10-28T09:21:25.770" v="3357" actId="20577"/>
        <pc:sldMkLst>
          <pc:docMk/>
          <pc:sldMk cId="4238220972" sldId="508"/>
        </pc:sldMkLst>
        <pc:spChg chg="del">
          <ac:chgData name="준이 김" userId="98e3a0a8376a7895" providerId="LiveId" clId="{A03B9017-6948-4CE4-85E6-6E93A75528E4}" dt="2023-10-28T09:20:56.006" v="3314" actId="478"/>
          <ac:spMkLst>
            <pc:docMk/>
            <pc:sldMk cId="4238220972" sldId="508"/>
            <ac:spMk id="2" creationId="{0C289AE5-B768-0A6F-0D67-F5C9426EBC96}"/>
          </ac:spMkLst>
        </pc:spChg>
        <pc:spChg chg="del">
          <ac:chgData name="준이 김" userId="98e3a0a8376a7895" providerId="LiveId" clId="{A03B9017-6948-4CE4-85E6-6E93A75528E4}" dt="2023-10-28T09:20:57.899" v="3317" actId="478"/>
          <ac:spMkLst>
            <pc:docMk/>
            <pc:sldMk cId="4238220972" sldId="508"/>
            <ac:spMk id="3" creationId="{A87DA813-23CF-7E30-9898-A2C24A1B9618}"/>
          </ac:spMkLst>
        </pc:spChg>
        <pc:spChg chg="del">
          <ac:chgData name="준이 김" userId="98e3a0a8376a7895" providerId="LiveId" clId="{A03B9017-6948-4CE4-85E6-6E93A75528E4}" dt="2023-10-28T09:20:57.559" v="3316" actId="478"/>
          <ac:spMkLst>
            <pc:docMk/>
            <pc:sldMk cId="4238220972" sldId="508"/>
            <ac:spMk id="4" creationId="{B5D8B2B4-22C5-6F66-8997-09A1554961EA}"/>
          </ac:spMkLst>
        </pc:spChg>
        <pc:spChg chg="del">
          <ac:chgData name="준이 김" userId="98e3a0a8376a7895" providerId="LiveId" clId="{A03B9017-6948-4CE4-85E6-6E93A75528E4}" dt="2023-10-28T09:20:57.096" v="3315" actId="478"/>
          <ac:spMkLst>
            <pc:docMk/>
            <pc:sldMk cId="4238220972" sldId="508"/>
            <ac:spMk id="5" creationId="{2E13A2E5-02D8-D462-DCDF-0FFE18FF42B1}"/>
          </ac:spMkLst>
        </pc:spChg>
        <pc:spChg chg="add mod">
          <ac:chgData name="준이 김" userId="98e3a0a8376a7895" providerId="LiveId" clId="{A03B9017-6948-4CE4-85E6-6E93A75528E4}" dt="2023-10-28T09:21:25.770" v="3357" actId="20577"/>
          <ac:spMkLst>
            <pc:docMk/>
            <pc:sldMk cId="4238220972" sldId="508"/>
            <ac:spMk id="6" creationId="{DFC64085-846E-2FB4-F4B8-EC012B9DFFEF}"/>
          </ac:spMkLst>
        </pc:spChg>
      </pc:sldChg>
      <pc:sldChg chg="addSp delSp modSp add mod ord">
        <pc:chgData name="준이 김" userId="98e3a0a8376a7895" providerId="LiveId" clId="{A03B9017-6948-4CE4-85E6-6E93A75528E4}" dt="2023-10-29T05:35:27.484" v="4569" actId="12789"/>
        <pc:sldMkLst>
          <pc:docMk/>
          <pc:sldMk cId="2874834028" sldId="509"/>
        </pc:sldMkLst>
        <pc:spChg chg="del topLvl">
          <ac:chgData name="준이 김" userId="98e3a0a8376a7895" providerId="LiveId" clId="{A03B9017-6948-4CE4-85E6-6E93A75528E4}" dt="2023-10-29T05:35:10.639" v="4562" actId="478"/>
          <ac:spMkLst>
            <pc:docMk/>
            <pc:sldMk cId="2874834028" sldId="509"/>
            <ac:spMk id="8" creationId="{C89EE445-CFA6-3289-4272-ED254CAD1DE2}"/>
          </ac:spMkLst>
        </pc:spChg>
        <pc:spChg chg="add del mod">
          <ac:chgData name="준이 김" userId="98e3a0a8376a7895" providerId="LiveId" clId="{A03B9017-6948-4CE4-85E6-6E93A75528E4}" dt="2023-10-29T05:35:11.439" v="4563" actId="478"/>
          <ac:spMkLst>
            <pc:docMk/>
            <pc:sldMk cId="2874834028" sldId="509"/>
            <ac:spMk id="11" creationId="{66E1E7A3-A92B-3DEF-E1B6-BDF0F8902AE4}"/>
          </ac:spMkLst>
        </pc:spChg>
        <pc:grpChg chg="add del mod">
          <ac:chgData name="준이 김" userId="98e3a0a8376a7895" providerId="LiveId" clId="{A03B9017-6948-4CE4-85E6-6E93A75528E4}" dt="2023-10-29T05:35:09.924" v="4561" actId="478"/>
          <ac:grpSpMkLst>
            <pc:docMk/>
            <pc:sldMk cId="2874834028" sldId="509"/>
            <ac:grpSpMk id="10" creationId="{8694A1F4-217A-A997-796A-06D9F4412B29}"/>
          </ac:grpSpMkLst>
        </pc:grpChg>
        <pc:grpChg chg="del">
          <ac:chgData name="준이 김" userId="98e3a0a8376a7895" providerId="LiveId" clId="{A03B9017-6948-4CE4-85E6-6E93A75528E4}" dt="2023-10-28T09:23:05.918" v="3369" actId="478"/>
          <ac:grpSpMkLst>
            <pc:docMk/>
            <pc:sldMk cId="2874834028" sldId="509"/>
            <ac:grpSpMk id="13" creationId="{3A457896-9C98-B4F5-ECB6-3DB4B1F9E4E6}"/>
          </ac:grpSpMkLst>
        </pc:grpChg>
        <pc:picChg chg="add mod">
          <ac:chgData name="준이 김" userId="98e3a0a8376a7895" providerId="LiveId" clId="{A03B9017-6948-4CE4-85E6-6E93A75528E4}" dt="2023-10-29T05:35:27.484" v="4569" actId="12789"/>
          <ac:picMkLst>
            <pc:docMk/>
            <pc:sldMk cId="2874834028" sldId="509"/>
            <ac:picMk id="4" creationId="{CD0CFF01-4BB2-FC1E-A94F-69EAC43CFFCC}"/>
          </ac:picMkLst>
        </pc:picChg>
        <pc:picChg chg="add mod">
          <ac:chgData name="준이 김" userId="98e3a0a8376a7895" providerId="LiveId" clId="{A03B9017-6948-4CE4-85E6-6E93A75528E4}" dt="2023-10-28T09:23:38.191" v="3380" actId="164"/>
          <ac:picMkLst>
            <pc:docMk/>
            <pc:sldMk cId="2874834028" sldId="509"/>
            <ac:picMk id="6" creationId="{0A3F9BB7-1F46-A583-B2C6-91536CEA154F}"/>
          </ac:picMkLst>
        </pc:picChg>
        <pc:picChg chg="add mod modCrop">
          <ac:chgData name="준이 김" userId="98e3a0a8376a7895" providerId="LiveId" clId="{A03B9017-6948-4CE4-85E6-6E93A75528E4}" dt="2023-10-28T09:23:38.191" v="3380" actId="164"/>
          <ac:picMkLst>
            <pc:docMk/>
            <pc:sldMk cId="2874834028" sldId="509"/>
            <ac:picMk id="9" creationId="{162CB5A5-F95F-8028-7527-F0B0568F1EE2}"/>
          </ac:picMkLst>
        </pc:picChg>
        <pc:picChg chg="del topLvl">
          <ac:chgData name="준이 김" userId="98e3a0a8376a7895" providerId="LiveId" clId="{A03B9017-6948-4CE4-85E6-6E93A75528E4}" dt="2023-10-28T09:23:05.918" v="3369" actId="478"/>
          <ac:picMkLst>
            <pc:docMk/>
            <pc:sldMk cId="2874834028" sldId="509"/>
            <ac:picMk id="12" creationId="{D83B6468-CBEA-1B32-B5D1-5C4F97F7C0C3}"/>
          </ac:picMkLst>
        </pc:picChg>
        <pc:picChg chg="del">
          <ac:chgData name="준이 김" userId="98e3a0a8376a7895" providerId="LiveId" clId="{A03B9017-6948-4CE4-85E6-6E93A75528E4}" dt="2023-10-28T09:22:47.983" v="3361" actId="478"/>
          <ac:picMkLst>
            <pc:docMk/>
            <pc:sldMk cId="2874834028" sldId="509"/>
            <ac:picMk id="15" creationId="{75F8B9BA-858C-7E69-D3F5-D0D55937A241}"/>
          </ac:picMkLst>
        </pc:picChg>
      </pc:sldChg>
      <pc:sldChg chg="delSp modSp add mod ord">
        <pc:chgData name="준이 김" userId="98e3a0a8376a7895" providerId="LiveId" clId="{A03B9017-6948-4CE4-85E6-6E93A75528E4}" dt="2023-10-28T09:29:04.625" v="3471" actId="1076"/>
        <pc:sldMkLst>
          <pc:docMk/>
          <pc:sldMk cId="2062567332" sldId="510"/>
        </pc:sldMkLst>
        <pc:spChg chg="mod topLvl">
          <ac:chgData name="준이 김" userId="98e3a0a8376a7895" providerId="LiveId" clId="{A03B9017-6948-4CE4-85E6-6E93A75528E4}" dt="2023-10-28T09:29:04.625" v="3471" actId="1076"/>
          <ac:spMkLst>
            <pc:docMk/>
            <pc:sldMk cId="2062567332" sldId="510"/>
            <ac:spMk id="2" creationId="{0C289AE5-B768-0A6F-0D67-F5C9426EBC96}"/>
          </ac:spMkLst>
        </pc:spChg>
        <pc:spChg chg="del mod topLvl">
          <ac:chgData name="준이 김" userId="98e3a0a8376a7895" providerId="LiveId" clId="{A03B9017-6948-4CE4-85E6-6E93A75528E4}" dt="2023-10-28T09:28:43.528" v="3448" actId="478"/>
          <ac:spMkLst>
            <pc:docMk/>
            <pc:sldMk cId="2062567332" sldId="510"/>
            <ac:spMk id="3" creationId="{0119829B-9DA9-2FC8-793D-EE3CD185C7B0}"/>
          </ac:spMkLst>
        </pc:spChg>
        <pc:grpChg chg="del">
          <ac:chgData name="준이 김" userId="98e3a0a8376a7895" providerId="LiveId" clId="{A03B9017-6948-4CE4-85E6-6E93A75528E4}" dt="2023-10-28T09:28:43.528" v="3448" actId="478"/>
          <ac:grpSpMkLst>
            <pc:docMk/>
            <pc:sldMk cId="2062567332" sldId="510"/>
            <ac:grpSpMk id="4" creationId="{A16CF789-FB5A-223B-54B4-63E8D4E5112B}"/>
          </ac:grpSpMkLst>
        </pc:grpChg>
      </pc:sldChg>
      <pc:sldChg chg="addSp delSp modSp add mod ord">
        <pc:chgData name="준이 김" userId="98e3a0a8376a7895" providerId="LiveId" clId="{A03B9017-6948-4CE4-85E6-6E93A75528E4}" dt="2023-10-29T05:33:46.077" v="4541" actId="1440"/>
        <pc:sldMkLst>
          <pc:docMk/>
          <pc:sldMk cId="303519665" sldId="511"/>
        </pc:sldMkLst>
        <pc:spChg chg="del topLvl">
          <ac:chgData name="준이 김" userId="98e3a0a8376a7895" providerId="LiveId" clId="{A03B9017-6948-4CE4-85E6-6E93A75528E4}" dt="2023-10-29T05:33:33.386" v="4535" actId="478"/>
          <ac:spMkLst>
            <pc:docMk/>
            <pc:sldMk cId="303519665" sldId="511"/>
            <ac:spMk id="8" creationId="{C89EE445-CFA6-3289-4272-ED254CAD1DE2}"/>
          </ac:spMkLst>
        </pc:spChg>
        <pc:grpChg chg="add del mod">
          <ac:chgData name="준이 김" userId="98e3a0a8376a7895" providerId="LiveId" clId="{A03B9017-6948-4CE4-85E6-6E93A75528E4}" dt="2023-10-29T05:33:32.683" v="4534" actId="478"/>
          <ac:grpSpMkLst>
            <pc:docMk/>
            <pc:sldMk cId="303519665" sldId="511"/>
            <ac:grpSpMk id="10" creationId="{5538C140-6869-36C7-EC46-04E9DE3BB9F3}"/>
          </ac:grpSpMkLst>
        </pc:grpChg>
        <pc:grpChg chg="del">
          <ac:chgData name="준이 김" userId="98e3a0a8376a7895" providerId="LiveId" clId="{A03B9017-6948-4CE4-85E6-6E93A75528E4}" dt="2023-10-28T09:31:12.180" v="3480" actId="478"/>
          <ac:grpSpMkLst>
            <pc:docMk/>
            <pc:sldMk cId="303519665" sldId="511"/>
            <ac:grpSpMk id="13" creationId="{3A457896-9C98-B4F5-ECB6-3DB4B1F9E4E6}"/>
          </ac:grpSpMkLst>
        </pc:grpChg>
        <pc:picChg chg="add mod">
          <ac:chgData name="준이 김" userId="98e3a0a8376a7895" providerId="LiveId" clId="{A03B9017-6948-4CE4-85E6-6E93A75528E4}" dt="2023-10-29T05:33:46.077" v="4541" actId="1440"/>
          <ac:picMkLst>
            <pc:docMk/>
            <pc:sldMk cId="303519665" sldId="511"/>
            <ac:picMk id="4" creationId="{68603ED7-6992-AC7E-6842-6D1BC6075547}"/>
          </ac:picMkLst>
        </pc:picChg>
        <pc:picChg chg="add mod">
          <ac:chgData name="준이 김" userId="98e3a0a8376a7895" providerId="LiveId" clId="{A03B9017-6948-4CE4-85E6-6E93A75528E4}" dt="2023-10-28T09:31:26.609" v="3488" actId="164"/>
          <ac:picMkLst>
            <pc:docMk/>
            <pc:sldMk cId="303519665" sldId="511"/>
            <ac:picMk id="6" creationId="{8163450A-C3D2-3134-DA53-42071AEB84EA}"/>
          </ac:picMkLst>
        </pc:picChg>
        <pc:picChg chg="add mod">
          <ac:chgData name="준이 김" userId="98e3a0a8376a7895" providerId="LiveId" clId="{A03B9017-6948-4CE4-85E6-6E93A75528E4}" dt="2023-10-28T09:31:26.609" v="3488" actId="164"/>
          <ac:picMkLst>
            <pc:docMk/>
            <pc:sldMk cId="303519665" sldId="511"/>
            <ac:picMk id="9" creationId="{E9A8718B-E6AA-B5F0-1CC2-6A73851B45C0}"/>
          </ac:picMkLst>
        </pc:picChg>
        <pc:picChg chg="del topLvl">
          <ac:chgData name="준이 김" userId="98e3a0a8376a7895" providerId="LiveId" clId="{A03B9017-6948-4CE4-85E6-6E93A75528E4}" dt="2023-10-28T09:31:12.180" v="3480" actId="478"/>
          <ac:picMkLst>
            <pc:docMk/>
            <pc:sldMk cId="303519665" sldId="511"/>
            <ac:picMk id="12" creationId="{D83B6468-CBEA-1B32-B5D1-5C4F97F7C0C3}"/>
          </ac:picMkLst>
        </pc:picChg>
        <pc:picChg chg="del">
          <ac:chgData name="준이 김" userId="98e3a0a8376a7895" providerId="LiveId" clId="{A03B9017-6948-4CE4-85E6-6E93A75528E4}" dt="2023-10-28T09:30:54.943" v="3475" actId="478"/>
          <ac:picMkLst>
            <pc:docMk/>
            <pc:sldMk cId="303519665" sldId="511"/>
            <ac:picMk id="15" creationId="{75F8B9BA-858C-7E69-D3F5-D0D55937A241}"/>
          </ac:picMkLst>
        </pc:picChg>
      </pc:sldChg>
      <pc:sldChg chg="modSp new mod">
        <pc:chgData name="준이 김" userId="98e3a0a8376a7895" providerId="LiveId" clId="{A03B9017-6948-4CE4-85E6-6E93A75528E4}" dt="2023-10-28T09:31:53.550" v="3494" actId="20577"/>
        <pc:sldMkLst>
          <pc:docMk/>
          <pc:sldMk cId="1942376785" sldId="512"/>
        </pc:sldMkLst>
        <pc:spChg chg="mod">
          <ac:chgData name="준이 김" userId="98e3a0a8376a7895" providerId="LiveId" clId="{A03B9017-6948-4CE4-85E6-6E93A75528E4}" dt="2023-10-28T09:31:53.550" v="3494" actId="20577"/>
          <ac:spMkLst>
            <pc:docMk/>
            <pc:sldMk cId="1942376785" sldId="512"/>
            <ac:spMk id="2" creationId="{3CCC4666-75C7-B7A8-D217-03D213B448E4}"/>
          </ac:spMkLst>
        </pc:spChg>
      </pc:sldChg>
      <pc:sldChg chg="addSp modSp new mod">
        <pc:chgData name="준이 김" userId="98e3a0a8376a7895" providerId="LiveId" clId="{A03B9017-6948-4CE4-85E6-6E93A75528E4}" dt="2023-10-28T09:33:12.262" v="3527" actId="1076"/>
        <pc:sldMkLst>
          <pc:docMk/>
          <pc:sldMk cId="3080773130" sldId="513"/>
        </pc:sldMkLst>
        <pc:spChg chg="add mod">
          <ac:chgData name="준이 김" userId="98e3a0a8376a7895" providerId="LiveId" clId="{A03B9017-6948-4CE4-85E6-6E93A75528E4}" dt="2023-10-28T09:33:12.262" v="3527" actId="1076"/>
          <ac:spMkLst>
            <pc:docMk/>
            <pc:sldMk cId="3080773130" sldId="513"/>
            <ac:spMk id="2" creationId="{1C97D10A-63B7-3CE4-D13E-7C1DAEDF2B75}"/>
          </ac:spMkLst>
        </pc:spChg>
      </pc:sldChg>
      <pc:sldChg chg="addSp delSp modSp add mod ord">
        <pc:chgData name="준이 김" userId="98e3a0a8376a7895" providerId="LiveId" clId="{A03B9017-6948-4CE4-85E6-6E93A75528E4}" dt="2023-10-29T05:28:26.861" v="4442" actId="1440"/>
        <pc:sldMkLst>
          <pc:docMk/>
          <pc:sldMk cId="2764650422" sldId="514"/>
        </pc:sldMkLst>
        <pc:spChg chg="del mod">
          <ac:chgData name="준이 김" userId="98e3a0a8376a7895" providerId="LiveId" clId="{A03B9017-6948-4CE4-85E6-6E93A75528E4}" dt="2023-10-29T05:28:14.612" v="4435" actId="478"/>
          <ac:spMkLst>
            <pc:docMk/>
            <pc:sldMk cId="2764650422" sldId="514"/>
            <ac:spMk id="7" creationId="{225957DC-7A7C-5BD0-FA04-7EDC981C3443}"/>
          </ac:spMkLst>
        </pc:spChg>
        <pc:grpChg chg="add del mod">
          <ac:chgData name="준이 김" userId="98e3a0a8376a7895" providerId="LiveId" clId="{A03B9017-6948-4CE4-85E6-6E93A75528E4}" dt="2023-10-29T05:28:15.665" v="4436" actId="478"/>
          <ac:grpSpMkLst>
            <pc:docMk/>
            <pc:sldMk cId="2764650422" sldId="514"/>
            <ac:grpSpMk id="15" creationId="{7706C22E-301F-3F8D-2575-6979F86BF991}"/>
          </ac:grpSpMkLst>
        </pc:grpChg>
        <pc:grpChg chg="add del mod">
          <ac:chgData name="준이 김" userId="98e3a0a8376a7895" providerId="LiveId" clId="{A03B9017-6948-4CE4-85E6-6E93A75528E4}" dt="2023-10-29T05:28:16.748" v="4437" actId="478"/>
          <ac:grpSpMkLst>
            <pc:docMk/>
            <pc:sldMk cId="2764650422" sldId="514"/>
            <ac:grpSpMk id="17" creationId="{446A944B-53BC-CDFF-1E76-DA7243B68052}"/>
          </ac:grpSpMkLst>
        </pc:grpChg>
        <pc:picChg chg="add del mod">
          <ac:chgData name="준이 김" userId="98e3a0a8376a7895" providerId="LiveId" clId="{A03B9017-6948-4CE4-85E6-6E93A75528E4}" dt="2023-10-28T09:34:42.462" v="3538" actId="478"/>
          <ac:picMkLst>
            <pc:docMk/>
            <pc:sldMk cId="2764650422" sldId="514"/>
            <ac:picMk id="4" creationId="{4755F348-AABE-5AFA-0BAE-76E4FF1236D3}"/>
          </ac:picMkLst>
        </pc:picChg>
        <pc:picChg chg="add del mod">
          <ac:chgData name="준이 김" userId="98e3a0a8376a7895" providerId="LiveId" clId="{A03B9017-6948-4CE4-85E6-6E93A75528E4}" dt="2023-10-29T05:28:15.665" v="4436" actId="478"/>
          <ac:picMkLst>
            <pc:docMk/>
            <pc:sldMk cId="2764650422" sldId="514"/>
            <ac:picMk id="6" creationId="{148A5F17-B8F7-C40D-F144-0958344BE4E6}"/>
          </ac:picMkLst>
        </pc:picChg>
        <pc:picChg chg="add del mod">
          <ac:chgData name="준이 김" userId="98e3a0a8376a7895" providerId="LiveId" clId="{A03B9017-6948-4CE4-85E6-6E93A75528E4}" dt="2023-10-28T09:35:01.753" v="3541" actId="478"/>
          <ac:picMkLst>
            <pc:docMk/>
            <pc:sldMk cId="2764650422" sldId="514"/>
            <ac:picMk id="9" creationId="{3C82AFE5-8F1A-A8C6-7BB5-7AF0F0090F3A}"/>
          </ac:picMkLst>
        </pc:picChg>
        <pc:picChg chg="add mod topLvl">
          <ac:chgData name="준이 김" userId="98e3a0a8376a7895" providerId="LiveId" clId="{A03B9017-6948-4CE4-85E6-6E93A75528E4}" dt="2023-10-29T05:28:26.861" v="4442" actId="1440"/>
          <ac:picMkLst>
            <pc:docMk/>
            <pc:sldMk cId="2764650422" sldId="514"/>
            <ac:picMk id="11" creationId="{76105F5B-614F-8BDC-6B99-8EF4FB2AD49A}"/>
          </ac:picMkLst>
        </pc:picChg>
        <pc:picChg chg="add del mod topLvl">
          <ac:chgData name="준이 김" userId="98e3a0a8376a7895" providerId="LiveId" clId="{A03B9017-6948-4CE4-85E6-6E93A75528E4}" dt="2023-10-29T05:28:16.748" v="4437" actId="478"/>
          <ac:picMkLst>
            <pc:docMk/>
            <pc:sldMk cId="2764650422" sldId="514"/>
            <ac:picMk id="13" creationId="{B32DF56F-0BE0-EAA9-CDD6-FEC4BF2F506D}"/>
          </ac:picMkLst>
        </pc:picChg>
        <pc:picChg chg="del">
          <ac:chgData name="준이 김" userId="98e3a0a8376a7895" providerId="LiveId" clId="{A03B9017-6948-4CE4-85E6-6E93A75528E4}" dt="2023-10-28T09:34:03.807" v="3531" actId="478"/>
          <ac:picMkLst>
            <pc:docMk/>
            <pc:sldMk cId="2764650422" sldId="514"/>
            <ac:picMk id="14" creationId="{16A6FD7A-57EB-E09F-2A5D-FECF4C65DCF4}"/>
          </ac:picMkLst>
        </pc:picChg>
        <pc:picChg chg="del">
          <ac:chgData name="준이 김" userId="98e3a0a8376a7895" providerId="LiveId" clId="{A03B9017-6948-4CE4-85E6-6E93A75528E4}" dt="2023-10-28T09:34:20.598" v="3536" actId="478"/>
          <ac:picMkLst>
            <pc:docMk/>
            <pc:sldMk cId="2764650422" sldId="514"/>
            <ac:picMk id="16" creationId="{0884E808-D574-36CC-1C89-9C7900EA0F29}"/>
          </ac:picMkLst>
        </pc:picChg>
      </pc:sldChg>
      <pc:sldChg chg="addSp modSp new mod">
        <pc:chgData name="준이 김" userId="98e3a0a8376a7895" providerId="LiveId" clId="{A03B9017-6948-4CE4-85E6-6E93A75528E4}" dt="2023-10-28T09:40:13.973" v="3648" actId="1076"/>
        <pc:sldMkLst>
          <pc:docMk/>
          <pc:sldMk cId="1048739522" sldId="515"/>
        </pc:sldMkLst>
        <pc:spChg chg="add mod">
          <ac:chgData name="준이 김" userId="98e3a0a8376a7895" providerId="LiveId" clId="{A03B9017-6948-4CE4-85E6-6E93A75528E4}" dt="2023-10-28T09:38:43.410" v="3600" actId="1076"/>
          <ac:spMkLst>
            <pc:docMk/>
            <pc:sldMk cId="1048739522" sldId="515"/>
            <ac:spMk id="2" creationId="{EEE7B60D-E2AF-D871-1C4D-FD28A9B5F7DA}"/>
          </ac:spMkLst>
        </pc:spChg>
        <pc:spChg chg="add mod">
          <ac:chgData name="준이 김" userId="98e3a0a8376a7895" providerId="LiveId" clId="{A03B9017-6948-4CE4-85E6-6E93A75528E4}" dt="2023-10-28T09:39:18.225" v="3611" actId="20577"/>
          <ac:spMkLst>
            <pc:docMk/>
            <pc:sldMk cId="1048739522" sldId="515"/>
            <ac:spMk id="3" creationId="{A79FA60E-9FEC-A387-4A3B-67A9C29CB120}"/>
          </ac:spMkLst>
        </pc:spChg>
        <pc:spChg chg="add mod">
          <ac:chgData name="준이 김" userId="98e3a0a8376a7895" providerId="LiveId" clId="{A03B9017-6948-4CE4-85E6-6E93A75528E4}" dt="2023-10-28T09:39:44.540" v="3615" actId="207"/>
          <ac:spMkLst>
            <pc:docMk/>
            <pc:sldMk cId="1048739522" sldId="515"/>
            <ac:spMk id="4" creationId="{C66939F3-3C48-1ABF-B022-AB42C8325F7E}"/>
          </ac:spMkLst>
        </pc:spChg>
        <pc:spChg chg="add mod">
          <ac:chgData name="준이 김" userId="98e3a0a8376a7895" providerId="LiveId" clId="{A03B9017-6948-4CE4-85E6-6E93A75528E4}" dt="2023-10-28T09:40:13.973" v="3648" actId="1076"/>
          <ac:spMkLst>
            <pc:docMk/>
            <pc:sldMk cId="1048739522" sldId="515"/>
            <ac:spMk id="5" creationId="{B5BEB5F8-6B6E-37D5-A2D0-983119F4CF0A}"/>
          </ac:spMkLst>
        </pc:spChg>
      </pc:sldChg>
      <pc:sldChg chg="add ord">
        <pc:chgData name="준이 김" userId="98e3a0a8376a7895" providerId="LiveId" clId="{A03B9017-6948-4CE4-85E6-6E93A75528E4}" dt="2023-10-28T09:41:20.259" v="3667"/>
        <pc:sldMkLst>
          <pc:docMk/>
          <pc:sldMk cId="2091133174" sldId="516"/>
        </pc:sldMkLst>
      </pc:sldChg>
      <pc:sldChg chg="modSp new mod">
        <pc:chgData name="준이 김" userId="98e3a0a8376a7895" providerId="LiveId" clId="{A03B9017-6948-4CE4-85E6-6E93A75528E4}" dt="2023-10-28T09:42:19.563" v="3681" actId="20577"/>
        <pc:sldMkLst>
          <pc:docMk/>
          <pc:sldMk cId="1226741404" sldId="517"/>
        </pc:sldMkLst>
        <pc:spChg chg="mod">
          <ac:chgData name="준이 김" userId="98e3a0a8376a7895" providerId="LiveId" clId="{A03B9017-6948-4CE4-85E6-6E93A75528E4}" dt="2023-10-28T09:42:19.563" v="3681" actId="20577"/>
          <ac:spMkLst>
            <pc:docMk/>
            <pc:sldMk cId="1226741404" sldId="517"/>
            <ac:spMk id="2" creationId="{609E0F11-3CC1-8DA6-D2F0-61764C5CCD74}"/>
          </ac:spMkLst>
        </pc:spChg>
      </pc:sldChg>
      <pc:sldChg chg="addSp modSp new mod">
        <pc:chgData name="준이 김" userId="98e3a0a8376a7895" providerId="LiveId" clId="{A03B9017-6948-4CE4-85E6-6E93A75528E4}" dt="2023-10-28T09:42:49.670" v="3712" actId="1076"/>
        <pc:sldMkLst>
          <pc:docMk/>
          <pc:sldMk cId="1550551811" sldId="518"/>
        </pc:sldMkLst>
        <pc:spChg chg="add mod">
          <ac:chgData name="준이 김" userId="98e3a0a8376a7895" providerId="LiveId" clId="{A03B9017-6948-4CE4-85E6-6E93A75528E4}" dt="2023-10-28T09:42:49.670" v="3712" actId="1076"/>
          <ac:spMkLst>
            <pc:docMk/>
            <pc:sldMk cId="1550551811" sldId="518"/>
            <ac:spMk id="2" creationId="{8D26A016-D60D-BD4B-6DF4-52DF673410E9}"/>
          </ac:spMkLst>
        </pc:spChg>
      </pc:sldChg>
      <pc:sldChg chg="new del">
        <pc:chgData name="준이 김" userId="98e3a0a8376a7895" providerId="LiveId" clId="{A03B9017-6948-4CE4-85E6-6E93A75528E4}" dt="2023-10-28T09:42:34.065" v="3683" actId="47"/>
        <pc:sldMkLst>
          <pc:docMk/>
          <pc:sldMk cId="2840858866" sldId="518"/>
        </pc:sldMkLst>
      </pc:sldChg>
      <pc:sldChg chg="addSp delSp modSp new mod">
        <pc:chgData name="준이 김" userId="98e3a0a8376a7895" providerId="LiveId" clId="{A03B9017-6948-4CE4-85E6-6E93A75528E4}" dt="2023-10-28T09:44:28.723" v="3822" actId="1076"/>
        <pc:sldMkLst>
          <pc:docMk/>
          <pc:sldMk cId="685874317" sldId="519"/>
        </pc:sldMkLst>
        <pc:spChg chg="add mod">
          <ac:chgData name="준이 김" userId="98e3a0a8376a7895" providerId="LiveId" clId="{A03B9017-6948-4CE4-85E6-6E93A75528E4}" dt="2023-10-28T09:44:28.723" v="3822" actId="1076"/>
          <ac:spMkLst>
            <pc:docMk/>
            <pc:sldMk cId="685874317" sldId="519"/>
            <ac:spMk id="2" creationId="{955E5FAF-2A79-92B6-A1D7-DCCF16A03CB1}"/>
          </ac:spMkLst>
        </pc:spChg>
        <pc:spChg chg="add del mod">
          <ac:chgData name="준이 김" userId="98e3a0a8376a7895" providerId="LiveId" clId="{A03B9017-6948-4CE4-85E6-6E93A75528E4}" dt="2023-10-28T09:44:14.529" v="3815" actId="478"/>
          <ac:spMkLst>
            <pc:docMk/>
            <pc:sldMk cId="685874317" sldId="519"/>
            <ac:spMk id="3" creationId="{88044B21-F3FD-8945-C760-82EE85BF493A}"/>
          </ac:spMkLst>
        </pc:spChg>
      </pc:sldChg>
      <pc:sldChg chg="modSp new mod">
        <pc:chgData name="준이 김" userId="98e3a0a8376a7895" providerId="LiveId" clId="{A03B9017-6948-4CE4-85E6-6E93A75528E4}" dt="2023-10-29T04:42:41.574" v="3836" actId="20577"/>
        <pc:sldMkLst>
          <pc:docMk/>
          <pc:sldMk cId="1661630740" sldId="520"/>
        </pc:sldMkLst>
        <pc:spChg chg="mod">
          <ac:chgData name="준이 김" userId="98e3a0a8376a7895" providerId="LiveId" clId="{A03B9017-6948-4CE4-85E6-6E93A75528E4}" dt="2023-10-29T04:42:41.574" v="3836" actId="20577"/>
          <ac:spMkLst>
            <pc:docMk/>
            <pc:sldMk cId="1661630740" sldId="520"/>
            <ac:spMk id="2" creationId="{C9949A05-749A-0C6A-967F-126025494E1C}"/>
          </ac:spMkLst>
        </pc:spChg>
      </pc:sldChg>
      <pc:sldChg chg="new del">
        <pc:chgData name="준이 김" userId="98e3a0a8376a7895" providerId="LiveId" clId="{A03B9017-6948-4CE4-85E6-6E93A75528E4}" dt="2023-10-28T09:48:05.047" v="3824" actId="47"/>
        <pc:sldMkLst>
          <pc:docMk/>
          <pc:sldMk cId="1905266617" sldId="520"/>
        </pc:sldMkLst>
      </pc:sldChg>
      <pc:sldChg chg="modSp add mod ord">
        <pc:chgData name="준이 김" userId="98e3a0a8376a7895" providerId="LiveId" clId="{A03B9017-6948-4CE4-85E6-6E93A75528E4}" dt="2023-10-29T04:42:59.156" v="3845" actId="20577"/>
        <pc:sldMkLst>
          <pc:docMk/>
          <pc:sldMk cId="711576586" sldId="521"/>
        </pc:sldMkLst>
        <pc:spChg chg="mod">
          <ac:chgData name="준이 김" userId="98e3a0a8376a7895" providerId="LiveId" clId="{A03B9017-6948-4CE4-85E6-6E93A75528E4}" dt="2023-10-29T04:42:59.156" v="3845" actId="20577"/>
          <ac:spMkLst>
            <pc:docMk/>
            <pc:sldMk cId="711576586" sldId="521"/>
            <ac:spMk id="2" creationId="{C9949A05-749A-0C6A-967F-126025494E1C}"/>
          </ac:spMkLst>
        </pc:spChg>
      </pc:sldChg>
      <pc:sldChg chg="modSp add mod ord">
        <pc:chgData name="준이 김" userId="98e3a0a8376a7895" providerId="LiveId" clId="{A03B9017-6948-4CE4-85E6-6E93A75528E4}" dt="2023-10-29T04:46:12.314" v="3865" actId="20577"/>
        <pc:sldMkLst>
          <pc:docMk/>
          <pc:sldMk cId="2258454371" sldId="522"/>
        </pc:sldMkLst>
        <pc:spChg chg="mod">
          <ac:chgData name="준이 김" userId="98e3a0a8376a7895" providerId="LiveId" clId="{A03B9017-6948-4CE4-85E6-6E93A75528E4}" dt="2023-10-29T04:46:12.314" v="3865" actId="20577"/>
          <ac:spMkLst>
            <pc:docMk/>
            <pc:sldMk cId="2258454371" sldId="522"/>
            <ac:spMk id="2" creationId="{C9949A05-749A-0C6A-967F-126025494E1C}"/>
          </ac:spMkLst>
        </pc:spChg>
      </pc:sldChg>
      <pc:sldChg chg="modSp add mod ord">
        <pc:chgData name="준이 김" userId="98e3a0a8376a7895" providerId="LiveId" clId="{A03B9017-6948-4CE4-85E6-6E93A75528E4}" dt="2023-10-29T04:48:35.870" v="3881" actId="20577"/>
        <pc:sldMkLst>
          <pc:docMk/>
          <pc:sldMk cId="3101102493" sldId="523"/>
        </pc:sldMkLst>
        <pc:spChg chg="mod">
          <ac:chgData name="준이 김" userId="98e3a0a8376a7895" providerId="LiveId" clId="{A03B9017-6948-4CE4-85E6-6E93A75528E4}" dt="2023-10-29T04:48:35.870" v="3881" actId="20577"/>
          <ac:spMkLst>
            <pc:docMk/>
            <pc:sldMk cId="3101102493" sldId="523"/>
            <ac:spMk id="2" creationId="{C9949A05-749A-0C6A-967F-126025494E1C}"/>
          </ac:spMkLst>
        </pc:spChg>
      </pc:sldChg>
      <pc:sldChg chg="modSp add mod ord">
        <pc:chgData name="준이 김" userId="98e3a0a8376a7895" providerId="LiveId" clId="{A03B9017-6948-4CE4-85E6-6E93A75528E4}" dt="2023-10-29T04:51:16.282" v="3901" actId="1076"/>
        <pc:sldMkLst>
          <pc:docMk/>
          <pc:sldMk cId="3008311571" sldId="524"/>
        </pc:sldMkLst>
        <pc:spChg chg="mod">
          <ac:chgData name="준이 김" userId="98e3a0a8376a7895" providerId="LiveId" clId="{A03B9017-6948-4CE4-85E6-6E93A75528E4}" dt="2023-10-29T04:51:16.282" v="3901" actId="1076"/>
          <ac:spMkLst>
            <pc:docMk/>
            <pc:sldMk cId="3008311571" sldId="524"/>
            <ac:spMk id="2" creationId="{0C289AE5-B768-0A6F-0D67-F5C9426EBC96}"/>
          </ac:spMkLst>
        </pc:spChg>
      </pc:sldChg>
      <pc:sldChg chg="modSp add mod ord">
        <pc:chgData name="준이 김" userId="98e3a0a8376a7895" providerId="LiveId" clId="{A03B9017-6948-4CE4-85E6-6E93A75528E4}" dt="2023-10-29T04:54:48.382" v="3915" actId="20577"/>
        <pc:sldMkLst>
          <pc:docMk/>
          <pc:sldMk cId="3945018021" sldId="525"/>
        </pc:sldMkLst>
        <pc:spChg chg="mod">
          <ac:chgData name="준이 김" userId="98e3a0a8376a7895" providerId="LiveId" clId="{A03B9017-6948-4CE4-85E6-6E93A75528E4}" dt="2023-10-29T04:54:48.382" v="3915" actId="20577"/>
          <ac:spMkLst>
            <pc:docMk/>
            <pc:sldMk cId="3945018021" sldId="525"/>
            <ac:spMk id="2" creationId="{C9949A05-749A-0C6A-967F-126025494E1C}"/>
          </ac:spMkLst>
        </pc:spChg>
      </pc:sldChg>
      <pc:sldChg chg="modSp add mod ord">
        <pc:chgData name="준이 김" userId="98e3a0a8376a7895" providerId="LiveId" clId="{A03B9017-6948-4CE4-85E6-6E93A75528E4}" dt="2023-10-29T04:54:52.615" v="3923" actId="20577"/>
        <pc:sldMkLst>
          <pc:docMk/>
          <pc:sldMk cId="1288734676" sldId="526"/>
        </pc:sldMkLst>
        <pc:spChg chg="mod">
          <ac:chgData name="준이 김" userId="98e3a0a8376a7895" providerId="LiveId" clId="{A03B9017-6948-4CE4-85E6-6E93A75528E4}" dt="2023-10-29T04:54:52.615" v="3923" actId="20577"/>
          <ac:spMkLst>
            <pc:docMk/>
            <pc:sldMk cId="1288734676" sldId="526"/>
            <ac:spMk id="2" creationId="{0C289AE5-B768-0A6F-0D67-F5C9426EBC96}"/>
          </ac:spMkLst>
        </pc:spChg>
      </pc:sldChg>
      <pc:sldChg chg="addSp delSp modSp add mod ord">
        <pc:chgData name="준이 김" userId="98e3a0a8376a7895" providerId="LiveId" clId="{A03B9017-6948-4CE4-85E6-6E93A75528E4}" dt="2023-10-29T05:36:42.454" v="4597" actId="12789"/>
        <pc:sldMkLst>
          <pc:docMk/>
          <pc:sldMk cId="2124559656" sldId="527"/>
        </pc:sldMkLst>
        <pc:spChg chg="del mod">
          <ac:chgData name="준이 김" userId="98e3a0a8376a7895" providerId="LiveId" clId="{A03B9017-6948-4CE4-85E6-6E93A75528E4}" dt="2023-10-29T05:36:30.378" v="4591" actId="478"/>
          <ac:spMkLst>
            <pc:docMk/>
            <pc:sldMk cId="2124559656" sldId="527"/>
            <ac:spMk id="8" creationId="{C89EE445-CFA6-3289-4272-ED254CAD1DE2}"/>
          </ac:spMkLst>
        </pc:spChg>
        <pc:spChg chg="del">
          <ac:chgData name="준이 김" userId="98e3a0a8376a7895" providerId="LiveId" clId="{A03B9017-6948-4CE4-85E6-6E93A75528E4}" dt="2023-10-29T05:36:29.662" v="4590" actId="478"/>
          <ac:spMkLst>
            <pc:docMk/>
            <pc:sldMk cId="2124559656" sldId="527"/>
            <ac:spMk id="11" creationId="{66E1E7A3-A92B-3DEF-E1B6-BDF0F8902AE4}"/>
          </ac:spMkLst>
        </pc:spChg>
        <pc:grpChg chg="del">
          <ac:chgData name="준이 김" userId="98e3a0a8376a7895" providerId="LiveId" clId="{A03B9017-6948-4CE4-85E6-6E93A75528E4}" dt="2023-10-29T04:56:00.110" v="3939" actId="478"/>
          <ac:grpSpMkLst>
            <pc:docMk/>
            <pc:sldMk cId="2124559656" sldId="527"/>
            <ac:grpSpMk id="10" creationId="{8694A1F4-217A-A997-796A-06D9F4412B29}"/>
          </ac:grpSpMkLst>
        </pc:grpChg>
        <pc:picChg chg="del">
          <ac:chgData name="준이 김" userId="98e3a0a8376a7895" providerId="LiveId" clId="{A03B9017-6948-4CE4-85E6-6E93A75528E4}" dt="2023-10-29T04:55:15.789" v="3927" actId="478"/>
          <ac:picMkLst>
            <pc:docMk/>
            <pc:sldMk cId="2124559656" sldId="527"/>
            <ac:picMk id="4" creationId="{CD0CFF01-4BB2-FC1E-A94F-69EAC43CFFCC}"/>
          </ac:picMkLst>
        </pc:picChg>
        <pc:picChg chg="add mod">
          <ac:chgData name="준이 김" userId="98e3a0a8376a7895" providerId="LiveId" clId="{A03B9017-6948-4CE4-85E6-6E93A75528E4}" dt="2023-10-29T05:36:42.454" v="4597" actId="12789"/>
          <ac:picMkLst>
            <pc:docMk/>
            <pc:sldMk cId="2124559656" sldId="527"/>
            <ac:picMk id="5" creationId="{8D3985A7-9C97-CEC0-850B-7FB8F9FFF396}"/>
          </ac:picMkLst>
        </pc:picChg>
        <pc:picChg chg="del topLvl">
          <ac:chgData name="준이 김" userId="98e3a0a8376a7895" providerId="LiveId" clId="{A03B9017-6948-4CE4-85E6-6E93A75528E4}" dt="2023-10-29T04:56:00.110" v="3939" actId="478"/>
          <ac:picMkLst>
            <pc:docMk/>
            <pc:sldMk cId="2124559656" sldId="527"/>
            <ac:picMk id="6" creationId="{0A3F9BB7-1F46-A583-B2C6-91536CEA154F}"/>
          </ac:picMkLst>
        </pc:picChg>
        <pc:picChg chg="del topLvl">
          <ac:chgData name="준이 김" userId="98e3a0a8376a7895" providerId="LiveId" clId="{A03B9017-6948-4CE4-85E6-6E93A75528E4}" dt="2023-10-29T04:56:19.885" v="3944" actId="478"/>
          <ac:picMkLst>
            <pc:docMk/>
            <pc:sldMk cId="2124559656" sldId="527"/>
            <ac:picMk id="9" creationId="{162CB5A5-F95F-8028-7527-F0B0568F1EE2}"/>
          </ac:picMkLst>
        </pc:picChg>
        <pc:picChg chg="add del mod ord">
          <ac:chgData name="준이 김" userId="98e3a0a8376a7895" providerId="LiveId" clId="{A03B9017-6948-4CE4-85E6-6E93A75528E4}" dt="2023-10-29T05:36:29.118" v="4589" actId="478"/>
          <ac:picMkLst>
            <pc:docMk/>
            <pc:sldMk cId="2124559656" sldId="527"/>
            <ac:picMk id="12" creationId="{07B79F76-0BE4-6351-E2BE-9FF1E2C1C55C}"/>
          </ac:picMkLst>
        </pc:picChg>
        <pc:picChg chg="add del mod ord">
          <ac:chgData name="준이 김" userId="98e3a0a8376a7895" providerId="LiveId" clId="{A03B9017-6948-4CE4-85E6-6E93A75528E4}" dt="2023-10-29T05:36:28.700" v="4588" actId="478"/>
          <ac:picMkLst>
            <pc:docMk/>
            <pc:sldMk cId="2124559656" sldId="527"/>
            <ac:picMk id="14" creationId="{4C4535FC-1580-2FCA-808C-3F5F235B52B5}"/>
          </ac:picMkLst>
        </pc:picChg>
      </pc:sldChg>
      <pc:sldChg chg="addSp delSp modSp add mod ord">
        <pc:chgData name="준이 김" userId="98e3a0a8376a7895" providerId="LiveId" clId="{A03B9017-6948-4CE4-85E6-6E93A75528E4}" dt="2023-10-29T05:37:21.384" v="4619" actId="1076"/>
        <pc:sldMkLst>
          <pc:docMk/>
          <pc:sldMk cId="3812292298" sldId="528"/>
        </pc:sldMkLst>
        <pc:spChg chg="del">
          <ac:chgData name="준이 김" userId="98e3a0a8376a7895" providerId="LiveId" clId="{A03B9017-6948-4CE4-85E6-6E93A75528E4}" dt="2023-10-29T05:37:12.762" v="4614" actId="478"/>
          <ac:spMkLst>
            <pc:docMk/>
            <pc:sldMk cId="3812292298" sldId="528"/>
            <ac:spMk id="8" creationId="{C89EE445-CFA6-3289-4272-ED254CAD1DE2}"/>
          </ac:spMkLst>
        </pc:spChg>
        <pc:spChg chg="del">
          <ac:chgData name="준이 김" userId="98e3a0a8376a7895" providerId="LiveId" clId="{A03B9017-6948-4CE4-85E6-6E93A75528E4}" dt="2023-10-29T05:37:12.069" v="4613" actId="478"/>
          <ac:spMkLst>
            <pc:docMk/>
            <pc:sldMk cId="3812292298" sldId="528"/>
            <ac:spMk id="11" creationId="{66E1E7A3-A92B-3DEF-E1B6-BDF0F8902AE4}"/>
          </ac:spMkLst>
        </pc:spChg>
        <pc:picChg chg="add mod">
          <ac:chgData name="준이 김" userId="98e3a0a8376a7895" providerId="LiveId" clId="{A03B9017-6948-4CE4-85E6-6E93A75528E4}" dt="2023-10-29T05:37:21.384" v="4619" actId="1076"/>
          <ac:picMkLst>
            <pc:docMk/>
            <pc:sldMk cId="3812292298" sldId="528"/>
            <ac:picMk id="4" creationId="{8D069B8B-C8C2-E687-1208-71EF888E67FA}"/>
          </ac:picMkLst>
        </pc:picChg>
        <pc:picChg chg="del">
          <ac:chgData name="준이 김" userId="98e3a0a8376a7895" providerId="LiveId" clId="{A03B9017-6948-4CE4-85E6-6E93A75528E4}" dt="2023-10-29T04:58:33.275" v="3965" actId="478"/>
          <ac:picMkLst>
            <pc:docMk/>
            <pc:sldMk cId="3812292298" sldId="528"/>
            <ac:picMk id="5" creationId="{8D3985A7-9C97-CEC0-850B-7FB8F9FFF396}"/>
          </ac:picMkLst>
        </pc:picChg>
        <pc:picChg chg="add del mod ord">
          <ac:chgData name="준이 김" userId="98e3a0a8376a7895" providerId="LiveId" clId="{A03B9017-6948-4CE4-85E6-6E93A75528E4}" dt="2023-10-29T05:37:10.769" v="4611" actId="478"/>
          <ac:picMkLst>
            <pc:docMk/>
            <pc:sldMk cId="3812292298" sldId="528"/>
            <ac:picMk id="7" creationId="{BE118456-0FA7-F44A-6316-D5C03945EEB2}"/>
          </ac:picMkLst>
        </pc:picChg>
        <pc:picChg chg="add del mod ord">
          <ac:chgData name="준이 김" userId="98e3a0a8376a7895" providerId="LiveId" clId="{A03B9017-6948-4CE4-85E6-6E93A75528E4}" dt="2023-10-29T05:37:11.491" v="4612" actId="478"/>
          <ac:picMkLst>
            <pc:docMk/>
            <pc:sldMk cId="3812292298" sldId="528"/>
            <ac:picMk id="10" creationId="{78B8E2CA-DC23-3970-F2E7-BB43178855E2}"/>
          </ac:picMkLst>
        </pc:picChg>
        <pc:picChg chg="del">
          <ac:chgData name="준이 김" userId="98e3a0a8376a7895" providerId="LiveId" clId="{A03B9017-6948-4CE4-85E6-6E93A75528E4}" dt="2023-10-29T04:58:55.616" v="3970" actId="478"/>
          <ac:picMkLst>
            <pc:docMk/>
            <pc:sldMk cId="3812292298" sldId="528"/>
            <ac:picMk id="12" creationId="{07B79F76-0BE4-6351-E2BE-9FF1E2C1C55C}"/>
          </ac:picMkLst>
        </pc:picChg>
        <pc:picChg chg="del">
          <ac:chgData name="준이 김" userId="98e3a0a8376a7895" providerId="LiveId" clId="{A03B9017-6948-4CE4-85E6-6E93A75528E4}" dt="2023-10-29T04:59:12.516" v="3975" actId="478"/>
          <ac:picMkLst>
            <pc:docMk/>
            <pc:sldMk cId="3812292298" sldId="528"/>
            <ac:picMk id="14" creationId="{4C4535FC-1580-2FCA-808C-3F5F235B52B5}"/>
          </ac:picMkLst>
        </pc:picChg>
      </pc:sldChg>
      <pc:sldChg chg="modSp add mod ord">
        <pc:chgData name="준이 김" userId="98e3a0a8376a7895" providerId="LiveId" clId="{A03B9017-6948-4CE4-85E6-6E93A75528E4}" dt="2023-10-29T05:11:54.682" v="4276" actId="20577"/>
        <pc:sldMkLst>
          <pc:docMk/>
          <pc:sldMk cId="4201328729" sldId="529"/>
        </pc:sldMkLst>
        <pc:spChg chg="mod">
          <ac:chgData name="준이 김" userId="98e3a0a8376a7895" providerId="LiveId" clId="{A03B9017-6948-4CE4-85E6-6E93A75528E4}" dt="2023-10-29T05:11:54.682" v="4276" actId="20577"/>
          <ac:spMkLst>
            <pc:docMk/>
            <pc:sldMk cId="4201328729" sldId="529"/>
            <ac:spMk id="2" creationId="{C9949A05-749A-0C6A-967F-126025494E1C}"/>
          </ac:spMkLst>
        </pc:spChg>
      </pc:sldChg>
      <pc:sldChg chg="addSp delSp modSp add mod">
        <pc:chgData name="준이 김" userId="98e3a0a8376a7895" providerId="LiveId" clId="{A03B9017-6948-4CE4-85E6-6E93A75528E4}" dt="2023-10-29T05:35:45.458" v="4575" actId="1440"/>
        <pc:sldMkLst>
          <pc:docMk/>
          <pc:sldMk cId="342044172" sldId="530"/>
        </pc:sldMkLst>
        <pc:spChg chg="del">
          <ac:chgData name="준이 김" userId="98e3a0a8376a7895" providerId="LiveId" clId="{A03B9017-6948-4CE4-85E6-6E93A75528E4}" dt="2023-10-29T05:35:37.195" v="4570" actId="478"/>
          <ac:spMkLst>
            <pc:docMk/>
            <pc:sldMk cId="342044172" sldId="530"/>
            <ac:spMk id="8" creationId="{C89EE445-CFA6-3289-4272-ED254CAD1DE2}"/>
          </ac:spMkLst>
        </pc:spChg>
        <pc:spChg chg="del">
          <ac:chgData name="준이 김" userId="98e3a0a8376a7895" providerId="LiveId" clId="{A03B9017-6948-4CE4-85E6-6E93A75528E4}" dt="2023-10-29T05:35:38.092" v="4571" actId="478"/>
          <ac:spMkLst>
            <pc:docMk/>
            <pc:sldMk cId="342044172" sldId="530"/>
            <ac:spMk id="11" creationId="{66E1E7A3-A92B-3DEF-E1B6-BDF0F8902AE4}"/>
          </ac:spMkLst>
        </pc:spChg>
        <pc:grpChg chg="del">
          <ac:chgData name="준이 김" userId="98e3a0a8376a7895" providerId="LiveId" clId="{A03B9017-6948-4CE4-85E6-6E93A75528E4}" dt="2023-10-29T05:35:38.464" v="4572" actId="478"/>
          <ac:grpSpMkLst>
            <pc:docMk/>
            <pc:sldMk cId="342044172" sldId="530"/>
            <ac:grpSpMk id="10" creationId="{8694A1F4-217A-A997-796A-06D9F4412B29}"/>
          </ac:grpSpMkLst>
        </pc:grpChg>
        <pc:picChg chg="del">
          <ac:chgData name="준이 김" userId="98e3a0a8376a7895" providerId="LiveId" clId="{A03B9017-6948-4CE4-85E6-6E93A75528E4}" dt="2023-10-29T05:04:21.628" v="3995" actId="478"/>
          <ac:picMkLst>
            <pc:docMk/>
            <pc:sldMk cId="342044172" sldId="530"/>
            <ac:picMk id="4" creationId="{CD0CFF01-4BB2-FC1E-A94F-69EAC43CFFCC}"/>
          </ac:picMkLst>
        </pc:picChg>
        <pc:picChg chg="add mod">
          <ac:chgData name="준이 김" userId="98e3a0a8376a7895" providerId="LiveId" clId="{A03B9017-6948-4CE4-85E6-6E93A75528E4}" dt="2023-10-29T05:35:45.458" v="4575" actId="1440"/>
          <ac:picMkLst>
            <pc:docMk/>
            <pc:sldMk cId="342044172" sldId="530"/>
            <ac:picMk id="5" creationId="{21ECDB92-4D0B-2593-AD43-ECF5684D066F}"/>
          </ac:picMkLst>
        </pc:picChg>
      </pc:sldChg>
      <pc:sldChg chg="addSp modSp new mod ord">
        <pc:chgData name="준이 김" userId="98e3a0a8376a7895" providerId="LiveId" clId="{A03B9017-6948-4CE4-85E6-6E93A75528E4}" dt="2023-10-29T05:08:33.833" v="4066" actId="1038"/>
        <pc:sldMkLst>
          <pc:docMk/>
          <pc:sldMk cId="1255757104" sldId="531"/>
        </pc:sldMkLst>
        <pc:spChg chg="add mod">
          <ac:chgData name="준이 김" userId="98e3a0a8376a7895" providerId="LiveId" clId="{A03B9017-6948-4CE4-85E6-6E93A75528E4}" dt="2023-10-29T05:08:33.833" v="4066" actId="1038"/>
          <ac:spMkLst>
            <pc:docMk/>
            <pc:sldMk cId="1255757104" sldId="531"/>
            <ac:spMk id="2" creationId="{415F98EA-0E82-0AE5-4592-BFF226334F1B}"/>
          </ac:spMkLst>
        </pc:spChg>
        <pc:spChg chg="add mod">
          <ac:chgData name="준이 김" userId="98e3a0a8376a7895" providerId="LiveId" clId="{A03B9017-6948-4CE4-85E6-6E93A75528E4}" dt="2023-10-29T05:08:33.833" v="4066" actId="1038"/>
          <ac:spMkLst>
            <pc:docMk/>
            <pc:sldMk cId="1255757104" sldId="531"/>
            <ac:spMk id="3" creationId="{6D2F0B6F-B24B-8C1E-E9D8-A589609AA9BD}"/>
          </ac:spMkLst>
        </pc:spChg>
        <pc:spChg chg="add mod">
          <ac:chgData name="준이 김" userId="98e3a0a8376a7895" providerId="LiveId" clId="{A03B9017-6948-4CE4-85E6-6E93A75528E4}" dt="2023-10-29T05:08:33.833" v="4066" actId="1038"/>
          <ac:spMkLst>
            <pc:docMk/>
            <pc:sldMk cId="1255757104" sldId="531"/>
            <ac:spMk id="4" creationId="{309A6CE1-01E7-CFDC-EED8-1648E6BE535C}"/>
          </ac:spMkLst>
        </pc:spChg>
      </pc:sldChg>
      <pc:sldChg chg="addSp delSp modSp add mod">
        <pc:chgData name="준이 김" userId="98e3a0a8376a7895" providerId="LiveId" clId="{A03B9017-6948-4CE4-85E6-6E93A75528E4}" dt="2023-10-29T05:41:49.380" v="4638"/>
        <pc:sldMkLst>
          <pc:docMk/>
          <pc:sldMk cId="3068260312" sldId="532"/>
        </pc:sldMkLst>
        <pc:spChg chg="del mod">
          <ac:chgData name="준이 김" userId="98e3a0a8376a7895" providerId="LiveId" clId="{A03B9017-6948-4CE4-85E6-6E93A75528E4}" dt="2023-10-29T05:41:49.218" v="4637" actId="478"/>
          <ac:spMkLst>
            <pc:docMk/>
            <pc:sldMk cId="3068260312" sldId="532"/>
            <ac:spMk id="2" creationId="{5E0EDD16-BC07-B5A3-B7AA-AC44B6850863}"/>
          </ac:spMkLst>
        </pc:spChg>
        <pc:spChg chg="add mod">
          <ac:chgData name="준이 김" userId="98e3a0a8376a7895" providerId="LiveId" clId="{A03B9017-6948-4CE4-85E6-6E93A75528E4}" dt="2023-10-29T05:09:12.116" v="4096" actId="20577"/>
          <ac:spMkLst>
            <pc:docMk/>
            <pc:sldMk cId="3068260312" sldId="532"/>
            <ac:spMk id="3" creationId="{E6886972-1E6A-6CE4-E0A7-D5E3B3E43C76}"/>
          </ac:spMkLst>
        </pc:spChg>
        <pc:spChg chg="add del mod">
          <ac:chgData name="준이 김" userId="98e3a0a8376a7895" providerId="LiveId" clId="{A03B9017-6948-4CE4-85E6-6E93A75528E4}" dt="2023-10-29T05:09:49.956" v="4118" actId="478"/>
          <ac:spMkLst>
            <pc:docMk/>
            <pc:sldMk cId="3068260312" sldId="532"/>
            <ac:spMk id="4" creationId="{09799468-CB7A-7783-E92F-3640F477B80C}"/>
          </ac:spMkLst>
        </pc:spChg>
        <pc:spChg chg="add del mod">
          <ac:chgData name="준이 김" userId="98e3a0a8376a7895" providerId="LiveId" clId="{A03B9017-6948-4CE4-85E6-6E93A75528E4}" dt="2023-10-29T05:10:01.285" v="4133"/>
          <ac:spMkLst>
            <pc:docMk/>
            <pc:sldMk cId="3068260312" sldId="532"/>
            <ac:spMk id="6" creationId="{7A56AC2D-70BF-6CD8-F4F0-0DDD83791D93}"/>
          </ac:spMkLst>
        </pc:spChg>
        <pc:spChg chg="add mod">
          <ac:chgData name="준이 김" userId="98e3a0a8376a7895" providerId="LiveId" clId="{A03B9017-6948-4CE4-85E6-6E93A75528E4}" dt="2023-10-29T05:41:49.380" v="4638"/>
          <ac:spMkLst>
            <pc:docMk/>
            <pc:sldMk cId="3068260312" sldId="532"/>
            <ac:spMk id="7" creationId="{F04D9A5B-5015-AF7C-32F7-D8E35DD9D3AB}"/>
          </ac:spMkLst>
        </pc:spChg>
        <pc:spChg chg="del">
          <ac:chgData name="준이 김" userId="98e3a0a8376a7895" providerId="LiveId" clId="{A03B9017-6948-4CE4-85E6-6E93A75528E4}" dt="2023-10-29T05:09:02.117" v="4072" actId="478"/>
          <ac:spMkLst>
            <pc:docMk/>
            <pc:sldMk cId="3068260312" sldId="532"/>
            <ac:spMk id="8" creationId="{C89EE445-CFA6-3289-4272-ED254CAD1DE2}"/>
          </ac:spMkLst>
        </pc:spChg>
        <pc:spChg chg="del">
          <ac:chgData name="준이 김" userId="98e3a0a8376a7895" providerId="LiveId" clId="{A03B9017-6948-4CE4-85E6-6E93A75528E4}" dt="2023-10-29T05:09:03.928" v="4075" actId="478"/>
          <ac:spMkLst>
            <pc:docMk/>
            <pc:sldMk cId="3068260312" sldId="532"/>
            <ac:spMk id="11" creationId="{66E1E7A3-A92B-3DEF-E1B6-BDF0F8902AE4}"/>
          </ac:spMkLst>
        </pc:spChg>
        <pc:picChg chg="del">
          <ac:chgData name="준이 김" userId="98e3a0a8376a7895" providerId="LiveId" clId="{A03B9017-6948-4CE4-85E6-6E93A75528E4}" dt="2023-10-29T05:09:01.425" v="4071" actId="478"/>
          <ac:picMkLst>
            <pc:docMk/>
            <pc:sldMk cId="3068260312" sldId="532"/>
            <ac:picMk id="5" creationId="{8D3985A7-9C97-CEC0-850B-7FB8F9FFF396}"/>
          </ac:picMkLst>
        </pc:picChg>
        <pc:picChg chg="del">
          <ac:chgData name="준이 김" userId="98e3a0a8376a7895" providerId="LiveId" clId="{A03B9017-6948-4CE4-85E6-6E93A75528E4}" dt="2023-10-29T05:09:02.495" v="4073" actId="478"/>
          <ac:picMkLst>
            <pc:docMk/>
            <pc:sldMk cId="3068260312" sldId="532"/>
            <ac:picMk id="12" creationId="{07B79F76-0BE4-6351-E2BE-9FF1E2C1C55C}"/>
          </ac:picMkLst>
        </pc:picChg>
        <pc:picChg chg="del">
          <ac:chgData name="준이 김" userId="98e3a0a8376a7895" providerId="LiveId" clId="{A03B9017-6948-4CE4-85E6-6E93A75528E4}" dt="2023-10-29T05:09:03.065" v="4074" actId="478"/>
          <ac:picMkLst>
            <pc:docMk/>
            <pc:sldMk cId="3068260312" sldId="532"/>
            <ac:picMk id="14" creationId="{4C4535FC-1580-2FCA-808C-3F5F235B52B5}"/>
          </ac:picMkLst>
        </pc:picChg>
      </pc:sldChg>
      <pc:sldChg chg="addSp delSp modSp add mod ord">
        <pc:chgData name="준이 김" userId="98e3a0a8376a7895" providerId="LiveId" clId="{A03B9017-6948-4CE4-85E6-6E93A75528E4}" dt="2023-10-29T05:41:53.930" v="4640"/>
        <pc:sldMkLst>
          <pc:docMk/>
          <pc:sldMk cId="744401614" sldId="533"/>
        </pc:sldMkLst>
        <pc:spChg chg="del">
          <ac:chgData name="준이 김" userId="98e3a0a8376a7895" providerId="LiveId" clId="{A03B9017-6948-4CE4-85E6-6E93A75528E4}" dt="2023-10-29T05:41:53.758" v="4639" actId="478"/>
          <ac:spMkLst>
            <pc:docMk/>
            <pc:sldMk cId="744401614" sldId="533"/>
            <ac:spMk id="2" creationId="{5E0EDD16-BC07-B5A3-B7AA-AC44B6850863}"/>
          </ac:spMkLst>
        </pc:spChg>
        <pc:spChg chg="del">
          <ac:chgData name="준이 김" userId="98e3a0a8376a7895" providerId="LiveId" clId="{A03B9017-6948-4CE4-85E6-6E93A75528E4}" dt="2023-10-29T05:10:03.969" v="4135" actId="478"/>
          <ac:spMkLst>
            <pc:docMk/>
            <pc:sldMk cId="744401614" sldId="533"/>
            <ac:spMk id="3" creationId="{E6886972-1E6A-6CE4-E0A7-D5E3B3E43C76}"/>
          </ac:spMkLst>
        </pc:spChg>
        <pc:spChg chg="add mod">
          <ac:chgData name="준이 김" userId="98e3a0a8376a7895" providerId="LiveId" clId="{A03B9017-6948-4CE4-85E6-6E93A75528E4}" dt="2023-10-29T05:10:12.164" v="4151" actId="688"/>
          <ac:spMkLst>
            <pc:docMk/>
            <pc:sldMk cId="744401614" sldId="533"/>
            <ac:spMk id="4" creationId="{8DB687FA-46F2-A723-B409-5E0C55889A15}"/>
          </ac:spMkLst>
        </pc:spChg>
        <pc:spChg chg="add mod">
          <ac:chgData name="준이 김" userId="98e3a0a8376a7895" providerId="LiveId" clId="{A03B9017-6948-4CE4-85E6-6E93A75528E4}" dt="2023-10-29T05:10:36.299" v="4178" actId="1076"/>
          <ac:spMkLst>
            <pc:docMk/>
            <pc:sldMk cId="744401614" sldId="533"/>
            <ac:spMk id="5" creationId="{84A81BC9-E158-7FD6-724E-476F5B1552E1}"/>
          </ac:spMkLst>
        </pc:spChg>
        <pc:spChg chg="add mod">
          <ac:chgData name="준이 김" userId="98e3a0a8376a7895" providerId="LiveId" clId="{A03B9017-6948-4CE4-85E6-6E93A75528E4}" dt="2023-10-29T05:41:53.930" v="4640"/>
          <ac:spMkLst>
            <pc:docMk/>
            <pc:sldMk cId="744401614" sldId="533"/>
            <ac:spMk id="6" creationId="{345CE664-0CAA-1F6D-F41F-1CF20212386A}"/>
          </ac:spMkLst>
        </pc:spChg>
      </pc:sldChg>
      <pc:sldChg chg="addSp delSp modSp add mod ord">
        <pc:chgData name="준이 김" userId="98e3a0a8376a7895" providerId="LiveId" clId="{A03B9017-6948-4CE4-85E6-6E93A75528E4}" dt="2023-10-29T05:42:03.824" v="4644"/>
        <pc:sldMkLst>
          <pc:docMk/>
          <pc:sldMk cId="1339970079" sldId="534"/>
        </pc:sldMkLst>
        <pc:spChg chg="del">
          <ac:chgData name="준이 김" userId="98e3a0a8376a7895" providerId="LiveId" clId="{A03B9017-6948-4CE4-85E6-6E93A75528E4}" dt="2023-10-29T05:42:03.648" v="4643" actId="478"/>
          <ac:spMkLst>
            <pc:docMk/>
            <pc:sldMk cId="1339970079" sldId="534"/>
            <ac:spMk id="2" creationId="{5E0EDD16-BC07-B5A3-B7AA-AC44B6850863}"/>
          </ac:spMkLst>
        </pc:spChg>
        <pc:spChg chg="add mod">
          <ac:chgData name="준이 김" userId="98e3a0a8376a7895" providerId="LiveId" clId="{A03B9017-6948-4CE4-85E6-6E93A75528E4}" dt="2023-10-29T05:42:03.824" v="4644"/>
          <ac:spMkLst>
            <pc:docMk/>
            <pc:sldMk cId="1339970079" sldId="534"/>
            <ac:spMk id="3" creationId="{4DBF4AD1-FC76-F091-E9C0-5789A0985001}"/>
          </ac:spMkLst>
        </pc:spChg>
        <pc:spChg chg="mod">
          <ac:chgData name="준이 김" userId="98e3a0a8376a7895" providerId="LiveId" clId="{A03B9017-6948-4CE4-85E6-6E93A75528E4}" dt="2023-10-29T05:11:06.193" v="4211" actId="20577"/>
          <ac:spMkLst>
            <pc:docMk/>
            <pc:sldMk cId="1339970079" sldId="534"/>
            <ac:spMk id="4" creationId="{8DB687FA-46F2-A723-B409-5E0C55889A15}"/>
          </ac:spMkLst>
        </pc:spChg>
        <pc:spChg chg="mod">
          <ac:chgData name="준이 김" userId="98e3a0a8376a7895" providerId="LiveId" clId="{A03B9017-6948-4CE4-85E6-6E93A75528E4}" dt="2023-10-29T05:11:20.219" v="4246" actId="20577"/>
          <ac:spMkLst>
            <pc:docMk/>
            <pc:sldMk cId="1339970079" sldId="534"/>
            <ac:spMk id="5" creationId="{84A81BC9-E158-7FD6-724E-476F5B1552E1}"/>
          </ac:spMkLst>
        </pc:spChg>
      </pc:sldChg>
      <pc:sldChg chg="addSp delSp modSp add mod ord">
        <pc:chgData name="준이 김" userId="98e3a0a8376a7895" providerId="LiveId" clId="{A03B9017-6948-4CE4-85E6-6E93A75528E4}" dt="2023-10-29T05:42:00.298" v="4642"/>
        <pc:sldMkLst>
          <pc:docMk/>
          <pc:sldMk cId="923435306" sldId="535"/>
        </pc:sldMkLst>
        <pc:spChg chg="del">
          <ac:chgData name="준이 김" userId="98e3a0a8376a7895" providerId="LiveId" clId="{A03B9017-6948-4CE4-85E6-6E93A75528E4}" dt="2023-10-29T05:41:59.768" v="4641" actId="478"/>
          <ac:spMkLst>
            <pc:docMk/>
            <pc:sldMk cId="923435306" sldId="535"/>
            <ac:spMk id="2" creationId="{5E0EDD16-BC07-B5A3-B7AA-AC44B6850863}"/>
          </ac:spMkLst>
        </pc:spChg>
        <pc:spChg chg="mod">
          <ac:chgData name="준이 김" userId="98e3a0a8376a7895" providerId="LiveId" clId="{A03B9017-6948-4CE4-85E6-6E93A75528E4}" dt="2023-10-29T05:11:37.126" v="4258" actId="20577"/>
          <ac:spMkLst>
            <pc:docMk/>
            <pc:sldMk cId="923435306" sldId="535"/>
            <ac:spMk id="3" creationId="{E6886972-1E6A-6CE4-E0A7-D5E3B3E43C76}"/>
          </ac:spMkLst>
        </pc:spChg>
        <pc:spChg chg="add mod">
          <ac:chgData name="준이 김" userId="98e3a0a8376a7895" providerId="LiveId" clId="{A03B9017-6948-4CE4-85E6-6E93A75528E4}" dt="2023-10-29T05:42:00.298" v="4642"/>
          <ac:spMkLst>
            <pc:docMk/>
            <pc:sldMk cId="923435306" sldId="535"/>
            <ac:spMk id="4" creationId="{C10FFF1E-4EC8-0856-2903-FFBBBB63A092}"/>
          </ac:spMkLst>
        </pc:spChg>
      </pc:sldChg>
      <pc:sldChg chg="add">
        <pc:chgData name="준이 김" userId="98e3a0a8376a7895" providerId="LiveId" clId="{A03B9017-6948-4CE4-85E6-6E93A75528E4}" dt="2023-10-29T05:11:47.843" v="4259" actId="2890"/>
        <pc:sldMkLst>
          <pc:docMk/>
          <pc:sldMk cId="793859462" sldId="536"/>
        </pc:sldMkLst>
      </pc:sldChg>
      <pc:sldChg chg="addSp modSp new mod">
        <pc:chgData name="준이 김" userId="98e3a0a8376a7895" providerId="LiveId" clId="{A03B9017-6948-4CE4-85E6-6E93A75528E4}" dt="2023-10-29T05:12:29.886" v="4310" actId="1076"/>
        <pc:sldMkLst>
          <pc:docMk/>
          <pc:sldMk cId="1072710538" sldId="537"/>
        </pc:sldMkLst>
        <pc:spChg chg="add mod">
          <ac:chgData name="준이 김" userId="98e3a0a8376a7895" providerId="LiveId" clId="{A03B9017-6948-4CE4-85E6-6E93A75528E4}" dt="2023-10-29T05:12:29.886" v="4310" actId="1076"/>
          <ac:spMkLst>
            <pc:docMk/>
            <pc:sldMk cId="1072710538" sldId="537"/>
            <ac:spMk id="2" creationId="{26182460-D2E4-F586-EBE1-30EB705EACCA}"/>
          </ac:spMkLst>
        </pc:spChg>
      </pc:sldChg>
      <pc:sldChg chg="modSp add mod ord">
        <pc:chgData name="준이 김" userId="98e3a0a8376a7895" providerId="LiveId" clId="{A03B9017-6948-4CE4-85E6-6E93A75528E4}" dt="2023-10-29T05:13:32.579" v="4342" actId="20577"/>
        <pc:sldMkLst>
          <pc:docMk/>
          <pc:sldMk cId="2426135383" sldId="538"/>
        </pc:sldMkLst>
        <pc:spChg chg="mod">
          <ac:chgData name="준이 김" userId="98e3a0a8376a7895" providerId="LiveId" clId="{A03B9017-6948-4CE4-85E6-6E93A75528E4}" dt="2023-10-29T05:13:32.579" v="4342" actId="20577"/>
          <ac:spMkLst>
            <pc:docMk/>
            <pc:sldMk cId="2426135383" sldId="538"/>
            <ac:spMk id="2" creationId="{26182460-D2E4-F586-EBE1-30EB705EACCA}"/>
          </ac:spMkLst>
        </pc:spChg>
      </pc:sldChg>
      <pc:sldChg chg="addSp delSp modSp add mod ord">
        <pc:chgData name="준이 김" userId="98e3a0a8376a7895" providerId="LiveId" clId="{A03B9017-6948-4CE4-85E6-6E93A75528E4}" dt="2023-10-29T05:37:55.149" v="4634" actId="1440"/>
        <pc:sldMkLst>
          <pc:docMk/>
          <pc:sldMk cId="1202291325" sldId="539"/>
        </pc:sldMkLst>
        <pc:spChg chg="del mod topLvl">
          <ac:chgData name="준이 김" userId="98e3a0a8376a7895" providerId="LiveId" clId="{A03B9017-6948-4CE4-85E6-6E93A75528E4}" dt="2023-10-29T05:37:40.602" v="4628" actId="478"/>
          <ac:spMkLst>
            <pc:docMk/>
            <pc:sldMk cId="1202291325" sldId="539"/>
            <ac:spMk id="8" creationId="{C89EE445-CFA6-3289-4272-ED254CAD1DE2}"/>
          </ac:spMkLst>
        </pc:spChg>
        <pc:spChg chg="del">
          <ac:chgData name="준이 김" userId="98e3a0a8376a7895" providerId="LiveId" clId="{A03B9017-6948-4CE4-85E6-6E93A75528E4}" dt="2023-10-29T05:16:32.414" v="4356" actId="478"/>
          <ac:spMkLst>
            <pc:docMk/>
            <pc:sldMk cId="1202291325" sldId="539"/>
            <ac:spMk id="11" creationId="{66E1E7A3-A92B-3DEF-E1B6-BDF0F8902AE4}"/>
          </ac:spMkLst>
        </pc:spChg>
        <pc:grpChg chg="add del mod">
          <ac:chgData name="준이 김" userId="98e3a0a8376a7895" providerId="LiveId" clId="{A03B9017-6948-4CE4-85E6-6E93A75528E4}" dt="2023-10-29T05:19:12.035" v="4368" actId="478"/>
          <ac:grpSpMkLst>
            <pc:docMk/>
            <pc:sldMk cId="1202291325" sldId="539"/>
            <ac:grpSpMk id="12" creationId="{2BB018CB-F689-5750-5349-A1E3DF5E0778}"/>
          </ac:grpSpMkLst>
        </pc:grpChg>
        <pc:picChg chg="del">
          <ac:chgData name="준이 김" userId="98e3a0a8376a7895" providerId="LiveId" clId="{A03B9017-6948-4CE4-85E6-6E93A75528E4}" dt="2023-10-29T05:15:54.661" v="4346" actId="478"/>
          <ac:picMkLst>
            <pc:docMk/>
            <pc:sldMk cId="1202291325" sldId="539"/>
            <ac:picMk id="4" creationId="{8D069B8B-C8C2-E687-1208-71EF888E67FA}"/>
          </ac:picMkLst>
        </pc:picChg>
        <pc:picChg chg="add del mod">
          <ac:chgData name="준이 김" userId="98e3a0a8376a7895" providerId="LiveId" clId="{A03B9017-6948-4CE4-85E6-6E93A75528E4}" dt="2023-10-29T05:18:56.404" v="4363" actId="478"/>
          <ac:picMkLst>
            <pc:docMk/>
            <pc:sldMk cId="1202291325" sldId="539"/>
            <ac:picMk id="5" creationId="{92E7B01E-A5CF-FC5F-524A-13DB0222C7D0}"/>
          </ac:picMkLst>
        </pc:picChg>
        <pc:picChg chg="del">
          <ac:chgData name="준이 김" userId="98e3a0a8376a7895" providerId="LiveId" clId="{A03B9017-6948-4CE4-85E6-6E93A75528E4}" dt="2023-10-29T05:16:30.859" v="4355" actId="478"/>
          <ac:picMkLst>
            <pc:docMk/>
            <pc:sldMk cId="1202291325" sldId="539"/>
            <ac:picMk id="7" creationId="{BE118456-0FA7-F44A-6316-D5C03945EEB2}"/>
          </ac:picMkLst>
        </pc:picChg>
        <pc:picChg chg="add del mod topLvl">
          <ac:chgData name="준이 김" userId="98e3a0a8376a7895" providerId="LiveId" clId="{A03B9017-6948-4CE4-85E6-6E93A75528E4}" dt="2023-10-29T05:19:12.035" v="4368" actId="478"/>
          <ac:picMkLst>
            <pc:docMk/>
            <pc:sldMk cId="1202291325" sldId="539"/>
            <ac:picMk id="9" creationId="{4517A1D2-0146-88B0-EA94-A277D4A7911C}"/>
          </ac:picMkLst>
        </pc:picChg>
        <pc:picChg chg="del">
          <ac:chgData name="준이 김" userId="98e3a0a8376a7895" providerId="LiveId" clId="{A03B9017-6948-4CE4-85E6-6E93A75528E4}" dt="2023-10-29T05:16:33.826" v="4357" actId="478"/>
          <ac:picMkLst>
            <pc:docMk/>
            <pc:sldMk cId="1202291325" sldId="539"/>
            <ac:picMk id="10" creationId="{78B8E2CA-DC23-3970-F2E7-BB43178855E2}"/>
          </ac:picMkLst>
        </pc:picChg>
        <pc:picChg chg="add mod">
          <ac:chgData name="준이 김" userId="98e3a0a8376a7895" providerId="LiveId" clId="{A03B9017-6948-4CE4-85E6-6E93A75528E4}" dt="2023-10-29T05:37:55.149" v="4634" actId="1440"/>
          <ac:picMkLst>
            <pc:docMk/>
            <pc:sldMk cId="1202291325" sldId="539"/>
            <ac:picMk id="14" creationId="{EDBF6DAC-5605-136A-2F48-26E05D08952C}"/>
          </ac:picMkLst>
        </pc:picChg>
        <pc:picChg chg="add del mod">
          <ac:chgData name="준이 김" userId="98e3a0a8376a7895" providerId="LiveId" clId="{A03B9017-6948-4CE4-85E6-6E93A75528E4}" dt="2023-10-29T05:37:40.875" v="4629" actId="478"/>
          <ac:picMkLst>
            <pc:docMk/>
            <pc:sldMk cId="1202291325" sldId="539"/>
            <ac:picMk id="16" creationId="{A959B721-4CAE-C4DD-E86A-7A4B491C8AF1}"/>
          </ac:picMkLst>
        </pc:picChg>
      </pc:sldChg>
      <pc:sldChg chg="addSp delSp modSp add mod ord">
        <pc:chgData name="준이 김" userId="98e3a0a8376a7895" providerId="LiveId" clId="{A03B9017-6948-4CE4-85E6-6E93A75528E4}" dt="2023-10-29T05:38:04.172" v="4636" actId="1440"/>
        <pc:sldMkLst>
          <pc:docMk/>
          <pc:sldMk cId="3410051971" sldId="540"/>
        </pc:sldMkLst>
        <pc:spChg chg="del">
          <ac:chgData name="준이 김" userId="98e3a0a8376a7895" providerId="LiveId" clId="{A03B9017-6948-4CE4-85E6-6E93A75528E4}" dt="2023-10-29T05:20:46.886" v="4376" actId="478"/>
          <ac:spMkLst>
            <pc:docMk/>
            <pc:sldMk cId="3410051971" sldId="540"/>
            <ac:spMk id="8" creationId="{C89EE445-CFA6-3289-4272-ED254CAD1DE2}"/>
          </ac:spMkLst>
        </pc:spChg>
        <pc:picChg chg="add mod">
          <ac:chgData name="준이 김" userId="98e3a0a8376a7895" providerId="LiveId" clId="{A03B9017-6948-4CE4-85E6-6E93A75528E4}" dt="2023-10-29T05:38:04.172" v="4636" actId="1440"/>
          <ac:picMkLst>
            <pc:docMk/>
            <pc:sldMk cId="3410051971" sldId="540"/>
            <ac:picMk id="4" creationId="{555C9ECB-AF98-48F8-02C3-549D01C861DE}"/>
          </ac:picMkLst>
        </pc:picChg>
        <pc:picChg chg="add mod">
          <ac:chgData name="준이 김" userId="98e3a0a8376a7895" providerId="LiveId" clId="{A03B9017-6948-4CE4-85E6-6E93A75528E4}" dt="2023-10-29T05:38:02.738" v="4635" actId="1440"/>
          <ac:picMkLst>
            <pc:docMk/>
            <pc:sldMk cId="3410051971" sldId="540"/>
            <ac:picMk id="6" creationId="{66716582-0DB9-8FC6-626F-A6F02B82DB2D}"/>
          </ac:picMkLst>
        </pc:picChg>
        <pc:picChg chg="del">
          <ac:chgData name="준이 김" userId="98e3a0a8376a7895" providerId="LiveId" clId="{A03B9017-6948-4CE4-85E6-6E93A75528E4}" dt="2023-10-29T05:20:45.925" v="4375" actId="478"/>
          <ac:picMkLst>
            <pc:docMk/>
            <pc:sldMk cId="3410051971" sldId="540"/>
            <ac:picMk id="14" creationId="{EDBF6DAC-5605-136A-2F48-26E05D08952C}"/>
          </ac:picMkLst>
        </pc:picChg>
        <pc:picChg chg="del">
          <ac:chgData name="준이 김" userId="98e3a0a8376a7895" providerId="LiveId" clId="{A03B9017-6948-4CE4-85E6-6E93A75528E4}" dt="2023-10-29T05:20:47.734" v="4377" actId="478"/>
          <ac:picMkLst>
            <pc:docMk/>
            <pc:sldMk cId="3410051971" sldId="540"/>
            <ac:picMk id="16" creationId="{A959B721-4CAE-C4DD-E86A-7A4B491C8AF1}"/>
          </ac:picMkLst>
        </pc:picChg>
      </pc:sldChg>
      <pc:sldChg chg="delSp modSp add del mod">
        <pc:chgData name="준이 김" userId="98e3a0a8376a7895" providerId="LiveId" clId="{A03B9017-6948-4CE4-85E6-6E93A75528E4}" dt="2023-10-29T05:27:28.339" v="4421" actId="47"/>
        <pc:sldMkLst>
          <pc:docMk/>
          <pc:sldMk cId="1342033840" sldId="541"/>
        </pc:sldMkLst>
        <pc:picChg chg="del">
          <ac:chgData name="준이 김" userId="98e3a0a8376a7895" providerId="LiveId" clId="{A03B9017-6948-4CE4-85E6-6E93A75528E4}" dt="2023-10-29T05:27:10.280" v="4415" actId="478"/>
          <ac:picMkLst>
            <pc:docMk/>
            <pc:sldMk cId="1342033840" sldId="541"/>
            <ac:picMk id="14" creationId="{16A6FD7A-57EB-E09F-2A5D-FECF4C65DCF4}"/>
          </ac:picMkLst>
        </pc:picChg>
        <pc:picChg chg="del mod">
          <ac:chgData name="준이 김" userId="98e3a0a8376a7895" providerId="LiveId" clId="{A03B9017-6948-4CE4-85E6-6E93A75528E4}" dt="2023-10-29T05:27:27.048" v="4420" actId="478"/>
          <ac:picMkLst>
            <pc:docMk/>
            <pc:sldMk cId="1342033840" sldId="541"/>
            <ac:picMk id="16" creationId="{0884E808-D574-36CC-1C89-9C7900EA0F29}"/>
          </ac:picMkLst>
        </pc:picChg>
      </pc:sldChg>
      <pc:sldChg chg="addSp modSp add mod">
        <pc:chgData name="준이 김" userId="98e3a0a8376a7895" providerId="LiveId" clId="{A03B9017-6948-4CE4-85E6-6E93A75528E4}" dt="2023-10-29T05:27:38.121" v="4425" actId="1076"/>
        <pc:sldMkLst>
          <pc:docMk/>
          <pc:sldMk cId="3415561709" sldId="541"/>
        </pc:sldMkLst>
        <pc:picChg chg="add mod">
          <ac:chgData name="준이 김" userId="98e3a0a8376a7895" providerId="LiveId" clId="{A03B9017-6948-4CE4-85E6-6E93A75528E4}" dt="2023-10-29T05:27:38.121" v="4425" actId="1076"/>
          <ac:picMkLst>
            <pc:docMk/>
            <pc:sldMk cId="3415561709" sldId="541"/>
            <ac:picMk id="3" creationId="{EC062E56-2027-4136-4CEE-F1ECD74BBE8D}"/>
          </ac:picMkLst>
        </pc:picChg>
        <pc:picChg chg="mod">
          <ac:chgData name="준이 김" userId="98e3a0a8376a7895" providerId="LiveId" clId="{A03B9017-6948-4CE4-85E6-6E93A75528E4}" dt="2023-10-29T05:27:34.901" v="4423" actId="1076"/>
          <ac:picMkLst>
            <pc:docMk/>
            <pc:sldMk cId="3415561709" sldId="541"/>
            <ac:picMk id="14" creationId="{16A6FD7A-57EB-E09F-2A5D-FECF4C65DCF4}"/>
          </ac:picMkLst>
        </pc:picChg>
      </pc:sldChg>
      <pc:sldChg chg="delSp modSp add mod">
        <pc:chgData name="준이 김" userId="98e3a0a8376a7895" providerId="LiveId" clId="{A03B9017-6948-4CE4-85E6-6E93A75528E4}" dt="2023-10-29T05:28:09.305" v="4434" actId="1440"/>
        <pc:sldMkLst>
          <pc:docMk/>
          <pc:sldMk cId="2131325248" sldId="542"/>
        </pc:sldMkLst>
        <pc:spChg chg="del">
          <ac:chgData name="준이 김" userId="98e3a0a8376a7895" providerId="LiveId" clId="{A03B9017-6948-4CE4-85E6-6E93A75528E4}" dt="2023-10-29T05:27:52.554" v="4427" actId="478"/>
          <ac:spMkLst>
            <pc:docMk/>
            <pc:sldMk cId="2131325248" sldId="542"/>
            <ac:spMk id="7" creationId="{225957DC-7A7C-5BD0-FA04-7EDC981C3443}"/>
          </ac:spMkLst>
        </pc:spChg>
        <pc:grpChg chg="mod topLvl">
          <ac:chgData name="준이 김" userId="98e3a0a8376a7895" providerId="LiveId" clId="{A03B9017-6948-4CE4-85E6-6E93A75528E4}" dt="2023-10-29T05:28:08.044" v="4433" actId="12789"/>
          <ac:grpSpMkLst>
            <pc:docMk/>
            <pc:sldMk cId="2131325248" sldId="542"/>
            <ac:grpSpMk id="15" creationId="{7706C22E-301F-3F8D-2575-6979F86BF991}"/>
          </ac:grpSpMkLst>
        </pc:grpChg>
        <pc:grpChg chg="del">
          <ac:chgData name="준이 김" userId="98e3a0a8376a7895" providerId="LiveId" clId="{A03B9017-6948-4CE4-85E6-6E93A75528E4}" dt="2023-10-29T05:27:53.670" v="4428" actId="478"/>
          <ac:grpSpMkLst>
            <pc:docMk/>
            <pc:sldMk cId="2131325248" sldId="542"/>
            <ac:grpSpMk id="17" creationId="{446A944B-53BC-CDFF-1E76-DA7243B68052}"/>
          </ac:grpSpMkLst>
        </pc:grpChg>
        <pc:picChg chg="mod">
          <ac:chgData name="준이 김" userId="98e3a0a8376a7895" providerId="LiveId" clId="{A03B9017-6948-4CE4-85E6-6E93A75528E4}" dt="2023-10-29T05:28:09.305" v="4434" actId="1440"/>
          <ac:picMkLst>
            <pc:docMk/>
            <pc:sldMk cId="2131325248" sldId="542"/>
            <ac:picMk id="6" creationId="{148A5F17-B8F7-C40D-F144-0958344BE4E6}"/>
          </ac:picMkLst>
        </pc:picChg>
        <pc:picChg chg="del topLvl">
          <ac:chgData name="준이 김" userId="98e3a0a8376a7895" providerId="LiveId" clId="{A03B9017-6948-4CE4-85E6-6E93A75528E4}" dt="2023-10-29T05:27:53.670" v="4428" actId="478"/>
          <ac:picMkLst>
            <pc:docMk/>
            <pc:sldMk cId="2131325248" sldId="542"/>
            <ac:picMk id="11" creationId="{76105F5B-614F-8BDC-6B99-8EF4FB2AD49A}"/>
          </ac:picMkLst>
        </pc:picChg>
        <pc:picChg chg="mod">
          <ac:chgData name="준이 김" userId="98e3a0a8376a7895" providerId="LiveId" clId="{A03B9017-6948-4CE4-85E6-6E93A75528E4}" dt="2023-10-29T05:28:09.305" v="4434" actId="1440"/>
          <ac:picMkLst>
            <pc:docMk/>
            <pc:sldMk cId="2131325248" sldId="542"/>
            <ac:picMk id="13" creationId="{B32DF56F-0BE0-EAA9-CDD6-FEC4BF2F506D}"/>
          </ac:picMkLst>
        </pc:picChg>
      </pc:sldChg>
      <pc:sldChg chg="delSp modSp add mod">
        <pc:chgData name="준이 김" userId="98e3a0a8376a7895" providerId="LiveId" clId="{A03B9017-6948-4CE4-85E6-6E93A75528E4}" dt="2023-10-29T05:29:25.216" v="4456" actId="12789"/>
        <pc:sldMkLst>
          <pc:docMk/>
          <pc:sldMk cId="1882142081" sldId="543"/>
        </pc:sldMkLst>
        <pc:spChg chg="del">
          <ac:chgData name="준이 김" userId="98e3a0a8376a7895" providerId="LiveId" clId="{A03B9017-6948-4CE4-85E6-6E93A75528E4}" dt="2023-10-29T05:29:07.570" v="4448" actId="478"/>
          <ac:spMkLst>
            <pc:docMk/>
            <pc:sldMk cId="1882142081" sldId="543"/>
            <ac:spMk id="5" creationId="{56A40A4C-EA3F-391C-C4FF-A32DDB241795}"/>
          </ac:spMkLst>
        </pc:spChg>
        <pc:grpChg chg="mod">
          <ac:chgData name="준이 김" userId="98e3a0a8376a7895" providerId="LiveId" clId="{A03B9017-6948-4CE4-85E6-6E93A75528E4}" dt="2023-10-29T05:29:25.216" v="4456" actId="12789"/>
          <ac:grpSpMkLst>
            <pc:docMk/>
            <pc:sldMk cId="1882142081" sldId="543"/>
            <ac:grpSpMk id="10" creationId="{46CCC6AB-1656-F0C0-6EA0-A957E080F03E}"/>
          </ac:grpSpMkLst>
        </pc:grpChg>
        <pc:picChg chg="del">
          <ac:chgData name="준이 김" userId="98e3a0a8376a7895" providerId="LiveId" clId="{A03B9017-6948-4CE4-85E6-6E93A75528E4}" dt="2023-10-29T05:29:08.023" v="4449" actId="478"/>
          <ac:picMkLst>
            <pc:docMk/>
            <pc:sldMk cId="1882142081" sldId="543"/>
            <ac:picMk id="3" creationId="{4427FF27-0CA4-6072-7E6B-A45D68EDA689}"/>
          </ac:picMkLst>
        </pc:picChg>
        <pc:picChg chg="mod">
          <ac:chgData name="준이 김" userId="98e3a0a8376a7895" providerId="LiveId" clId="{A03B9017-6948-4CE4-85E6-6E93A75528E4}" dt="2023-10-29T05:29:09.909" v="4450" actId="1440"/>
          <ac:picMkLst>
            <pc:docMk/>
            <pc:sldMk cId="1882142081" sldId="543"/>
            <ac:picMk id="7" creationId="{FC13EA16-A7AD-C571-956E-846B794D8396}"/>
          </ac:picMkLst>
        </pc:picChg>
        <pc:picChg chg="mod">
          <ac:chgData name="준이 김" userId="98e3a0a8376a7895" providerId="LiveId" clId="{A03B9017-6948-4CE4-85E6-6E93A75528E4}" dt="2023-10-29T05:29:09.909" v="4450" actId="1440"/>
          <ac:picMkLst>
            <pc:docMk/>
            <pc:sldMk cId="1882142081" sldId="543"/>
            <ac:picMk id="9" creationId="{4450505B-AD0F-1060-A0BC-A650F20BC107}"/>
          </ac:picMkLst>
        </pc:picChg>
      </pc:sldChg>
      <pc:sldChg chg="delSp modSp add mod">
        <pc:chgData name="준이 김" userId="98e3a0a8376a7895" providerId="LiveId" clId="{A03B9017-6948-4CE4-85E6-6E93A75528E4}" dt="2023-10-29T05:31:46.607" v="4494" actId="1440"/>
        <pc:sldMkLst>
          <pc:docMk/>
          <pc:sldMk cId="4096635883" sldId="544"/>
        </pc:sldMkLst>
        <pc:spChg chg="del">
          <ac:chgData name="준이 김" userId="98e3a0a8376a7895" providerId="LiveId" clId="{A03B9017-6948-4CE4-85E6-6E93A75528E4}" dt="2023-10-29T05:31:33.513" v="4487" actId="478"/>
          <ac:spMkLst>
            <pc:docMk/>
            <pc:sldMk cId="4096635883" sldId="544"/>
            <ac:spMk id="9" creationId="{F5322AD6-41D2-DCD7-005B-246A3ECFEB4B}"/>
          </ac:spMkLst>
        </pc:spChg>
        <pc:grpChg chg="del">
          <ac:chgData name="준이 김" userId="98e3a0a8376a7895" providerId="LiveId" clId="{A03B9017-6948-4CE4-85E6-6E93A75528E4}" dt="2023-10-29T05:31:34.477" v="4488" actId="478"/>
          <ac:grpSpMkLst>
            <pc:docMk/>
            <pc:sldMk cId="4096635883" sldId="544"/>
            <ac:grpSpMk id="16" creationId="{7170E268-AE99-2287-B73E-AD9F89DF7ABD}"/>
          </ac:grpSpMkLst>
        </pc:grpChg>
        <pc:picChg chg="mod topLvl">
          <ac:chgData name="준이 김" userId="98e3a0a8376a7895" providerId="LiveId" clId="{A03B9017-6948-4CE4-85E6-6E93A75528E4}" dt="2023-10-29T05:31:46.607" v="4494" actId="1440"/>
          <ac:picMkLst>
            <pc:docMk/>
            <pc:sldMk cId="4096635883" sldId="544"/>
            <ac:picMk id="13" creationId="{70D41CD9-8F55-C412-A4DB-B63A792E1053}"/>
          </ac:picMkLst>
        </pc:picChg>
        <pc:picChg chg="del topLvl">
          <ac:chgData name="준이 김" userId="98e3a0a8376a7895" providerId="LiveId" clId="{A03B9017-6948-4CE4-85E6-6E93A75528E4}" dt="2023-10-29T05:31:34.477" v="4488" actId="478"/>
          <ac:picMkLst>
            <pc:docMk/>
            <pc:sldMk cId="4096635883" sldId="544"/>
            <ac:picMk id="15" creationId="{E8F93E84-F5A2-1E8A-FEB6-213B64186B8E}"/>
          </ac:picMkLst>
        </pc:picChg>
      </pc:sldChg>
      <pc:sldChg chg="addSp delSp modSp add mod">
        <pc:chgData name="준이 김" userId="98e3a0a8376a7895" providerId="LiveId" clId="{A03B9017-6948-4CE4-85E6-6E93A75528E4}" dt="2023-10-29T05:32:53.210" v="4518" actId="1440"/>
        <pc:sldMkLst>
          <pc:docMk/>
          <pc:sldMk cId="3470739546" sldId="545"/>
        </pc:sldMkLst>
        <pc:spChg chg="del topLvl">
          <ac:chgData name="준이 김" userId="98e3a0a8376a7895" providerId="LiveId" clId="{A03B9017-6948-4CE4-85E6-6E93A75528E4}" dt="2023-10-29T05:32:39.174" v="4511" actId="478"/>
          <ac:spMkLst>
            <pc:docMk/>
            <pc:sldMk cId="3470739546" sldId="545"/>
            <ac:spMk id="8" creationId="{C89EE445-CFA6-3289-4272-ED254CAD1DE2}"/>
          </ac:spMkLst>
        </pc:spChg>
        <pc:grpChg chg="add del">
          <ac:chgData name="준이 김" userId="98e3a0a8376a7895" providerId="LiveId" clId="{A03B9017-6948-4CE4-85E6-6E93A75528E4}" dt="2023-10-29T05:32:39.174" v="4511" actId="478"/>
          <ac:grpSpMkLst>
            <pc:docMk/>
            <pc:sldMk cId="3470739546" sldId="545"/>
            <ac:grpSpMk id="13" creationId="{3A457896-9C98-B4F5-ECB6-3DB4B1F9E4E6}"/>
          </ac:grpSpMkLst>
        </pc:grpChg>
        <pc:picChg chg="mod topLvl">
          <ac:chgData name="준이 김" userId="98e3a0a8376a7895" providerId="LiveId" clId="{A03B9017-6948-4CE4-85E6-6E93A75528E4}" dt="2023-10-29T05:32:53.210" v="4518" actId="1440"/>
          <ac:picMkLst>
            <pc:docMk/>
            <pc:sldMk cId="3470739546" sldId="545"/>
            <ac:picMk id="12" creationId="{D83B6468-CBEA-1B32-B5D1-5C4F97F7C0C3}"/>
          </ac:picMkLst>
        </pc:picChg>
        <pc:picChg chg="del">
          <ac:chgData name="준이 김" userId="98e3a0a8376a7895" providerId="LiveId" clId="{A03B9017-6948-4CE4-85E6-6E93A75528E4}" dt="2023-10-29T05:32:35.339" v="4508" actId="478"/>
          <ac:picMkLst>
            <pc:docMk/>
            <pc:sldMk cId="3470739546" sldId="545"/>
            <ac:picMk id="15" creationId="{75F8B9BA-858C-7E69-D3F5-D0D55937A241}"/>
          </ac:picMkLst>
        </pc:picChg>
      </pc:sldChg>
      <pc:sldChg chg="delSp modSp add mod">
        <pc:chgData name="준이 김" userId="98e3a0a8376a7895" providerId="LiveId" clId="{A03B9017-6948-4CE4-85E6-6E93A75528E4}" dt="2023-10-29T05:33:30.437" v="4533" actId="1440"/>
        <pc:sldMkLst>
          <pc:docMk/>
          <pc:sldMk cId="1187911015" sldId="546"/>
        </pc:sldMkLst>
        <pc:spChg chg="del">
          <ac:chgData name="준이 김" userId="98e3a0a8376a7895" providerId="LiveId" clId="{A03B9017-6948-4CE4-85E6-6E93A75528E4}" dt="2023-10-29T05:33:23.239" v="4529" actId="478"/>
          <ac:spMkLst>
            <pc:docMk/>
            <pc:sldMk cId="1187911015" sldId="546"/>
            <ac:spMk id="8" creationId="{C89EE445-CFA6-3289-4272-ED254CAD1DE2}"/>
          </ac:spMkLst>
        </pc:spChg>
        <pc:grpChg chg="mod">
          <ac:chgData name="준이 김" userId="98e3a0a8376a7895" providerId="LiveId" clId="{A03B9017-6948-4CE4-85E6-6E93A75528E4}" dt="2023-10-29T05:33:27.872" v="4532" actId="1076"/>
          <ac:grpSpMkLst>
            <pc:docMk/>
            <pc:sldMk cId="1187911015" sldId="546"/>
            <ac:grpSpMk id="10" creationId="{5538C140-6869-36C7-EC46-04E9DE3BB9F3}"/>
          </ac:grpSpMkLst>
        </pc:grpChg>
        <pc:picChg chg="del">
          <ac:chgData name="준이 김" userId="98e3a0a8376a7895" providerId="LiveId" clId="{A03B9017-6948-4CE4-85E6-6E93A75528E4}" dt="2023-10-29T05:33:22.338" v="4528" actId="478"/>
          <ac:picMkLst>
            <pc:docMk/>
            <pc:sldMk cId="1187911015" sldId="546"/>
            <ac:picMk id="4" creationId="{68603ED7-6992-AC7E-6842-6D1BC6075547}"/>
          </ac:picMkLst>
        </pc:picChg>
        <pc:picChg chg="mod">
          <ac:chgData name="준이 김" userId="98e3a0a8376a7895" providerId="LiveId" clId="{A03B9017-6948-4CE4-85E6-6E93A75528E4}" dt="2023-10-29T05:33:30.437" v="4533" actId="1440"/>
          <ac:picMkLst>
            <pc:docMk/>
            <pc:sldMk cId="1187911015" sldId="546"/>
            <ac:picMk id="6" creationId="{8163450A-C3D2-3134-DA53-42071AEB84EA}"/>
          </ac:picMkLst>
        </pc:picChg>
        <pc:picChg chg="mod">
          <ac:chgData name="준이 김" userId="98e3a0a8376a7895" providerId="LiveId" clId="{A03B9017-6948-4CE4-85E6-6E93A75528E4}" dt="2023-10-29T05:33:30.437" v="4533" actId="1440"/>
          <ac:picMkLst>
            <pc:docMk/>
            <pc:sldMk cId="1187911015" sldId="546"/>
            <ac:picMk id="9" creationId="{E9A8718B-E6AA-B5F0-1CC2-6A73851B45C0}"/>
          </ac:picMkLst>
        </pc:picChg>
      </pc:sldChg>
      <pc:sldChg chg="addSp delSp modSp add mod">
        <pc:chgData name="준이 김" userId="98e3a0a8376a7895" providerId="LiveId" clId="{A03B9017-6948-4CE4-85E6-6E93A75528E4}" dt="2023-10-29T05:35:02.134" v="4560" actId="1076"/>
        <pc:sldMkLst>
          <pc:docMk/>
          <pc:sldMk cId="38777464" sldId="547"/>
        </pc:sldMkLst>
        <pc:spChg chg="del">
          <ac:chgData name="준이 김" userId="98e3a0a8376a7895" providerId="LiveId" clId="{A03B9017-6948-4CE4-85E6-6E93A75528E4}" dt="2023-10-29T05:33:57.752" v="4544" actId="478"/>
          <ac:spMkLst>
            <pc:docMk/>
            <pc:sldMk cId="38777464" sldId="547"/>
            <ac:spMk id="8" creationId="{C89EE445-CFA6-3289-4272-ED254CAD1DE2}"/>
          </ac:spMkLst>
        </pc:spChg>
        <pc:spChg chg="mod">
          <ac:chgData name="준이 김" userId="98e3a0a8376a7895" providerId="LiveId" clId="{A03B9017-6948-4CE4-85E6-6E93A75528E4}" dt="2023-10-29T05:34:55.935" v="4559" actId="164"/>
          <ac:spMkLst>
            <pc:docMk/>
            <pc:sldMk cId="38777464" sldId="547"/>
            <ac:spMk id="11" creationId="{66E1E7A3-A92B-3DEF-E1B6-BDF0F8902AE4}"/>
          </ac:spMkLst>
        </pc:spChg>
        <pc:grpChg chg="add mod">
          <ac:chgData name="준이 김" userId="98e3a0a8376a7895" providerId="LiveId" clId="{A03B9017-6948-4CE4-85E6-6E93A75528E4}" dt="2023-10-29T05:35:02.134" v="4560" actId="1076"/>
          <ac:grpSpMkLst>
            <pc:docMk/>
            <pc:sldMk cId="38777464" sldId="547"/>
            <ac:grpSpMk id="3" creationId="{DCC9B5C0-E0A8-9304-970E-7C1385A9DE24}"/>
          </ac:grpSpMkLst>
        </pc:grpChg>
        <pc:grpChg chg="del mod">
          <ac:chgData name="준이 김" userId="98e3a0a8376a7895" providerId="LiveId" clId="{A03B9017-6948-4CE4-85E6-6E93A75528E4}" dt="2023-10-29T05:34:29.765" v="4549" actId="165"/>
          <ac:grpSpMkLst>
            <pc:docMk/>
            <pc:sldMk cId="38777464" sldId="547"/>
            <ac:grpSpMk id="10" creationId="{8694A1F4-217A-A997-796A-06D9F4412B29}"/>
          </ac:grpSpMkLst>
        </pc:grpChg>
        <pc:picChg chg="del">
          <ac:chgData name="준이 김" userId="98e3a0a8376a7895" providerId="LiveId" clId="{A03B9017-6948-4CE4-85E6-6E93A75528E4}" dt="2023-10-29T05:33:57.041" v="4543" actId="478"/>
          <ac:picMkLst>
            <pc:docMk/>
            <pc:sldMk cId="38777464" sldId="547"/>
            <ac:picMk id="4" creationId="{CD0CFF01-4BB2-FC1E-A94F-69EAC43CFFCC}"/>
          </ac:picMkLst>
        </pc:picChg>
        <pc:picChg chg="mod topLvl">
          <ac:chgData name="준이 김" userId="98e3a0a8376a7895" providerId="LiveId" clId="{A03B9017-6948-4CE4-85E6-6E93A75528E4}" dt="2023-10-29T05:34:55.935" v="4559" actId="164"/>
          <ac:picMkLst>
            <pc:docMk/>
            <pc:sldMk cId="38777464" sldId="547"/>
            <ac:picMk id="6" creationId="{0A3F9BB7-1F46-A583-B2C6-91536CEA154F}"/>
          </ac:picMkLst>
        </pc:picChg>
        <pc:picChg chg="mod topLvl">
          <ac:chgData name="준이 김" userId="98e3a0a8376a7895" providerId="LiveId" clId="{A03B9017-6948-4CE4-85E6-6E93A75528E4}" dt="2023-10-29T05:34:55.935" v="4559" actId="164"/>
          <ac:picMkLst>
            <pc:docMk/>
            <pc:sldMk cId="38777464" sldId="547"/>
            <ac:picMk id="9" creationId="{162CB5A5-F95F-8028-7527-F0B0568F1EE2}"/>
          </ac:picMkLst>
        </pc:picChg>
      </pc:sldChg>
      <pc:sldChg chg="add ord">
        <pc:chgData name="준이 김" userId="98e3a0a8376a7895" providerId="LiveId" clId="{A03B9017-6948-4CE4-85E6-6E93A75528E4}" dt="2023-10-29T05:35:49.492" v="4578"/>
        <pc:sldMkLst>
          <pc:docMk/>
          <pc:sldMk cId="1884394796" sldId="548"/>
        </pc:sldMkLst>
      </pc:sldChg>
      <pc:sldChg chg="addSp delSp modSp add mod">
        <pc:chgData name="준이 김" userId="98e3a0a8376a7895" providerId="LiveId" clId="{A03B9017-6948-4CE4-85E6-6E93A75528E4}" dt="2023-10-29T05:36:22.145" v="4587" actId="1440"/>
        <pc:sldMkLst>
          <pc:docMk/>
          <pc:sldMk cId="1263655766" sldId="549"/>
        </pc:sldMkLst>
        <pc:spChg chg="del">
          <ac:chgData name="준이 김" userId="98e3a0a8376a7895" providerId="LiveId" clId="{A03B9017-6948-4CE4-85E6-6E93A75528E4}" dt="2023-10-29T05:35:58.372" v="4581" actId="478"/>
          <ac:spMkLst>
            <pc:docMk/>
            <pc:sldMk cId="1263655766" sldId="549"/>
            <ac:spMk id="8" creationId="{C89EE445-CFA6-3289-4272-ED254CAD1DE2}"/>
          </ac:spMkLst>
        </pc:spChg>
        <pc:spChg chg="del">
          <ac:chgData name="준이 김" userId="98e3a0a8376a7895" providerId="LiveId" clId="{A03B9017-6948-4CE4-85E6-6E93A75528E4}" dt="2023-10-29T05:36:10.375" v="4582" actId="478"/>
          <ac:spMkLst>
            <pc:docMk/>
            <pc:sldMk cId="1263655766" sldId="549"/>
            <ac:spMk id="11" creationId="{66E1E7A3-A92B-3DEF-E1B6-BDF0F8902AE4}"/>
          </ac:spMkLst>
        </pc:spChg>
        <pc:grpChg chg="add mod">
          <ac:chgData name="준이 김" userId="98e3a0a8376a7895" providerId="LiveId" clId="{A03B9017-6948-4CE4-85E6-6E93A75528E4}" dt="2023-10-29T05:36:19.607" v="4586" actId="1076"/>
          <ac:grpSpMkLst>
            <pc:docMk/>
            <pc:sldMk cId="1263655766" sldId="549"/>
            <ac:grpSpMk id="3" creationId="{81E61073-5D33-B8E2-2A6F-50D0A11B3C5B}"/>
          </ac:grpSpMkLst>
        </pc:grpChg>
        <pc:picChg chg="del">
          <ac:chgData name="준이 김" userId="98e3a0a8376a7895" providerId="LiveId" clId="{A03B9017-6948-4CE4-85E6-6E93A75528E4}" dt="2023-10-29T05:35:57.572" v="4580" actId="478"/>
          <ac:picMkLst>
            <pc:docMk/>
            <pc:sldMk cId="1263655766" sldId="549"/>
            <ac:picMk id="5" creationId="{8D3985A7-9C97-CEC0-850B-7FB8F9FFF396}"/>
          </ac:picMkLst>
        </pc:picChg>
        <pc:picChg chg="mod">
          <ac:chgData name="준이 김" userId="98e3a0a8376a7895" providerId="LiveId" clId="{A03B9017-6948-4CE4-85E6-6E93A75528E4}" dt="2023-10-29T05:36:22.145" v="4587" actId="1440"/>
          <ac:picMkLst>
            <pc:docMk/>
            <pc:sldMk cId="1263655766" sldId="549"/>
            <ac:picMk id="12" creationId="{07B79F76-0BE4-6351-E2BE-9FF1E2C1C55C}"/>
          </ac:picMkLst>
        </pc:picChg>
        <pc:picChg chg="mod">
          <ac:chgData name="준이 김" userId="98e3a0a8376a7895" providerId="LiveId" clId="{A03B9017-6948-4CE4-85E6-6E93A75528E4}" dt="2023-10-29T05:36:22.145" v="4587" actId="1440"/>
          <ac:picMkLst>
            <pc:docMk/>
            <pc:sldMk cId="1263655766" sldId="549"/>
            <ac:picMk id="14" creationId="{4C4535FC-1580-2FCA-808C-3F5F235B52B5}"/>
          </ac:picMkLst>
        </pc:picChg>
      </pc:sldChg>
      <pc:sldChg chg="addSp delSp modSp add mod">
        <pc:chgData name="준이 김" userId="98e3a0a8376a7895" providerId="LiveId" clId="{A03B9017-6948-4CE4-85E6-6E93A75528E4}" dt="2023-10-29T05:37:08.249" v="4610" actId="1440"/>
        <pc:sldMkLst>
          <pc:docMk/>
          <pc:sldMk cId="2969897122" sldId="550"/>
        </pc:sldMkLst>
        <pc:spChg chg="del">
          <ac:chgData name="준이 김" userId="98e3a0a8376a7895" providerId="LiveId" clId="{A03B9017-6948-4CE4-85E6-6E93A75528E4}" dt="2023-10-29T05:36:49.428" v="4599" actId="478"/>
          <ac:spMkLst>
            <pc:docMk/>
            <pc:sldMk cId="2969897122" sldId="550"/>
            <ac:spMk id="8" creationId="{C89EE445-CFA6-3289-4272-ED254CAD1DE2}"/>
          </ac:spMkLst>
        </pc:spChg>
        <pc:spChg chg="del">
          <ac:chgData name="준이 김" userId="98e3a0a8376a7895" providerId="LiveId" clId="{A03B9017-6948-4CE4-85E6-6E93A75528E4}" dt="2023-10-29T05:36:53.681" v="4603" actId="478"/>
          <ac:spMkLst>
            <pc:docMk/>
            <pc:sldMk cId="2969897122" sldId="550"/>
            <ac:spMk id="11" creationId="{66E1E7A3-A92B-3DEF-E1B6-BDF0F8902AE4}"/>
          </ac:spMkLst>
        </pc:spChg>
        <pc:grpChg chg="add mod">
          <ac:chgData name="준이 김" userId="98e3a0a8376a7895" providerId="LiveId" clId="{A03B9017-6948-4CE4-85E6-6E93A75528E4}" dt="2023-10-29T05:37:04.965" v="4609" actId="1076"/>
          <ac:grpSpMkLst>
            <pc:docMk/>
            <pc:sldMk cId="2969897122" sldId="550"/>
            <ac:grpSpMk id="3" creationId="{6D094A34-E7F5-1EB0-631D-EE43D9AFE8A9}"/>
          </ac:grpSpMkLst>
        </pc:grpChg>
        <pc:picChg chg="del">
          <ac:chgData name="준이 김" userId="98e3a0a8376a7895" providerId="LiveId" clId="{A03B9017-6948-4CE4-85E6-6E93A75528E4}" dt="2023-10-29T05:36:49.867" v="4600" actId="478"/>
          <ac:picMkLst>
            <pc:docMk/>
            <pc:sldMk cId="2969897122" sldId="550"/>
            <ac:picMk id="4" creationId="{8D069B8B-C8C2-E687-1208-71EF888E67FA}"/>
          </ac:picMkLst>
        </pc:picChg>
        <pc:picChg chg="mod">
          <ac:chgData name="준이 김" userId="98e3a0a8376a7895" providerId="LiveId" clId="{A03B9017-6948-4CE4-85E6-6E93A75528E4}" dt="2023-10-29T05:37:08.249" v="4610" actId="1440"/>
          <ac:picMkLst>
            <pc:docMk/>
            <pc:sldMk cId="2969897122" sldId="550"/>
            <ac:picMk id="7" creationId="{BE118456-0FA7-F44A-6316-D5C03945EEB2}"/>
          </ac:picMkLst>
        </pc:picChg>
        <pc:picChg chg="add del mod">
          <ac:chgData name="준이 김" userId="98e3a0a8376a7895" providerId="LiveId" clId="{A03B9017-6948-4CE4-85E6-6E93A75528E4}" dt="2023-10-29T05:37:08.249" v="4610" actId="1440"/>
          <ac:picMkLst>
            <pc:docMk/>
            <pc:sldMk cId="2969897122" sldId="550"/>
            <ac:picMk id="10" creationId="{78B8E2CA-DC23-3970-F2E7-BB43178855E2}"/>
          </ac:picMkLst>
        </pc:picChg>
      </pc:sldChg>
      <pc:sldChg chg="delSp modSp add mod">
        <pc:chgData name="준이 김" userId="98e3a0a8376a7895" providerId="LiveId" clId="{A03B9017-6948-4CE4-85E6-6E93A75528E4}" dt="2023-10-29T05:37:37.932" v="4627" actId="1440"/>
        <pc:sldMkLst>
          <pc:docMk/>
          <pc:sldMk cId="2871528589" sldId="551"/>
        </pc:sldMkLst>
        <pc:spChg chg="del">
          <ac:chgData name="준이 김" userId="98e3a0a8376a7895" providerId="LiveId" clId="{A03B9017-6948-4CE4-85E6-6E93A75528E4}" dt="2023-10-29T05:37:29.566" v="4621" actId="478"/>
          <ac:spMkLst>
            <pc:docMk/>
            <pc:sldMk cId="2871528589" sldId="551"/>
            <ac:spMk id="8" creationId="{C89EE445-CFA6-3289-4272-ED254CAD1DE2}"/>
          </ac:spMkLst>
        </pc:spChg>
        <pc:picChg chg="del">
          <ac:chgData name="준이 김" userId="98e3a0a8376a7895" providerId="LiveId" clId="{A03B9017-6948-4CE4-85E6-6E93A75528E4}" dt="2023-10-29T05:37:29.981" v="4622" actId="478"/>
          <ac:picMkLst>
            <pc:docMk/>
            <pc:sldMk cId="2871528589" sldId="551"/>
            <ac:picMk id="14" creationId="{EDBF6DAC-5605-136A-2F48-26E05D08952C}"/>
          </ac:picMkLst>
        </pc:picChg>
        <pc:picChg chg="mod">
          <ac:chgData name="준이 김" userId="98e3a0a8376a7895" providerId="LiveId" clId="{A03B9017-6948-4CE4-85E6-6E93A75528E4}" dt="2023-10-29T05:37:37.932" v="4627" actId="1440"/>
          <ac:picMkLst>
            <pc:docMk/>
            <pc:sldMk cId="2871528589" sldId="551"/>
            <ac:picMk id="16" creationId="{A959B721-4CAE-C4DD-E86A-7A4B491C8AF1}"/>
          </ac:picMkLst>
        </pc:picChg>
      </pc:sldChg>
      <pc:sldChg chg="addSp modSp add mod">
        <pc:chgData name="준이 김" userId="98e3a0a8376a7895" providerId="LiveId" clId="{A03B9017-6948-4CE4-85E6-6E93A75528E4}" dt="2023-10-29T05:51:54.104" v="4777" actId="1076"/>
        <pc:sldMkLst>
          <pc:docMk/>
          <pc:sldMk cId="378837560" sldId="552"/>
        </pc:sldMkLst>
        <pc:spChg chg="mod">
          <ac:chgData name="준이 김" userId="98e3a0a8376a7895" providerId="LiveId" clId="{A03B9017-6948-4CE4-85E6-6E93A75528E4}" dt="2023-10-29T05:47:17.199" v="4665" actId="1076"/>
          <ac:spMkLst>
            <pc:docMk/>
            <pc:sldMk cId="378837560" sldId="552"/>
            <ac:spMk id="2" creationId="{A23DE534-8C86-CE02-70CC-BAAA2CD04F9F}"/>
          </ac:spMkLst>
        </pc:spChg>
        <pc:spChg chg="add mod">
          <ac:chgData name="준이 김" userId="98e3a0a8376a7895" providerId="LiveId" clId="{A03B9017-6948-4CE4-85E6-6E93A75528E4}" dt="2023-10-29T05:51:40.305" v="4761" actId="1076"/>
          <ac:spMkLst>
            <pc:docMk/>
            <pc:sldMk cId="378837560" sldId="552"/>
            <ac:spMk id="3" creationId="{137D6902-7A5C-E4EF-B4CD-72801B72468B}"/>
          </ac:spMkLst>
        </pc:spChg>
        <pc:spChg chg="add mod">
          <ac:chgData name="준이 김" userId="98e3a0a8376a7895" providerId="LiveId" clId="{A03B9017-6948-4CE4-85E6-6E93A75528E4}" dt="2023-10-29T05:51:36.200" v="4759" actId="1076"/>
          <ac:spMkLst>
            <pc:docMk/>
            <pc:sldMk cId="378837560" sldId="552"/>
            <ac:spMk id="4" creationId="{2A9A4C56-C28D-D158-2A68-89E607834510}"/>
          </ac:spMkLst>
        </pc:spChg>
        <pc:spChg chg="add mod">
          <ac:chgData name="준이 김" userId="98e3a0a8376a7895" providerId="LiveId" clId="{A03B9017-6948-4CE4-85E6-6E93A75528E4}" dt="2023-10-29T05:51:54.104" v="4777" actId="1076"/>
          <ac:spMkLst>
            <pc:docMk/>
            <pc:sldMk cId="378837560" sldId="552"/>
            <ac:spMk id="5" creationId="{004D3BE7-64A1-8FAC-0C10-AFB3E76542B0}"/>
          </ac:spMkLst>
        </pc:spChg>
      </pc:sldChg>
      <pc:sldChg chg="modSp add mod">
        <pc:chgData name="준이 김" userId="98e3a0a8376a7895" providerId="LiveId" clId="{A03B9017-6948-4CE4-85E6-6E93A75528E4}" dt="2023-10-29T05:50:14.453" v="4752" actId="2711"/>
        <pc:sldMkLst>
          <pc:docMk/>
          <pc:sldMk cId="2635546255" sldId="553"/>
        </pc:sldMkLst>
        <pc:spChg chg="mod">
          <ac:chgData name="준이 김" userId="98e3a0a8376a7895" providerId="LiveId" clId="{A03B9017-6948-4CE4-85E6-6E93A75528E4}" dt="2023-10-29T05:50:14.453" v="4752" actId="2711"/>
          <ac:spMkLst>
            <pc:docMk/>
            <pc:sldMk cId="2635546255" sldId="553"/>
            <ac:spMk id="2" creationId="{A23DE534-8C86-CE02-70CC-BAAA2CD04F9F}"/>
          </ac:spMkLst>
        </pc:spChg>
      </pc:sldChg>
      <pc:sldMasterChg chg="delSldLayout">
        <pc:chgData name="준이 김" userId="98e3a0a8376a7895" providerId="LiveId" clId="{A03B9017-6948-4CE4-85E6-6E93A75528E4}" dt="2023-10-28T05:14:11.015" v="131" actId="47"/>
        <pc:sldMasterMkLst>
          <pc:docMk/>
          <pc:sldMasterMk cId="2339732375" sldId="2147483648"/>
        </pc:sldMasterMkLst>
        <pc:sldLayoutChg chg="del">
          <pc:chgData name="준이 김" userId="98e3a0a8376a7895" providerId="LiveId" clId="{A03B9017-6948-4CE4-85E6-6E93A75528E4}" dt="2023-10-28T05:14:11.015" v="131" actId="47"/>
          <pc:sldLayoutMkLst>
            <pc:docMk/>
            <pc:sldMasterMk cId="2339732375" sldId="2147483648"/>
            <pc:sldLayoutMk cId="1918331281" sldId="2147483664"/>
          </pc:sldLayoutMkLst>
        </pc:sldLayoutChg>
      </pc:sldMasterChg>
    </pc:docChg>
  </pc:docChgLst>
  <pc:docChgLst>
    <pc:chgData name="준이 김" userId="98e3a0a8376a7895" providerId="LiveId" clId="{9B2E30AA-6A1E-4DDC-88CD-858488CCB075}"/>
    <pc:docChg chg="undo redo custSel addSld delSld modSld">
      <pc:chgData name="준이 김" userId="98e3a0a8376a7895" providerId="LiveId" clId="{9B2E30AA-6A1E-4DDC-88CD-858488CCB075}" dt="2023-06-21T17:33:14.749" v="313" actId="207"/>
      <pc:docMkLst>
        <pc:docMk/>
      </pc:docMkLst>
      <pc:sldChg chg="modSp mod">
        <pc:chgData name="준이 김" userId="98e3a0a8376a7895" providerId="LiveId" clId="{9B2E30AA-6A1E-4DDC-88CD-858488CCB075}" dt="2023-06-21T17:21:10.267" v="100" actId="20577"/>
        <pc:sldMkLst>
          <pc:docMk/>
          <pc:sldMk cId="1490165375" sldId="257"/>
        </pc:sldMkLst>
        <pc:spChg chg="mod">
          <ac:chgData name="준이 김" userId="98e3a0a8376a7895" providerId="LiveId" clId="{9B2E30AA-6A1E-4DDC-88CD-858488CCB075}" dt="2023-06-21T17:21:10.267" v="100" actId="20577"/>
          <ac:spMkLst>
            <pc:docMk/>
            <pc:sldMk cId="1490165375" sldId="257"/>
            <ac:spMk id="2" creationId="{C4AC07AB-EC03-2B7B-5673-769BBCB2DA3D}"/>
          </ac:spMkLst>
        </pc:spChg>
      </pc:sldChg>
      <pc:sldChg chg="addSp modSp mod">
        <pc:chgData name="준이 김" userId="98e3a0a8376a7895" providerId="LiveId" clId="{9B2E30AA-6A1E-4DDC-88CD-858488CCB075}" dt="2023-06-21T17:33:14.749" v="313" actId="207"/>
        <pc:sldMkLst>
          <pc:docMk/>
          <pc:sldMk cId="4039411097" sldId="258"/>
        </pc:sldMkLst>
        <pc:spChg chg="add mod">
          <ac:chgData name="준이 김" userId="98e3a0a8376a7895" providerId="LiveId" clId="{9B2E30AA-6A1E-4DDC-88CD-858488CCB075}" dt="2023-06-21T17:33:14.749" v="313" actId="207"/>
          <ac:spMkLst>
            <pc:docMk/>
            <pc:sldMk cId="4039411097" sldId="258"/>
            <ac:spMk id="2" creationId="{459EBB39-63B5-D4A6-BDFB-5B80B4D913A2}"/>
          </ac:spMkLst>
        </pc:spChg>
      </pc:sldChg>
      <pc:sldChg chg="addSp modSp mod">
        <pc:chgData name="준이 김" userId="98e3a0a8376a7895" providerId="LiveId" clId="{9B2E30AA-6A1E-4DDC-88CD-858488CCB075}" dt="2023-06-21T17:32:59.654" v="311" actId="207"/>
        <pc:sldMkLst>
          <pc:docMk/>
          <pc:sldMk cId="2711388210" sldId="264"/>
        </pc:sldMkLst>
        <pc:spChg chg="add mod">
          <ac:chgData name="준이 김" userId="98e3a0a8376a7895" providerId="LiveId" clId="{9B2E30AA-6A1E-4DDC-88CD-858488CCB075}" dt="2023-06-21T17:32:59.654" v="311" actId="207"/>
          <ac:spMkLst>
            <pc:docMk/>
            <pc:sldMk cId="2711388210" sldId="264"/>
            <ac:spMk id="2" creationId="{FB9B21A4-F65A-5432-FEC8-C5522A7FFF6B}"/>
          </ac:spMkLst>
        </pc:spChg>
      </pc:sldChg>
      <pc:sldChg chg="del">
        <pc:chgData name="준이 김" userId="98e3a0a8376a7895" providerId="LiveId" clId="{9B2E30AA-6A1E-4DDC-88CD-858488CCB075}" dt="2023-06-21T17:31:34.220" v="243" actId="47"/>
        <pc:sldMkLst>
          <pc:docMk/>
          <pc:sldMk cId="1903950992" sldId="265"/>
        </pc:sldMkLst>
      </pc:sldChg>
      <pc:sldChg chg="modSp mod">
        <pc:chgData name="준이 김" userId="98e3a0a8376a7895" providerId="LiveId" clId="{9B2E30AA-6A1E-4DDC-88CD-858488CCB075}" dt="2023-06-21T17:17:33.892" v="6" actId="20577"/>
        <pc:sldMkLst>
          <pc:docMk/>
          <pc:sldMk cId="4070396673" sldId="266"/>
        </pc:sldMkLst>
        <pc:spChg chg="mod">
          <ac:chgData name="준이 김" userId="98e3a0a8376a7895" providerId="LiveId" clId="{9B2E30AA-6A1E-4DDC-88CD-858488CCB075}" dt="2023-06-21T17:17:33.892" v="6" actId="20577"/>
          <ac:spMkLst>
            <pc:docMk/>
            <pc:sldMk cId="4070396673" sldId="266"/>
            <ac:spMk id="2" creationId="{9119E6C8-ACC0-1F46-E577-5868EF837D84}"/>
          </ac:spMkLst>
        </pc:spChg>
      </pc:sldChg>
      <pc:sldChg chg="new del">
        <pc:chgData name="준이 김" userId="98e3a0a8376a7895" providerId="LiveId" clId="{9B2E30AA-6A1E-4DDC-88CD-858488CCB075}" dt="2023-06-21T17:21:16.630" v="102" actId="47"/>
        <pc:sldMkLst>
          <pc:docMk/>
          <pc:sldMk cId="2172813560" sldId="267"/>
        </pc:sldMkLst>
      </pc:sldChg>
      <pc:sldChg chg="addSp delSp modSp new mod">
        <pc:chgData name="준이 김" userId="98e3a0a8376a7895" providerId="LiveId" clId="{9B2E30AA-6A1E-4DDC-88CD-858488CCB075}" dt="2023-06-21T17:29:47.297" v="242" actId="207"/>
        <pc:sldMkLst>
          <pc:docMk/>
          <pc:sldMk cId="2322959671" sldId="267"/>
        </pc:sldMkLst>
        <pc:spChg chg="add del mod">
          <ac:chgData name="준이 김" userId="98e3a0a8376a7895" providerId="LiveId" clId="{9B2E30AA-6A1E-4DDC-88CD-858488CCB075}" dt="2023-06-21T17:21:25.925" v="105" actId="478"/>
          <ac:spMkLst>
            <pc:docMk/>
            <pc:sldMk cId="2322959671" sldId="267"/>
            <ac:spMk id="2" creationId="{AF8C3FC5-E416-D07A-8B88-2637A3F547C8}"/>
          </ac:spMkLst>
        </pc:spChg>
        <pc:spChg chg="add mod">
          <ac:chgData name="준이 김" userId="98e3a0a8376a7895" providerId="LiveId" clId="{9B2E30AA-6A1E-4DDC-88CD-858488CCB075}" dt="2023-06-21T17:29:42.817" v="240" actId="207"/>
          <ac:spMkLst>
            <pc:docMk/>
            <pc:sldMk cId="2322959671" sldId="267"/>
            <ac:spMk id="3" creationId="{6F4F66BF-1206-D869-DED5-A2CFB971AA9C}"/>
          </ac:spMkLst>
        </pc:spChg>
        <pc:spChg chg="add mod">
          <ac:chgData name="준이 김" userId="98e3a0a8376a7895" providerId="LiveId" clId="{9B2E30AA-6A1E-4DDC-88CD-858488CCB075}" dt="2023-06-21T17:29:47.297" v="242" actId="207"/>
          <ac:spMkLst>
            <pc:docMk/>
            <pc:sldMk cId="2322959671" sldId="267"/>
            <ac:spMk id="4" creationId="{A126EE2C-C3FB-9583-F964-719A2A96ABB0}"/>
          </ac:spMkLst>
        </pc:spChg>
        <pc:spChg chg="add mod">
          <ac:chgData name="준이 김" userId="98e3a0a8376a7895" providerId="LiveId" clId="{9B2E30AA-6A1E-4DDC-88CD-858488CCB075}" dt="2023-06-21T17:26:52.260" v="221" actId="207"/>
          <ac:spMkLst>
            <pc:docMk/>
            <pc:sldMk cId="2322959671" sldId="267"/>
            <ac:spMk id="5" creationId="{349A2996-CADB-9741-37B4-019DBCD1863C}"/>
          </ac:spMkLst>
        </pc:spChg>
        <pc:spChg chg="add del">
          <ac:chgData name="준이 김" userId="98e3a0a8376a7895" providerId="LiveId" clId="{9B2E30AA-6A1E-4DDC-88CD-858488CCB075}" dt="2023-06-21T17:22:55.800" v="134" actId="478"/>
          <ac:spMkLst>
            <pc:docMk/>
            <pc:sldMk cId="2322959671" sldId="267"/>
            <ac:spMk id="6" creationId="{9AE73E6E-6895-82B6-24A5-A6CC1F17D39A}"/>
          </ac:spMkLst>
        </pc:spChg>
        <pc:spChg chg="add mod">
          <ac:chgData name="준이 김" userId="98e3a0a8376a7895" providerId="LiveId" clId="{9B2E30AA-6A1E-4DDC-88CD-858488CCB075}" dt="2023-06-21T17:26:51.989" v="220" actId="207"/>
          <ac:spMkLst>
            <pc:docMk/>
            <pc:sldMk cId="2322959671" sldId="267"/>
            <ac:spMk id="7" creationId="{4F0D8BE9-1995-6F7E-75FC-688983C071A1}"/>
          </ac:spMkLst>
        </pc:spChg>
        <pc:spChg chg="add mod">
          <ac:chgData name="준이 김" userId="98e3a0a8376a7895" providerId="LiveId" clId="{9B2E30AA-6A1E-4DDC-88CD-858488CCB075}" dt="2023-06-21T17:26:44.009" v="217" actId="207"/>
          <ac:spMkLst>
            <pc:docMk/>
            <pc:sldMk cId="2322959671" sldId="267"/>
            <ac:spMk id="8" creationId="{71BE5731-32EF-136B-03A0-316596A4C50C}"/>
          </ac:spMkLst>
        </pc:spChg>
        <pc:spChg chg="add mod">
          <ac:chgData name="준이 김" userId="98e3a0a8376a7895" providerId="LiveId" clId="{9B2E30AA-6A1E-4DDC-88CD-858488CCB075}" dt="2023-06-21T17:26:42.898" v="216" actId="207"/>
          <ac:spMkLst>
            <pc:docMk/>
            <pc:sldMk cId="2322959671" sldId="267"/>
            <ac:spMk id="9" creationId="{4E56BDEF-0028-0D7B-9997-D24D11DEB945}"/>
          </ac:spMkLst>
        </pc:spChg>
      </pc:sldChg>
      <pc:sldChg chg="addSp modSp new mod">
        <pc:chgData name="준이 김" userId="98e3a0a8376a7895" providerId="LiveId" clId="{9B2E30AA-6A1E-4DDC-88CD-858488CCB075}" dt="2023-06-21T17:29:13.969" v="236" actId="207"/>
        <pc:sldMkLst>
          <pc:docMk/>
          <pc:sldMk cId="2460454662" sldId="268"/>
        </pc:sldMkLst>
        <pc:spChg chg="add mod">
          <ac:chgData name="준이 김" userId="98e3a0a8376a7895" providerId="LiveId" clId="{9B2E30AA-6A1E-4DDC-88CD-858488CCB075}" dt="2023-06-21T17:29:13.969" v="236" actId="207"/>
          <ac:spMkLst>
            <pc:docMk/>
            <pc:sldMk cId="2460454662" sldId="268"/>
            <ac:spMk id="2" creationId="{723A85E2-2C3A-4DB3-08BA-76A59049DC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78855-ED84-4022-9295-A44840B190CE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BB36B-10FB-4323-A47B-B0EDEC1F2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0058548-5DB2-BF09-CF6C-84B0D96DA1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5" y="2561377"/>
            <a:ext cx="10515600" cy="1534078"/>
          </a:xfrm>
        </p:spPr>
        <p:txBody>
          <a:bodyPr anchor="b">
            <a:noAutofit/>
          </a:bodyPr>
          <a:lstStyle>
            <a:lvl1pPr algn="ctr">
              <a:defRPr sz="10000" b="0" i="0" u="none">
                <a:solidFill>
                  <a:schemeClr val="tx1"/>
                </a:solidFill>
                <a:latin typeface="Nexa Demo" panose="00000800000000000000" pitchFamily="2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49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99337B-759B-B624-682A-AD9777F3C4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0058548-5DB2-BF09-CF6C-84B0D96DA1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29957"/>
            <a:ext cx="10515600" cy="1598085"/>
          </a:xfrm>
        </p:spPr>
        <p:txBody>
          <a:bodyPr anchor="b">
            <a:noAutofit/>
          </a:bodyPr>
          <a:lstStyle>
            <a:lvl1pPr algn="ctr">
              <a:defRPr sz="10000" b="0" i="0" u="none">
                <a:solidFill>
                  <a:schemeClr val="bg1">
                    <a:lumMod val="95000"/>
                  </a:schemeClr>
                </a:solidFill>
                <a:latin typeface="Nexa Demo" panose="00000800000000000000" pitchFamily="2" charset="0"/>
              </a:defRPr>
            </a:lvl1pPr>
          </a:lstStyle>
          <a:p>
            <a:r>
              <a:rPr lang="en-US" altLang="ko-KR" dirty="0"/>
              <a:t>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43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E1FFDFEB-0802-9391-9170-AD88A45A9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29957"/>
            <a:ext cx="10515600" cy="1598085"/>
          </a:xfrm>
        </p:spPr>
        <p:txBody>
          <a:bodyPr anchor="b">
            <a:noAutofit/>
          </a:bodyPr>
          <a:lstStyle>
            <a:lvl1pPr algn="ctr">
              <a:defRPr sz="10000" b="0" i="0" u="none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defRPr>
            </a:lvl1pPr>
          </a:lstStyle>
          <a:p>
            <a:r>
              <a:rPr lang="en-US" altLang="ko-KR" dirty="0"/>
              <a:t>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04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96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폰트, 타이포그래피, 디자인, 서예이(가) 표시된 사진&#10;&#10;자동 생성된 설명">
            <a:extLst>
              <a:ext uri="{FF2B5EF4-FFF2-40B4-BE49-F238E27FC236}">
                <a16:creationId xmlns:a16="http://schemas.microsoft.com/office/drawing/2014/main" id="{FB580445-5470-F804-640E-3CF3604413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69" y="769389"/>
            <a:ext cx="5334462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4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폰트, 타이포그래피, 디자인, 서예이(가) 표시된 사진&#10;&#10;자동 생성된 설명">
            <a:extLst>
              <a:ext uri="{FF2B5EF4-FFF2-40B4-BE49-F238E27FC236}">
                <a16:creationId xmlns:a16="http://schemas.microsoft.com/office/drawing/2014/main" id="{909BA003-EE7B-6899-B96D-5FC28EBF49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69" y="769389"/>
            <a:ext cx="5334462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8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73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800E23-5597-FCC7-BDAC-F60E3EA6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1A953-2EF9-84AC-093D-89348E8DA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B465C-63AC-7C0D-4822-CBA7F3DF5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2C53B-AD9F-42EA-AED9-14BC0A8B0A14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3E0DB-6B57-6EB2-858F-FDE27FA27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AE6D4-4646-96BB-216B-774F5B054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C3E4B-AEA8-4DF3-A2DF-DED8119E95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ED09EB-E866-7046-E0FA-8B2E2A0FF0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3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3" r:id="rId6"/>
    <p:sldLayoutId id="2147483665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C61CC-7C8C-72B4-BA8F-787FB9731511}"/>
              </a:ext>
            </a:extLst>
          </p:cNvPr>
          <p:cNvSpPr txBox="1"/>
          <p:nvPr/>
        </p:nvSpPr>
        <p:spPr>
          <a:xfrm>
            <a:off x="1140957" y="2613392"/>
            <a:ext cx="99100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Pepero Contest</a:t>
            </a:r>
            <a:endParaRPr lang="ko-KR" altLang="en-US" sz="10000">
              <a:solidFill>
                <a:schemeClr val="tx2">
                  <a:lumMod val="50000"/>
                </a:schemeClr>
              </a:solidFill>
              <a:latin typeface="Nexa Demo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4262585-1CEC-6E58-6E72-BDBC21D2EA8D}"/>
              </a:ext>
            </a:extLst>
          </p:cNvPr>
          <p:cNvGrpSpPr/>
          <p:nvPr/>
        </p:nvGrpSpPr>
        <p:grpSpPr>
          <a:xfrm>
            <a:off x="3842017" y="2575985"/>
            <a:ext cx="4507964" cy="1706028"/>
            <a:chOff x="3842022" y="2851919"/>
            <a:chExt cx="4507964" cy="170602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3B99EA-2C99-EFDB-CC9F-5064D5E20A21}"/>
                </a:ext>
              </a:extLst>
            </p:cNvPr>
            <p:cNvSpPr txBox="1"/>
            <p:nvPr/>
          </p:nvSpPr>
          <p:spPr>
            <a:xfrm>
              <a:off x="3842022" y="2851919"/>
              <a:ext cx="4507964" cy="1154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90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690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ko-KR" sz="690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6900">
                  <a:solidFill>
                    <a:schemeClr val="tx2">
                      <a:lumMod val="50000"/>
                    </a:schemeClr>
                  </a:solidFill>
                  <a:latin typeface="Nexa Demo" panose="00000800000000000000" pitchFamily="2" charset="0"/>
                </a:rPr>
                <a:t>, </a:t>
              </a:r>
              <a:r>
                <a:rPr lang="en-US" altLang="ko-KR" sz="690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690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!=</a:t>
              </a:r>
              <a:r>
                <a:rPr lang="en-US" altLang="ko-KR" sz="690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</a:rPr>
                <a:t>1</a:t>
              </a:r>
              <a:endParaRPr lang="ko-KR" altLang="en-US" sz="69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DA3F66E-C4C5-B608-9A91-28610875DA8F}"/>
                </a:ext>
              </a:extLst>
            </p:cNvPr>
            <p:cNvGrpSpPr/>
            <p:nvPr/>
          </p:nvGrpSpPr>
          <p:grpSpPr>
            <a:xfrm>
              <a:off x="4235796" y="3788506"/>
              <a:ext cx="3899956" cy="769441"/>
              <a:chOff x="4235796" y="3788506"/>
              <a:chExt cx="3899956" cy="76944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B8DB7D-6DEB-AD10-2717-07660F22ED08}"/>
                  </a:ext>
                </a:extLst>
              </p:cNvPr>
              <p:cNvSpPr txBox="1"/>
              <p:nvPr/>
            </p:nvSpPr>
            <p:spPr>
              <a:xfrm>
                <a:off x="4235796" y="3788506"/>
                <a:ext cx="13340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08080"/>
                    </a:solidFill>
                    <a:latin typeface="Nexa Demo" panose="00000800000000000000" pitchFamily="2" charset="0"/>
                  </a:rPr>
                  <a:t>true</a:t>
                </a:r>
                <a:endParaRPr lang="ko-KR" altLang="en-US" sz="4400">
                  <a:solidFill>
                    <a:srgbClr val="F08080"/>
                  </a:solidFill>
                  <a:latin typeface="Nexa Demo" panose="00000800000000000000" pitchFamily="2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77E2F1-21D0-B9FD-BD91-E5EC365AA992}"/>
                  </a:ext>
                </a:extLst>
              </p:cNvPr>
              <p:cNvSpPr txBox="1"/>
              <p:nvPr/>
            </p:nvSpPr>
            <p:spPr>
              <a:xfrm>
                <a:off x="6622196" y="3788506"/>
                <a:ext cx="151355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08080"/>
                    </a:solidFill>
                    <a:latin typeface="Nexa Demo" panose="00000800000000000000" pitchFamily="2" charset="0"/>
                  </a:rPr>
                  <a:t>false</a:t>
                </a:r>
                <a:endParaRPr lang="ko-KR" altLang="en-US" sz="4400">
                  <a:solidFill>
                    <a:srgbClr val="F08080"/>
                  </a:solidFill>
                  <a:latin typeface="Nexa Demo" panose="000008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760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07AB-EC03-2B7B-5673-769BBCB2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Operations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74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D0BD5A-2C96-E071-F5C2-BADC0F5F61DB}"/>
              </a:ext>
            </a:extLst>
          </p:cNvPr>
          <p:cNvSpPr txBox="1"/>
          <p:nvPr/>
        </p:nvSpPr>
        <p:spPr>
          <a:xfrm>
            <a:off x="2481069" y="2851919"/>
            <a:ext cx="7229864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, </a:t>
            </a:r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, </a:t>
            </a:r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, </a:t>
            </a:r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-=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, </a:t>
            </a:r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, </a:t>
            </a:r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endParaRPr lang="ko-KR" altLang="en-US" sz="69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EE2DA4-0633-3634-D807-7F17AF649E4E}"/>
              </a:ext>
            </a:extLst>
          </p:cNvPr>
          <p:cNvSpPr txBox="1"/>
          <p:nvPr/>
        </p:nvSpPr>
        <p:spPr>
          <a:xfrm>
            <a:off x="170458" y="127819"/>
            <a:ext cx="3916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For Numbers,</a:t>
            </a:r>
            <a:endParaRPr lang="ko-KR" altLang="en-US" sz="4400">
              <a:solidFill>
                <a:schemeClr val="tx2">
                  <a:lumMod val="50000"/>
                </a:schemeClr>
              </a:solidFill>
              <a:latin typeface="Nexa Demo" panose="00000800000000000000" pitchFamily="2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BEE3CC-E6CC-EA8E-0CB4-401BC7F0288E}"/>
              </a:ext>
            </a:extLst>
          </p:cNvPr>
          <p:cNvGrpSpPr/>
          <p:nvPr/>
        </p:nvGrpSpPr>
        <p:grpSpPr>
          <a:xfrm>
            <a:off x="5812572" y="1865098"/>
            <a:ext cx="5249091" cy="3310142"/>
            <a:chOff x="4937502" y="1962473"/>
            <a:chExt cx="5249091" cy="3310142"/>
          </a:xfrm>
        </p:grpSpPr>
        <p:sp>
          <p:nvSpPr>
            <p:cNvPr id="5" name="화살표: 위쪽 4">
              <a:extLst>
                <a:ext uri="{FF2B5EF4-FFF2-40B4-BE49-F238E27FC236}">
                  <a16:creationId xmlns:a16="http://schemas.microsoft.com/office/drawing/2014/main" id="{1BACA2C2-BA74-31D0-7AB5-2A83511B1125}"/>
                </a:ext>
              </a:extLst>
            </p:cNvPr>
            <p:cNvSpPr/>
            <p:nvPr/>
          </p:nvSpPr>
          <p:spPr>
            <a:xfrm>
              <a:off x="6567948" y="3893574"/>
              <a:ext cx="484632" cy="609600"/>
            </a:xfrm>
            <a:prstGeom prst="up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852569-63DB-A4F0-5D3D-3874A90D8D48}"/>
                </a:ext>
              </a:extLst>
            </p:cNvPr>
            <p:cNvSpPr txBox="1"/>
            <p:nvPr/>
          </p:nvSpPr>
          <p:spPr>
            <a:xfrm>
              <a:off x="4937502" y="4503174"/>
              <a:ext cx="391966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>
                  <a:solidFill>
                    <a:srgbClr val="F08080"/>
                  </a:solidFill>
                  <a:latin typeface="Nexa Demo" panose="00000800000000000000" pitchFamily="2" charset="0"/>
                </a:rPr>
                <a:t>+= 1</a:t>
              </a:r>
              <a:r>
                <a:rPr lang="en-US" altLang="ko-KR" sz="4400">
                  <a:solidFill>
                    <a:schemeClr val="tx2">
                      <a:lumMod val="50000"/>
                    </a:schemeClr>
                  </a:solidFill>
                  <a:latin typeface="Nexa Demo" panose="00000800000000000000" pitchFamily="2" charset="0"/>
                </a:rPr>
                <a:t> in Python</a:t>
              </a:r>
              <a:endParaRPr lang="ko-KR" altLang="en-US" sz="44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endParaRPr>
            </a:p>
          </p:txBody>
        </p:sp>
        <p:sp>
          <p:nvSpPr>
            <p:cNvPr id="7" name="화살표: 위쪽 6">
              <a:extLst>
                <a:ext uri="{FF2B5EF4-FFF2-40B4-BE49-F238E27FC236}">
                  <a16:creationId xmlns:a16="http://schemas.microsoft.com/office/drawing/2014/main" id="{D336C4B3-5A12-DDFC-1391-55A5A782CD33}"/>
                </a:ext>
              </a:extLst>
            </p:cNvPr>
            <p:cNvSpPr/>
            <p:nvPr/>
          </p:nvSpPr>
          <p:spPr>
            <a:xfrm rot="10800000">
              <a:off x="7997269" y="2731914"/>
              <a:ext cx="484632" cy="609600"/>
            </a:xfrm>
            <a:prstGeom prst="up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3AD670-D5EE-4711-38B9-5764E9672B71}"/>
                </a:ext>
              </a:extLst>
            </p:cNvPr>
            <p:cNvSpPr txBox="1"/>
            <p:nvPr/>
          </p:nvSpPr>
          <p:spPr>
            <a:xfrm>
              <a:off x="6292578" y="1962473"/>
              <a:ext cx="3894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>
                  <a:solidFill>
                    <a:srgbClr val="F08080"/>
                  </a:solidFill>
                  <a:latin typeface="Nexa Demo" panose="00000800000000000000" pitchFamily="2" charset="0"/>
                </a:rPr>
                <a:t>-= 1</a:t>
              </a:r>
              <a:r>
                <a:rPr lang="en-US" altLang="ko-KR" sz="4400">
                  <a:solidFill>
                    <a:schemeClr val="tx2">
                      <a:lumMod val="50000"/>
                    </a:schemeClr>
                  </a:solidFill>
                  <a:latin typeface="Nexa Demo" panose="00000800000000000000" pitchFamily="2" charset="0"/>
                </a:rPr>
                <a:t> in Python</a:t>
              </a:r>
              <a:endParaRPr lang="ko-KR" altLang="en-US" sz="44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9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B9CBA-C43C-A1B7-4039-9CE8583510F8}"/>
              </a:ext>
            </a:extLst>
          </p:cNvPr>
          <p:cNvSpPr txBox="1"/>
          <p:nvPr/>
        </p:nvSpPr>
        <p:spPr>
          <a:xfrm>
            <a:off x="170458" y="127819"/>
            <a:ext cx="3938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For Booleans,</a:t>
            </a:r>
            <a:endParaRPr lang="ko-KR" altLang="en-US" sz="4400">
              <a:solidFill>
                <a:schemeClr val="tx2">
                  <a:lumMod val="50000"/>
                </a:schemeClr>
              </a:solidFill>
              <a:latin typeface="Nexa Demo" panose="000008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0BD5A-2C96-E071-F5C2-BADC0F5F61DB}"/>
              </a:ext>
            </a:extLst>
          </p:cNvPr>
          <p:cNvSpPr txBox="1"/>
          <p:nvPr/>
        </p:nvSpPr>
        <p:spPr>
          <a:xfrm>
            <a:off x="3647253" y="2851919"/>
            <a:ext cx="489749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, </a:t>
            </a:r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, </a:t>
            </a:r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, </a:t>
            </a:r>
            <a:r>
              <a:rPr lang="en-US" altLang="ko-KR" sz="69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||</a:t>
            </a:r>
            <a:endParaRPr lang="ko-KR" altLang="en-US" sz="69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B02D37-D3B6-4685-118C-1C4C5DE56596}"/>
              </a:ext>
            </a:extLst>
          </p:cNvPr>
          <p:cNvGrpSpPr/>
          <p:nvPr/>
        </p:nvGrpSpPr>
        <p:grpSpPr>
          <a:xfrm>
            <a:off x="4963523" y="1587843"/>
            <a:ext cx="4720000" cy="3682314"/>
            <a:chOff x="4983187" y="1590301"/>
            <a:chExt cx="4720000" cy="3682314"/>
          </a:xfrm>
        </p:grpSpPr>
        <p:sp>
          <p:nvSpPr>
            <p:cNvPr id="5" name="화살표: 위쪽 4">
              <a:extLst>
                <a:ext uri="{FF2B5EF4-FFF2-40B4-BE49-F238E27FC236}">
                  <a16:creationId xmlns:a16="http://schemas.microsoft.com/office/drawing/2014/main" id="{525A7AB5-65F4-6FE4-A830-D9ED96702EC2}"/>
                </a:ext>
              </a:extLst>
            </p:cNvPr>
            <p:cNvSpPr/>
            <p:nvPr/>
          </p:nvSpPr>
          <p:spPr>
            <a:xfrm>
              <a:off x="6567948" y="3893574"/>
              <a:ext cx="484632" cy="609600"/>
            </a:xfrm>
            <a:prstGeom prst="up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194CA7-B5AE-6CFF-4D69-938D705EE576}"/>
                </a:ext>
              </a:extLst>
            </p:cNvPr>
            <p:cNvSpPr txBox="1"/>
            <p:nvPr/>
          </p:nvSpPr>
          <p:spPr>
            <a:xfrm>
              <a:off x="4983187" y="4503174"/>
              <a:ext cx="38282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>
                  <a:solidFill>
                    <a:srgbClr val="F08080"/>
                  </a:solidFill>
                  <a:latin typeface="Nexa Demo" panose="00000800000000000000" pitchFamily="2" charset="0"/>
                </a:rPr>
                <a:t>not</a:t>
              </a:r>
              <a:r>
                <a:rPr lang="en-US" altLang="ko-KR" sz="4400">
                  <a:solidFill>
                    <a:schemeClr val="tx2">
                      <a:lumMod val="50000"/>
                    </a:schemeClr>
                  </a:solidFill>
                  <a:latin typeface="Nexa Demo" panose="00000800000000000000" pitchFamily="2" charset="0"/>
                </a:rPr>
                <a:t> in Python</a:t>
              </a:r>
              <a:endParaRPr lang="ko-KR" altLang="en-US" sz="44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endParaRPr>
            </a:p>
          </p:txBody>
        </p:sp>
        <p:sp>
          <p:nvSpPr>
            <p:cNvPr id="7" name="화살표: 위쪽 6">
              <a:extLst>
                <a:ext uri="{FF2B5EF4-FFF2-40B4-BE49-F238E27FC236}">
                  <a16:creationId xmlns:a16="http://schemas.microsoft.com/office/drawing/2014/main" id="{F13D3194-2D19-E801-B252-FE263A22D586}"/>
                </a:ext>
              </a:extLst>
            </p:cNvPr>
            <p:cNvSpPr/>
            <p:nvPr/>
          </p:nvSpPr>
          <p:spPr>
            <a:xfrm rot="10800000">
              <a:off x="7709430" y="2359742"/>
              <a:ext cx="484632" cy="609600"/>
            </a:xfrm>
            <a:prstGeom prst="up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6F4ADF-DD02-0219-2D91-303819C7BBA8}"/>
                </a:ext>
              </a:extLst>
            </p:cNvPr>
            <p:cNvSpPr txBox="1"/>
            <p:nvPr/>
          </p:nvSpPr>
          <p:spPr>
            <a:xfrm>
              <a:off x="6200305" y="1590301"/>
              <a:ext cx="35028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>
                  <a:solidFill>
                    <a:srgbClr val="F08080"/>
                  </a:solidFill>
                  <a:latin typeface="Nexa Demo" panose="00000800000000000000" pitchFamily="2" charset="0"/>
                </a:rPr>
                <a:t>or</a:t>
              </a:r>
              <a:r>
                <a:rPr lang="en-US" altLang="ko-KR" sz="4400">
                  <a:solidFill>
                    <a:schemeClr val="tx2">
                      <a:lumMod val="50000"/>
                    </a:schemeClr>
                  </a:solidFill>
                  <a:latin typeface="Nexa Demo" panose="00000800000000000000" pitchFamily="2" charset="0"/>
                </a:rPr>
                <a:t> in Python</a:t>
              </a:r>
              <a:endParaRPr lang="ko-KR" altLang="en-US" sz="44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43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B9CBA-C43C-A1B7-4039-9CE8583510F8}"/>
              </a:ext>
            </a:extLst>
          </p:cNvPr>
          <p:cNvSpPr txBox="1"/>
          <p:nvPr/>
        </p:nvSpPr>
        <p:spPr>
          <a:xfrm>
            <a:off x="170458" y="127819"/>
            <a:ext cx="3938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For Booleans,</a:t>
            </a:r>
            <a:endParaRPr lang="ko-KR" altLang="en-US" sz="4400">
              <a:solidFill>
                <a:schemeClr val="tx2">
                  <a:lumMod val="50000"/>
                </a:schemeClr>
              </a:solidFill>
              <a:latin typeface="Nexa Demo" panose="000008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0BD5A-2C96-E071-F5C2-BADC0F5F61DB}"/>
              </a:ext>
            </a:extLst>
          </p:cNvPr>
          <p:cNvSpPr txBox="1"/>
          <p:nvPr/>
        </p:nvSpPr>
        <p:spPr>
          <a:xfrm>
            <a:off x="821158" y="2851919"/>
            <a:ext cx="1054968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900" b="1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Use</a:t>
            </a:r>
            <a:r>
              <a:rPr lang="en-US" altLang="ko-KR" sz="6900" b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9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altLang="ko-KR" sz="6900" b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69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altLang="ko-KR" sz="6900" b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900" b="1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to make </a:t>
            </a:r>
            <a:r>
              <a:rPr lang="en-US" altLang="ko-KR" sz="6900" b="1">
                <a:solidFill>
                  <a:srgbClr val="F08080"/>
                </a:solidFill>
                <a:latin typeface="Nexa Demo" panose="00000800000000000000" pitchFamily="2" charset="0"/>
              </a:rPr>
              <a:t>and</a:t>
            </a:r>
            <a:endParaRPr lang="ko-KR" altLang="en-US" sz="6900" b="1" dirty="0">
              <a:solidFill>
                <a:srgbClr val="F08080"/>
              </a:solidFill>
              <a:latin typeface="Nexa Demo" panose="000008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DE8B4-D314-1F80-E60E-71D58F7F2D91}"/>
              </a:ext>
            </a:extLst>
          </p:cNvPr>
          <p:cNvSpPr txBox="1"/>
          <p:nvPr/>
        </p:nvSpPr>
        <p:spPr>
          <a:xfrm>
            <a:off x="4053612" y="4006081"/>
            <a:ext cx="40847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Nexa Demo" panose="00000800000000000000" pitchFamily="2" charset="0"/>
              </a:rPr>
              <a:t>By De Morgan</a:t>
            </a:r>
            <a:endParaRPr lang="ko-KR" altLang="en-US" sz="4400">
              <a:solidFill>
                <a:schemeClr val="tx1">
                  <a:lumMod val="50000"/>
                  <a:lumOff val="50000"/>
                </a:schemeClr>
              </a:solidFill>
              <a:latin typeface="Nexa Demo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2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07AB-EC03-2B7B-5673-769BBCB2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70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B99EA-2C99-EFDB-CC9F-5064D5E20A21}"/>
              </a:ext>
            </a:extLst>
          </p:cNvPr>
          <p:cNvSpPr txBox="1"/>
          <p:nvPr/>
        </p:nvSpPr>
        <p:spPr>
          <a:xfrm>
            <a:off x="5760812" y="2851919"/>
            <a:ext cx="67037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9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_</a:t>
            </a:r>
            <a:endParaRPr lang="ko-KR" altLang="en-US" sz="69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40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4DC2E0F-8C12-74AA-D7BB-B35133734BE0}"/>
              </a:ext>
            </a:extLst>
          </p:cNvPr>
          <p:cNvGrpSpPr/>
          <p:nvPr/>
        </p:nvGrpSpPr>
        <p:grpSpPr>
          <a:xfrm>
            <a:off x="3089408" y="2326409"/>
            <a:ext cx="6013185" cy="2256753"/>
            <a:chOff x="3089408" y="2143996"/>
            <a:chExt cx="6013185" cy="2256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3B99EA-2C99-EFDB-CC9F-5064D5E20A21}"/>
                </a:ext>
              </a:extLst>
            </p:cNvPr>
            <p:cNvSpPr txBox="1"/>
            <p:nvPr/>
          </p:nvSpPr>
          <p:spPr>
            <a:xfrm>
              <a:off x="3089408" y="2143996"/>
              <a:ext cx="6013185" cy="1154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90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_</a:t>
              </a:r>
              <a:r>
                <a:rPr lang="en-US" altLang="ko-KR" sz="690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</a:rPr>
                <a:t>(1 </a:t>
              </a:r>
              <a:r>
                <a:rPr lang="en-US" altLang="ko-KR" sz="690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690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</a:rPr>
                <a:t> 1 </a:t>
              </a:r>
              <a:r>
                <a:rPr lang="en-US" altLang="ko-KR" sz="690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690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</a:rPr>
                <a:t> 1)</a:t>
              </a:r>
              <a:endParaRPr lang="ko-KR" altLang="en-US" sz="69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16D0276-0226-AE57-2DCD-E3C2B74D4E89}"/>
                </a:ext>
              </a:extLst>
            </p:cNvPr>
            <p:cNvGrpSpPr/>
            <p:nvPr/>
          </p:nvGrpSpPr>
          <p:grpSpPr>
            <a:xfrm>
              <a:off x="3178687" y="3246587"/>
              <a:ext cx="1761312" cy="1154162"/>
              <a:chOff x="3107773" y="3954510"/>
              <a:chExt cx="1761312" cy="1154162"/>
            </a:xfrm>
          </p:grpSpPr>
          <p:sp>
            <p:nvSpPr>
              <p:cNvPr id="3" name="화살표: 오른쪽 2">
                <a:extLst>
                  <a:ext uri="{FF2B5EF4-FFF2-40B4-BE49-F238E27FC236}">
                    <a16:creationId xmlns:a16="http://schemas.microsoft.com/office/drawing/2014/main" id="{54C7686A-1144-34A4-217C-A90BC480B666}"/>
                  </a:ext>
                </a:extLst>
              </p:cNvPr>
              <p:cNvSpPr/>
              <p:nvPr/>
            </p:nvSpPr>
            <p:spPr>
              <a:xfrm>
                <a:off x="3107773" y="4289275"/>
                <a:ext cx="780984" cy="484632"/>
              </a:xfrm>
              <a:prstGeom prst="rightArrow">
                <a:avLst/>
              </a:prstGeom>
              <a:solidFill>
                <a:srgbClr val="F08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08080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5C7287-FCCD-BF07-E1DA-EA1468240083}"/>
                  </a:ext>
                </a:extLst>
              </p:cNvPr>
              <p:cNvSpPr txBox="1"/>
              <p:nvPr/>
            </p:nvSpPr>
            <p:spPr>
              <a:xfrm>
                <a:off x="4088101" y="3954510"/>
                <a:ext cx="780984" cy="1154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900">
                    <a:solidFill>
                      <a:srgbClr val="F08080"/>
                    </a:solidFill>
                    <a:latin typeface="Nexa Demo" panose="00000800000000000000" pitchFamily="2" charset="0"/>
                  </a:rPr>
                  <a:t>3</a:t>
                </a:r>
                <a:endParaRPr lang="ko-KR" altLang="en-US" sz="6900">
                  <a:solidFill>
                    <a:srgbClr val="F08080"/>
                  </a:solidFill>
                  <a:latin typeface="Nexa Demo" panose="000008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0575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07AB-EC03-2B7B-5673-769BBCB2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183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B99EA-2C99-EFDB-CC9F-5064D5E20A21}"/>
              </a:ext>
            </a:extLst>
          </p:cNvPr>
          <p:cNvSpPr txBox="1"/>
          <p:nvPr/>
        </p:nvSpPr>
        <p:spPr>
          <a:xfrm>
            <a:off x="4303685" y="2851919"/>
            <a:ext cx="358463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I, l, 1</a:t>
            </a:r>
            <a:endParaRPr lang="ko-KR" altLang="en-US" sz="69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71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BA1B1B64-9367-4565-6762-481D042A4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57" y="1977358"/>
            <a:ext cx="2911602" cy="2903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5A7AD-869D-91CB-09F8-C33530389B13}"/>
              </a:ext>
            </a:extLst>
          </p:cNvPr>
          <p:cNvSpPr txBox="1"/>
          <p:nvPr/>
        </p:nvSpPr>
        <p:spPr>
          <a:xfrm>
            <a:off x="5774437" y="2762865"/>
            <a:ext cx="64312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x</a:t>
            </a:r>
            <a:endParaRPr lang="ko-KR" altLang="en-US" sz="6900">
              <a:solidFill>
                <a:schemeClr val="tx2">
                  <a:lumMod val="50000"/>
                </a:schemeClr>
              </a:solidFill>
              <a:latin typeface="Nexa Demo" panose="00000800000000000000" pitchFamily="2" charset="0"/>
            </a:endParaRPr>
          </a:p>
        </p:txBody>
      </p:sp>
      <p:pic>
        <p:nvPicPr>
          <p:cNvPr id="1028" name="Picture 4" descr="롯데의 새 로고 : 네이버 블로그">
            <a:extLst>
              <a:ext uri="{FF2B5EF4-FFF2-40B4-BE49-F238E27FC236}">
                <a16:creationId xmlns:a16="http://schemas.microsoft.com/office/drawing/2014/main" id="{1B6E16AE-0FEF-DE57-C99A-C9C3F07D4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71" b="89938" l="10000" r="90000">
                        <a14:foregroundMark x1="51125" y1="8571" x2="39250" y2="10186"/>
                        <a14:foregroundMark x1="26125" y1="80745" x2="26125" y2="83727"/>
                        <a14:foregroundMark x1="41875" y1="82484" x2="42375" y2="84969"/>
                        <a14:foregroundMark x1="48875" y1="81118" x2="49250" y2="84472"/>
                        <a14:foregroundMark x1="59125" y1="80373" x2="59125" y2="84099"/>
                        <a14:foregroundMark x1="66875" y1="81615" x2="65875" y2="838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956" y="1977358"/>
            <a:ext cx="3086799" cy="310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60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B99EA-2C99-EFDB-CC9F-5064D5E20A21}"/>
              </a:ext>
            </a:extLst>
          </p:cNvPr>
          <p:cNvSpPr txBox="1"/>
          <p:nvPr/>
        </p:nvSpPr>
        <p:spPr>
          <a:xfrm>
            <a:off x="2319969" y="2851919"/>
            <a:ext cx="7552068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9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for declaration</a:t>
            </a:r>
            <a:endParaRPr lang="ko-KR" altLang="en-US" sz="69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7E76CB-1AED-3657-F22A-E1AFA9EF2414}"/>
              </a:ext>
            </a:extLst>
          </p:cNvPr>
          <p:cNvGrpSpPr/>
          <p:nvPr/>
        </p:nvGrpSpPr>
        <p:grpSpPr>
          <a:xfrm>
            <a:off x="385667" y="3883741"/>
            <a:ext cx="4626588" cy="1379041"/>
            <a:chOff x="2125977" y="3903406"/>
            <a:chExt cx="4626588" cy="1379041"/>
          </a:xfrm>
        </p:grpSpPr>
        <p:sp>
          <p:nvSpPr>
            <p:cNvPr id="3" name="화살표: 위쪽 2">
              <a:extLst>
                <a:ext uri="{FF2B5EF4-FFF2-40B4-BE49-F238E27FC236}">
                  <a16:creationId xmlns:a16="http://schemas.microsoft.com/office/drawing/2014/main" id="{08C9D8FF-C6F4-01B6-43F0-A394792F1275}"/>
                </a:ext>
              </a:extLst>
            </p:cNvPr>
            <p:cNvSpPr/>
            <p:nvPr/>
          </p:nvSpPr>
          <p:spPr>
            <a:xfrm>
              <a:off x="4196955" y="3903406"/>
              <a:ext cx="484632" cy="609600"/>
            </a:xfrm>
            <a:prstGeom prst="up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E3659A-6D4B-FAF6-EB64-702B2F6E29AD}"/>
                </a:ext>
              </a:extLst>
            </p:cNvPr>
            <p:cNvSpPr txBox="1"/>
            <p:nvPr/>
          </p:nvSpPr>
          <p:spPr>
            <a:xfrm>
              <a:off x="2125977" y="4513006"/>
              <a:ext cx="46265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>
                  <a:solidFill>
                    <a:srgbClr val="F08080"/>
                  </a:solidFill>
                  <a:latin typeface="Nexa Demo" panose="00000800000000000000" pitchFamily="2" charset="0"/>
                </a:rPr>
                <a:t>let</a:t>
              </a:r>
              <a:r>
                <a:rPr lang="en-US" altLang="ko-KR" sz="4400">
                  <a:solidFill>
                    <a:schemeClr val="tx2">
                      <a:lumMod val="50000"/>
                    </a:schemeClr>
                  </a:solidFill>
                  <a:latin typeface="Nexa Demo" panose="00000800000000000000" pitchFamily="2" charset="0"/>
                </a:rPr>
                <a:t> in Javascript</a:t>
              </a:r>
              <a:endParaRPr lang="ko-KR" altLang="en-US" sz="44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79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B99EA-2C99-EFDB-CC9F-5064D5E20A21}"/>
              </a:ext>
            </a:extLst>
          </p:cNvPr>
          <p:cNvSpPr txBox="1"/>
          <p:nvPr/>
        </p:nvSpPr>
        <p:spPr>
          <a:xfrm>
            <a:off x="4060827" y="1259175"/>
            <a:ext cx="407034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9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ll </a:t>
            </a:r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ll </a:t>
            </a:r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11</a:t>
            </a:r>
          </a:p>
          <a:p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ll </a:t>
            </a:r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11</a:t>
            </a:r>
          </a:p>
          <a:p>
            <a:r>
              <a:rPr lang="en-US" altLang="ko-KR" sz="69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ll</a:t>
            </a:r>
            <a:endParaRPr lang="ko-KR" altLang="en-US" sz="69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BC9EBA-A9FC-4D93-864B-D6E40C214452}"/>
              </a:ext>
            </a:extLst>
          </p:cNvPr>
          <p:cNvGrpSpPr/>
          <p:nvPr/>
        </p:nvGrpSpPr>
        <p:grpSpPr>
          <a:xfrm>
            <a:off x="5793193" y="4444663"/>
            <a:ext cx="2337979" cy="1154162"/>
            <a:chOff x="3178687" y="3429000"/>
            <a:chExt cx="2337979" cy="1154162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A32F1ABC-B881-45DE-BA1E-A3FBB72B3622}"/>
                </a:ext>
              </a:extLst>
            </p:cNvPr>
            <p:cNvSpPr/>
            <p:nvPr/>
          </p:nvSpPr>
          <p:spPr>
            <a:xfrm>
              <a:off x="3178687" y="3763765"/>
              <a:ext cx="780984" cy="484632"/>
            </a:xfrm>
            <a:prstGeom prst="rightArrow">
              <a:avLst/>
            </a:prstGeom>
            <a:solidFill>
              <a:srgbClr val="F08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0808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26C757-B79F-FB90-0F8B-39A779E1F2B0}"/>
                </a:ext>
              </a:extLst>
            </p:cNvPr>
            <p:cNvSpPr txBox="1"/>
            <p:nvPr/>
          </p:nvSpPr>
          <p:spPr>
            <a:xfrm>
              <a:off x="4132953" y="3429000"/>
              <a:ext cx="1383713" cy="1154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900">
                  <a:solidFill>
                    <a:srgbClr val="F08080"/>
                  </a:solidFill>
                  <a:latin typeface="Nexa Demo" panose="00000800000000000000" pitchFamily="2" charset="0"/>
                </a:rPr>
                <a:t>22</a:t>
              </a:r>
              <a:endParaRPr lang="ko-KR" altLang="en-US" sz="6900">
                <a:solidFill>
                  <a:srgbClr val="F08080"/>
                </a:solidFill>
                <a:latin typeface="Nexa Demo" panose="000008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51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07AB-EC03-2B7B-5673-769BBCB2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06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B99EA-2C99-EFDB-CC9F-5064D5E20A21}"/>
              </a:ext>
            </a:extLst>
          </p:cNvPr>
          <p:cNvSpPr txBox="1"/>
          <p:nvPr/>
        </p:nvSpPr>
        <p:spPr>
          <a:xfrm>
            <a:off x="890093" y="2851919"/>
            <a:ext cx="1041182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has the value of input</a:t>
            </a:r>
            <a:endParaRPr lang="ko-KR" altLang="en-US" sz="69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05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B99EA-2C99-EFDB-CC9F-5064D5E20A21}"/>
              </a:ext>
            </a:extLst>
          </p:cNvPr>
          <p:cNvSpPr txBox="1"/>
          <p:nvPr/>
        </p:nvSpPr>
        <p:spPr>
          <a:xfrm>
            <a:off x="1875132" y="2851919"/>
            <a:ext cx="844173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9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9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input value</a:t>
            </a:r>
            <a:endParaRPr lang="ko-KR" altLang="en-US" sz="6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FF85F-F2AC-3782-1700-543B3C23CC81}"/>
              </a:ext>
            </a:extLst>
          </p:cNvPr>
          <p:cNvSpPr txBox="1"/>
          <p:nvPr/>
        </p:nvSpPr>
        <p:spPr>
          <a:xfrm>
            <a:off x="6001572" y="5952868"/>
            <a:ext cx="60292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Nexa Demo" panose="00000800000000000000" pitchFamily="2" charset="0"/>
              </a:rPr>
              <a:t>is written above code</a:t>
            </a:r>
            <a:endParaRPr lang="ko-KR" altLang="en-US" sz="4400">
              <a:solidFill>
                <a:schemeClr val="tx1">
                  <a:lumMod val="50000"/>
                  <a:lumOff val="50000"/>
                </a:schemeClr>
              </a:solidFill>
              <a:latin typeface="Nexa Demo" panose="000008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5AC90-744D-8D3F-4231-3C5B6F72FC12}"/>
              </a:ext>
            </a:extLst>
          </p:cNvPr>
          <p:cNvSpPr txBox="1"/>
          <p:nvPr/>
        </p:nvSpPr>
        <p:spPr>
          <a:xfrm>
            <a:off x="168065" y="135691"/>
            <a:ext cx="4363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Nexa Demo" panose="00000800000000000000" pitchFamily="2" charset="0"/>
              </a:rPr>
              <a:t>Simply, think of</a:t>
            </a:r>
            <a:endParaRPr lang="ko-KR" altLang="en-US" sz="4400">
              <a:solidFill>
                <a:schemeClr val="tx1">
                  <a:lumMod val="50000"/>
                  <a:lumOff val="50000"/>
                </a:schemeClr>
              </a:solidFill>
              <a:latin typeface="Nexa Demo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22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B99EA-2C99-EFDB-CC9F-5064D5E20A21}"/>
              </a:ext>
            </a:extLst>
          </p:cNvPr>
          <p:cNvSpPr txBox="1"/>
          <p:nvPr/>
        </p:nvSpPr>
        <p:spPr>
          <a:xfrm>
            <a:off x="2514739" y="2851919"/>
            <a:ext cx="7162538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Do </a:t>
            </a:r>
            <a:r>
              <a:rPr lang="en-US" altLang="ko-KR" sz="6900">
                <a:solidFill>
                  <a:srgbClr val="F08080"/>
                </a:solidFill>
                <a:latin typeface="Nexa Demo" panose="00000800000000000000" pitchFamily="2" charset="0"/>
              </a:rPr>
              <a:t>not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 declare </a:t>
            </a:r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</a:t>
            </a:r>
            <a:endParaRPr lang="ko-KR" altLang="en-US" sz="69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71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B99EA-2C99-EFDB-CC9F-5064D5E20A21}"/>
              </a:ext>
            </a:extLst>
          </p:cNvPr>
          <p:cNvSpPr txBox="1"/>
          <p:nvPr/>
        </p:nvSpPr>
        <p:spPr>
          <a:xfrm>
            <a:off x="4947291" y="2851919"/>
            <a:ext cx="2297424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 ∈ ℕ</a:t>
            </a:r>
            <a:endParaRPr lang="ko-KR" altLang="en-US" sz="6900" dirty="0">
              <a:solidFill>
                <a:schemeClr val="tx2">
                  <a:lumMod val="50000"/>
                </a:schemeClr>
              </a:solidFill>
              <a:latin typeface="Nexa Demo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43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07AB-EC03-2B7B-5673-769BBCB2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087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B99EA-2C99-EFDB-CC9F-5064D5E20A21}"/>
              </a:ext>
            </a:extLst>
          </p:cNvPr>
          <p:cNvSpPr txBox="1"/>
          <p:nvPr/>
        </p:nvSpPr>
        <p:spPr>
          <a:xfrm>
            <a:off x="3817972" y="1790090"/>
            <a:ext cx="4556055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9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69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cond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69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execute</a:t>
            </a:r>
          </a:p>
          <a:p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ko-KR" altLang="en-US" sz="69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449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B99EA-2C99-EFDB-CC9F-5064D5E20A21}"/>
              </a:ext>
            </a:extLst>
          </p:cNvPr>
          <p:cNvSpPr txBox="1"/>
          <p:nvPr/>
        </p:nvSpPr>
        <p:spPr>
          <a:xfrm>
            <a:off x="760140" y="728260"/>
            <a:ext cx="9898864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9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ll </a:t>
            </a:r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altLang="ko-KR" sz="69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(ll </a:t>
            </a:r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1+1+1+1+1) {</a:t>
            </a:r>
          </a:p>
          <a:p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69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ll</a:t>
            </a:r>
          </a:p>
          <a:p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ll++</a:t>
            </a:r>
          </a:p>
          <a:p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ko-KR" altLang="en-US" sz="69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EE6BBFF-36E5-5B70-C69D-B6D1EEB2F540}"/>
              </a:ext>
            </a:extLst>
          </p:cNvPr>
          <p:cNvGrpSpPr/>
          <p:nvPr/>
        </p:nvGrpSpPr>
        <p:grpSpPr>
          <a:xfrm>
            <a:off x="9461136" y="1259174"/>
            <a:ext cx="1970724" cy="4339650"/>
            <a:chOff x="3161142" y="1305341"/>
            <a:chExt cx="1970724" cy="4339650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9F0D0DE3-254A-2499-804D-FDEB1B8DED85}"/>
                </a:ext>
              </a:extLst>
            </p:cNvPr>
            <p:cNvSpPr/>
            <p:nvPr/>
          </p:nvSpPr>
          <p:spPr>
            <a:xfrm>
              <a:off x="3161142" y="3232850"/>
              <a:ext cx="780984" cy="484632"/>
            </a:xfrm>
            <a:prstGeom prst="rightArrow">
              <a:avLst/>
            </a:prstGeom>
            <a:solidFill>
              <a:srgbClr val="F08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0808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C4356-831F-43BE-84D8-B8BDE2E9AD23}"/>
                </a:ext>
              </a:extLst>
            </p:cNvPr>
            <p:cNvSpPr txBox="1"/>
            <p:nvPr/>
          </p:nvSpPr>
          <p:spPr>
            <a:xfrm>
              <a:off x="4347677" y="1305341"/>
              <a:ext cx="784189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900">
                  <a:solidFill>
                    <a:srgbClr val="F08080"/>
                  </a:solidFill>
                  <a:latin typeface="Nexa Demo" panose="00000800000000000000" pitchFamily="2" charset="0"/>
                </a:rPr>
                <a:t>1</a:t>
              </a:r>
            </a:p>
            <a:p>
              <a:pPr algn="ctr"/>
              <a:r>
                <a:rPr lang="en-US" altLang="ko-KR" sz="6900">
                  <a:solidFill>
                    <a:srgbClr val="F08080"/>
                  </a:solidFill>
                  <a:latin typeface="Nexa Demo" panose="00000800000000000000" pitchFamily="2" charset="0"/>
                </a:rPr>
                <a:t>2</a:t>
              </a:r>
            </a:p>
            <a:p>
              <a:pPr algn="ctr"/>
              <a:r>
                <a:rPr lang="en-US" altLang="ko-KR" sz="6900">
                  <a:solidFill>
                    <a:srgbClr val="F08080"/>
                  </a:solidFill>
                  <a:latin typeface="Nexa Demo" panose="00000800000000000000" pitchFamily="2" charset="0"/>
                </a:rPr>
                <a:t>3</a:t>
              </a:r>
            </a:p>
            <a:p>
              <a:pPr algn="ctr"/>
              <a:r>
                <a:rPr lang="en-US" altLang="ko-KR" sz="6900">
                  <a:solidFill>
                    <a:srgbClr val="F08080"/>
                  </a:solidFill>
                  <a:latin typeface="Nexa Demo" panose="00000800000000000000" pitchFamily="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950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4D715D3-03A9-BA7F-B2FC-6D1855B8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Pepero Lang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19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07AB-EC03-2B7B-5673-769BBCB2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558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B99EA-2C99-EFDB-CC9F-5064D5E20A21}"/>
              </a:ext>
            </a:extLst>
          </p:cNvPr>
          <p:cNvSpPr txBox="1"/>
          <p:nvPr/>
        </p:nvSpPr>
        <p:spPr>
          <a:xfrm>
            <a:off x="5004195" y="2851919"/>
            <a:ext cx="2183610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No if</a:t>
            </a:r>
            <a:endParaRPr lang="ko-KR" altLang="en-US" sz="69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728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B99EA-2C99-EFDB-CC9F-5064D5E20A21}"/>
              </a:ext>
            </a:extLst>
          </p:cNvPr>
          <p:cNvSpPr txBox="1"/>
          <p:nvPr/>
        </p:nvSpPr>
        <p:spPr>
          <a:xfrm>
            <a:off x="2117988" y="728260"/>
            <a:ext cx="7470315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9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ll </a:t>
            </a:r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9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cond</a:t>
            </a:r>
          </a:p>
          <a:p>
            <a:r>
              <a:rPr lang="en-US" altLang="ko-KR" sz="69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(ll) {</a:t>
            </a:r>
          </a:p>
          <a:p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69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execute</a:t>
            </a:r>
            <a:endParaRPr lang="en-US" altLang="ko-KR" sz="690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ll </a:t>
            </a:r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1 </a:t>
            </a:r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ko-KR" altLang="en-US" sz="69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3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07AB-EC03-2B7B-5673-769BBCB2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155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ADD16CA-3A61-7BDD-7379-E49405F5DF51}"/>
              </a:ext>
            </a:extLst>
          </p:cNvPr>
          <p:cNvGrpSpPr/>
          <p:nvPr/>
        </p:nvGrpSpPr>
        <p:grpSpPr>
          <a:xfrm>
            <a:off x="2964373" y="2076098"/>
            <a:ext cx="6263253" cy="2705804"/>
            <a:chOff x="2964373" y="2321004"/>
            <a:chExt cx="6263253" cy="270580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3B99EA-2C99-EFDB-CC9F-5064D5E20A21}"/>
                </a:ext>
              </a:extLst>
            </p:cNvPr>
            <p:cNvSpPr txBox="1"/>
            <p:nvPr/>
          </p:nvSpPr>
          <p:spPr>
            <a:xfrm>
              <a:off x="2964373" y="2321004"/>
              <a:ext cx="626325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900">
                  <a:solidFill>
                    <a:schemeClr val="tx2">
                      <a:lumMod val="50000"/>
                    </a:schemeClr>
                  </a:solidFill>
                  <a:latin typeface="Nexa Demo" panose="00000800000000000000" pitchFamily="2" charset="0"/>
                </a:rPr>
                <a:t>CS</a:t>
              </a:r>
              <a:r>
                <a:rPr lang="ko-KR" altLang="en-US" sz="6900">
                  <a:solidFill>
                    <a:schemeClr val="tx2">
                      <a:lumMod val="50000"/>
                    </a:schemeClr>
                  </a:solidFill>
                  <a:latin typeface="Nexa Demo" panose="00000800000000000000" pitchFamily="2" charset="0"/>
                </a:rPr>
                <a:t> </a:t>
              </a:r>
              <a:r>
                <a:rPr lang="en-US" altLang="ko-KR" sz="6900">
                  <a:solidFill>
                    <a:schemeClr val="tx2">
                      <a:lumMod val="50000"/>
                    </a:schemeClr>
                  </a:solidFill>
                  <a:latin typeface="Nexa Demo" panose="00000800000000000000" pitchFamily="2" charset="0"/>
                </a:rPr>
                <a:t>team</a:t>
              </a:r>
            </a:p>
            <a:p>
              <a:r>
                <a:rPr lang="en-US" altLang="ko-KR" sz="6900">
                  <a:solidFill>
                    <a:schemeClr val="tx2">
                      <a:lumMod val="50000"/>
                    </a:schemeClr>
                  </a:solidFill>
                  <a:latin typeface="Nexa Demo" panose="00000800000000000000" pitchFamily="2" charset="0"/>
                </a:rPr>
                <a:t>Non-CS team</a:t>
              </a:r>
              <a:endParaRPr lang="ko-KR" altLang="en-US" sz="69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1EBDAE-1BDD-38FA-8BEE-312D9725545B}"/>
                </a:ext>
              </a:extLst>
            </p:cNvPr>
            <p:cNvSpPr txBox="1"/>
            <p:nvPr/>
          </p:nvSpPr>
          <p:spPr>
            <a:xfrm>
              <a:off x="3621603" y="4257367"/>
              <a:ext cx="494879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exa Demo" panose="00000800000000000000" pitchFamily="2" charset="0"/>
                </a:rPr>
                <a:t>(divided by track)</a:t>
              </a:r>
              <a:endPara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Nexa Demo" panose="000008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495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B99EA-2C99-EFDB-CC9F-5064D5E20A21}"/>
              </a:ext>
            </a:extLst>
          </p:cNvPr>
          <p:cNvSpPr txBox="1"/>
          <p:nvPr/>
        </p:nvSpPr>
        <p:spPr>
          <a:xfrm>
            <a:off x="1137751" y="2705725"/>
            <a:ext cx="9916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Nexa Demo" panose="00000800000000000000" pitchFamily="2" charset="0"/>
              </a:rPr>
              <a:t>CS team: </a:t>
            </a:r>
            <a:r>
              <a:rPr lang="en-US" altLang="ko-KR" sz="44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4 problems required</a:t>
            </a:r>
          </a:p>
          <a:p>
            <a:pPr algn="ctr"/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Nexa Demo" panose="00000800000000000000" pitchFamily="2" charset="0"/>
              </a:rPr>
              <a:t>Non-CS team: </a:t>
            </a:r>
            <a:r>
              <a:rPr lang="en-US" altLang="ko-KR" sz="44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3 problems required</a:t>
            </a:r>
            <a:endParaRPr lang="ko-KR" altLang="en-US" sz="4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38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3F58E00-1EB7-05A3-9DE7-34881667DC44}"/>
              </a:ext>
            </a:extLst>
          </p:cNvPr>
          <p:cNvGrpSpPr/>
          <p:nvPr/>
        </p:nvGrpSpPr>
        <p:grpSpPr>
          <a:xfrm>
            <a:off x="798716" y="2405643"/>
            <a:ext cx="10594567" cy="2046714"/>
            <a:chOff x="798716" y="2528744"/>
            <a:chExt cx="10594567" cy="204671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3B99EA-2C99-EFDB-CC9F-5064D5E20A21}"/>
                </a:ext>
              </a:extLst>
            </p:cNvPr>
            <p:cNvSpPr txBox="1"/>
            <p:nvPr/>
          </p:nvSpPr>
          <p:spPr>
            <a:xfrm>
              <a:off x="798716" y="2528744"/>
              <a:ext cx="1059456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exa Demo" panose="00000800000000000000" pitchFamily="2" charset="0"/>
                </a:rPr>
                <a:t>CS team: </a:t>
              </a:r>
              <a:r>
                <a:rPr lang="en-US" altLang="ko-KR" sz="4400">
                  <a:solidFill>
                    <a:schemeClr val="tx2">
                      <a:lumMod val="50000"/>
                    </a:schemeClr>
                  </a:solidFill>
                  <a:latin typeface="Nexa Demo" panose="00000800000000000000" pitchFamily="2" charset="0"/>
                </a:rPr>
                <a:t>5 problems for 1</a:t>
              </a:r>
              <a:r>
                <a:rPr lang="en-US" altLang="ko-KR" sz="4400" baseline="30000">
                  <a:solidFill>
                    <a:schemeClr val="tx2">
                      <a:lumMod val="50000"/>
                    </a:schemeClr>
                  </a:solidFill>
                  <a:latin typeface="Nexa Demo" panose="00000800000000000000" pitchFamily="2" charset="0"/>
                </a:rPr>
                <a:t>st</a:t>
              </a:r>
              <a:r>
                <a:rPr lang="en-US" altLang="ko-KR" sz="4400">
                  <a:solidFill>
                    <a:schemeClr val="tx2">
                      <a:lumMod val="50000"/>
                    </a:schemeClr>
                  </a:solidFill>
                  <a:latin typeface="Nexa Demo" panose="00000800000000000000" pitchFamily="2" charset="0"/>
                </a:rPr>
                <a:t> prize</a:t>
              </a:r>
            </a:p>
            <a:p>
              <a:pPr algn="ctr"/>
              <a:r>
                <a:rPr lang="en-US" altLang="ko-KR" sz="4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exa Demo" panose="00000800000000000000" pitchFamily="2" charset="0"/>
                </a:rPr>
                <a:t>Non-CS team: </a:t>
              </a:r>
              <a:r>
                <a:rPr lang="en-US" altLang="ko-KR" sz="4400">
                  <a:solidFill>
                    <a:schemeClr val="tx2">
                      <a:lumMod val="50000"/>
                    </a:schemeClr>
                  </a:solidFill>
                  <a:latin typeface="Nexa Demo" panose="00000800000000000000" pitchFamily="2" charset="0"/>
                </a:rPr>
                <a:t>4 problems for 1</a:t>
              </a:r>
              <a:r>
                <a:rPr lang="en-US" altLang="ko-KR" sz="4400" baseline="30000">
                  <a:solidFill>
                    <a:schemeClr val="tx2">
                      <a:lumMod val="50000"/>
                    </a:schemeClr>
                  </a:solidFill>
                  <a:latin typeface="Nexa Demo" panose="00000800000000000000" pitchFamily="2" charset="0"/>
                </a:rPr>
                <a:t>st</a:t>
              </a:r>
              <a:r>
                <a:rPr lang="en-US" altLang="ko-KR" sz="4400">
                  <a:solidFill>
                    <a:schemeClr val="tx2">
                      <a:lumMod val="50000"/>
                    </a:schemeClr>
                  </a:solidFill>
                  <a:latin typeface="Nexa Demo" panose="00000800000000000000" pitchFamily="2" charset="0"/>
                </a:rPr>
                <a:t> prize</a:t>
              </a:r>
              <a:endParaRPr lang="ko-KR" altLang="en-US" sz="4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F28285-1D61-6FA0-8521-A42B52AF49E4}"/>
                </a:ext>
              </a:extLst>
            </p:cNvPr>
            <p:cNvSpPr txBox="1"/>
            <p:nvPr/>
          </p:nvSpPr>
          <p:spPr>
            <a:xfrm>
              <a:off x="4374214" y="3975294"/>
              <a:ext cx="344357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300">
                  <a:solidFill>
                    <a:schemeClr val="tx1">
                      <a:lumMod val="50000"/>
                      <a:lumOff val="50000"/>
                    </a:schemeClr>
                  </a:solidFill>
                  <a:latin typeface="Nexa Demo" panose="00000800000000000000" pitchFamily="2" charset="0"/>
                </a:rPr>
                <a:t>(only first solve)</a:t>
              </a:r>
              <a:endParaRPr lang="ko-KR" altLang="en-US" sz="3300">
                <a:solidFill>
                  <a:schemeClr val="tx1">
                    <a:lumMod val="50000"/>
                    <a:lumOff val="50000"/>
                  </a:schemeClr>
                </a:solidFill>
                <a:latin typeface="Nexa Demo" panose="000008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312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B99EA-2C99-EFDB-CC9F-5064D5E20A21}"/>
              </a:ext>
            </a:extLst>
          </p:cNvPr>
          <p:cNvSpPr txBox="1"/>
          <p:nvPr/>
        </p:nvSpPr>
        <p:spPr>
          <a:xfrm>
            <a:off x="237753" y="117987"/>
            <a:ext cx="7077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For each team, 1</a:t>
            </a:r>
            <a:r>
              <a:rPr lang="en-US" altLang="ko-KR" sz="4400" baseline="300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st</a:t>
            </a:r>
            <a:r>
              <a:rPr lang="en-US" altLang="ko-KR" sz="44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 prize is</a:t>
            </a:r>
            <a:endParaRPr lang="ko-KR" altLang="en-US" sz="4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알라딘: 하늘에서 떨어지는 1, 2, …, R-L+1개의 별">
            <a:extLst>
              <a:ext uri="{FF2B5EF4-FFF2-40B4-BE49-F238E27FC236}">
                <a16:creationId xmlns:a16="http://schemas.microsoft.com/office/drawing/2014/main" id="{AB2F00AE-513C-CBE9-797C-0F63F3CC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375" y="1229032"/>
            <a:ext cx="3357249" cy="5014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401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B99EA-2C99-EFDB-CC9F-5064D5E20A21}"/>
              </a:ext>
            </a:extLst>
          </p:cNvPr>
          <p:cNvSpPr txBox="1"/>
          <p:nvPr/>
        </p:nvSpPr>
        <p:spPr>
          <a:xfrm>
            <a:off x="237753" y="117987"/>
            <a:ext cx="5639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If you finish, you get</a:t>
            </a:r>
            <a:endParaRPr lang="ko-KR" altLang="en-US" sz="4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빼빼로 초코 54g - 롯데웰푸드 스위트몰">
            <a:extLst>
              <a:ext uri="{FF2B5EF4-FFF2-40B4-BE49-F238E27FC236}">
                <a16:creationId xmlns:a16="http://schemas.microsoft.com/office/drawing/2014/main" id="{9BFA03D1-D784-A26D-66A6-5A3454B6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718984"/>
            <a:ext cx="5715000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756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51259-817C-A872-37E6-800DAF3FD63E}"/>
              </a:ext>
            </a:extLst>
          </p:cNvPr>
          <p:cNvSpPr txBox="1"/>
          <p:nvPr/>
        </p:nvSpPr>
        <p:spPr>
          <a:xfrm>
            <a:off x="3806751" y="2851919"/>
            <a:ext cx="457849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Question?</a:t>
            </a:r>
            <a:endParaRPr lang="ko-KR" altLang="en-US" sz="6900">
              <a:solidFill>
                <a:schemeClr val="tx2">
                  <a:lumMod val="50000"/>
                </a:schemeClr>
              </a:solidFill>
              <a:latin typeface="Nexa Demo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3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D0BD5A-2C96-E071-F5C2-BADC0F5F61DB}"/>
              </a:ext>
            </a:extLst>
          </p:cNvPr>
          <p:cNvSpPr txBox="1"/>
          <p:nvPr/>
        </p:nvSpPr>
        <p:spPr>
          <a:xfrm>
            <a:off x="807259" y="2851919"/>
            <a:ext cx="10429458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1, 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, 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, </a:t>
            </a:r>
            <a:r>
              <a:rPr lang="en-US" altLang="ko-KR" sz="6900" b="1">
                <a:solidFill>
                  <a:schemeClr val="tx2">
                    <a:lumMod val="50000"/>
                  </a:schemeClr>
                </a:solidFill>
                <a:latin typeface="+mj-lt"/>
              </a:rPr>
              <a:t>|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, </a:t>
            </a:r>
            <a:r>
              <a:rPr lang="en-US" altLang="ko-KR" sz="6900" b="1">
                <a:solidFill>
                  <a:schemeClr val="tx2">
                    <a:lumMod val="50000"/>
                  </a:schemeClr>
                </a:solidFill>
                <a:latin typeface="+mj-lt"/>
              </a:rPr>
              <a:t>/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, _, -, +, =, !, (), {}</a:t>
            </a:r>
            <a:endParaRPr lang="ko-KR" altLang="en-US" sz="69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57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B99EA-2C99-EFDB-CC9F-5064D5E20A21}"/>
              </a:ext>
            </a:extLst>
          </p:cNvPr>
          <p:cNvSpPr txBox="1"/>
          <p:nvPr/>
        </p:nvSpPr>
        <p:spPr>
          <a:xfrm>
            <a:off x="1040770" y="2321004"/>
            <a:ext cx="1011046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900">
                <a:solidFill>
                  <a:schemeClr val="tx1">
                    <a:lumMod val="50000"/>
                    <a:lumOff val="50000"/>
                  </a:schemeClr>
                </a:solidFill>
                <a:latin typeface="Nexa Demo" panose="00000800000000000000" pitchFamily="2" charset="0"/>
              </a:rPr>
              <a:t>Link: 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www.</a:t>
            </a:r>
            <a:r>
              <a:rPr lang="ko-KR" altLang="en-US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빼빼로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.kro.kr</a:t>
            </a:r>
          </a:p>
          <a:p>
            <a:pPr algn="ctr"/>
            <a:r>
              <a:rPr lang="en-US" altLang="ko-KR" sz="6900">
                <a:solidFill>
                  <a:schemeClr val="tx1">
                    <a:lumMod val="50000"/>
                    <a:lumOff val="50000"/>
                  </a:schemeClr>
                </a:solidFill>
                <a:latin typeface="Nexa Demo" panose="00000800000000000000" pitchFamily="2" charset="0"/>
              </a:rPr>
              <a:t>Ref: 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ref.</a:t>
            </a:r>
            <a:r>
              <a:rPr lang="ko-KR" altLang="en-US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빼빼로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.kro.kr</a:t>
            </a:r>
            <a:endParaRPr lang="ko-KR" altLang="en-US" sz="69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49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61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07AB-EC03-2B7B-5673-769BBCB2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60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D0BD5A-2C96-E071-F5C2-BADC0F5F61DB}"/>
              </a:ext>
            </a:extLst>
          </p:cNvPr>
          <p:cNvSpPr txBox="1"/>
          <p:nvPr/>
        </p:nvSpPr>
        <p:spPr>
          <a:xfrm>
            <a:off x="2331706" y="2851919"/>
            <a:ext cx="738054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Combination of 1</a:t>
            </a:r>
            <a:endParaRPr lang="ko-KR" altLang="en-US" sz="69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2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B99EA-2C99-EFDB-CC9F-5064D5E20A21}"/>
              </a:ext>
            </a:extLst>
          </p:cNvPr>
          <p:cNvSpPr txBox="1"/>
          <p:nvPr/>
        </p:nvSpPr>
        <p:spPr>
          <a:xfrm>
            <a:off x="3563095" y="2851919"/>
            <a:ext cx="506580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, 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, 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111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, ...</a:t>
            </a:r>
            <a:endParaRPr lang="ko-KR" altLang="en-US" sz="6900" dirty="0">
              <a:solidFill>
                <a:schemeClr val="tx2">
                  <a:lumMod val="50000"/>
                </a:schemeClr>
              </a:solidFill>
              <a:latin typeface="Nexa Demo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5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3B99EA-2C99-EFDB-CC9F-5064D5E20A21}"/>
              </a:ext>
            </a:extLst>
          </p:cNvPr>
          <p:cNvSpPr txBox="1"/>
          <p:nvPr/>
        </p:nvSpPr>
        <p:spPr>
          <a:xfrm>
            <a:off x="3539054" y="2851919"/>
            <a:ext cx="5113900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, 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6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–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6900">
                <a:solidFill>
                  <a:schemeClr val="tx2">
                    <a:lumMod val="50000"/>
                  </a:schemeClr>
                </a:solidFill>
                <a:latin typeface="Nexa Demo" panose="00000800000000000000" pitchFamily="2" charset="0"/>
              </a:rPr>
              <a:t>, ...</a:t>
            </a:r>
            <a:endParaRPr lang="ko-KR" altLang="en-US" sz="6900" dirty="0">
              <a:solidFill>
                <a:schemeClr val="tx2">
                  <a:lumMod val="50000"/>
                </a:schemeClr>
              </a:solidFill>
              <a:latin typeface="Nexa Demo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2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07AB-EC03-2B7B-5673-769BBCB2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Boolean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41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defRPr sz="6900" smtClean="0">
            <a:solidFill>
              <a:schemeClr val="tx2">
                <a:lumMod val="50000"/>
              </a:schemeClr>
            </a:solidFill>
            <a:latin typeface="Nexa Demo" panose="000008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277</Words>
  <Application>Microsoft Office PowerPoint</Application>
  <PresentationFormat>와이드스크린</PresentationFormat>
  <Paragraphs>78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Arial</vt:lpstr>
      <vt:lpstr>Consolas</vt:lpstr>
      <vt:lpstr>Nexa Demo</vt:lpstr>
      <vt:lpstr>Office 테마</vt:lpstr>
      <vt:lpstr>PowerPoint 프레젠테이션</vt:lpstr>
      <vt:lpstr>PowerPoint 프레젠테이션</vt:lpstr>
      <vt:lpstr>Pepero Lang</vt:lpstr>
      <vt:lpstr>PowerPoint 프레젠테이션</vt:lpstr>
      <vt:lpstr>Number</vt:lpstr>
      <vt:lpstr>PowerPoint 프레젠테이션</vt:lpstr>
      <vt:lpstr>PowerPoint 프레젠테이션</vt:lpstr>
      <vt:lpstr>PowerPoint 프레젠테이션</vt:lpstr>
      <vt:lpstr>Boolean</vt:lpstr>
      <vt:lpstr>PowerPoint 프레젠테이션</vt:lpstr>
      <vt:lpstr>Operations</vt:lpstr>
      <vt:lpstr>PowerPoint 프레젠테이션</vt:lpstr>
      <vt:lpstr>PowerPoint 프레젠테이션</vt:lpstr>
      <vt:lpstr>PowerPoint 프레젠테이션</vt:lpstr>
      <vt:lpstr>Print</vt:lpstr>
      <vt:lpstr>PowerPoint 프레젠테이션</vt:lpstr>
      <vt:lpstr>PowerPoint 프레젠테이션</vt:lpstr>
      <vt:lpstr>Variable</vt:lpstr>
      <vt:lpstr>PowerPoint 프레젠테이션</vt:lpstr>
      <vt:lpstr>PowerPoint 프레젠테이션</vt:lpstr>
      <vt:lpstr>PowerPoint 프레젠테이션</vt:lpstr>
      <vt:lpstr>Input</vt:lpstr>
      <vt:lpstr>PowerPoint 프레젠테이션</vt:lpstr>
      <vt:lpstr>PowerPoint 프레젠테이션</vt:lpstr>
      <vt:lpstr>PowerPoint 프레젠테이션</vt:lpstr>
      <vt:lpstr>PowerPoint 프레젠테이션</vt:lpstr>
      <vt:lpstr>While</vt:lpstr>
      <vt:lpstr>PowerPoint 프레젠테이션</vt:lpstr>
      <vt:lpstr>PowerPoint 프레젠테이션</vt:lpstr>
      <vt:lpstr>if</vt:lpstr>
      <vt:lpstr>PowerPoint 프레젠테이션</vt:lpstr>
      <vt:lpstr>PowerPoint 프레젠테이션</vt:lpstr>
      <vt:lpstr>Contest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준이 김</dc:creator>
  <cp:lastModifiedBy>준이 김</cp:lastModifiedBy>
  <cp:revision>32</cp:revision>
  <dcterms:created xsi:type="dcterms:W3CDTF">2023-06-21T15:57:27Z</dcterms:created>
  <dcterms:modified xsi:type="dcterms:W3CDTF">2023-11-10T21:24:31Z</dcterms:modified>
</cp:coreProperties>
</file>