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salsa232@gmail.com" initials="k" lastIdx="1" clrIdx="0">
    <p:extLst>
      <p:ext uri="{19B8F6BF-5375-455C-9EA6-DF929625EA0E}">
        <p15:presenceInfo xmlns:p15="http://schemas.microsoft.com/office/powerpoint/2012/main" userId="8ec1d0fb74f3cb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0066-59C8-4192-82DD-3E8D8AE3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2250-A119-4CF1-905B-85A53565F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F8E1-8736-451B-9B3F-4680C972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EDAB-416F-421F-A8A2-420063A8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1830-E307-4181-9D6F-134D5500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721-781D-4217-AD30-5009D817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CB7A7-B3AF-417F-A018-B97F72B5F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540C-EBFE-42C6-8FA2-2C6D77CF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AD490-E24B-4A08-974F-852D8FB6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06FD8-637D-4501-B130-C43C5C12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5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0203A-BD5E-4EAC-82DC-4D15F28E6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28312-B90D-4CB8-A636-5D9259308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15B4-C254-4430-BE6A-25BE8258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0E90-6908-4424-888F-65B3211A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22A1-B6C5-4DFF-BC26-D969805D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81AA-EF2E-49C0-B351-9CD48DAF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2ECD-126C-44A5-9290-86B6F77F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1818-ACEB-48DE-B797-E43B2DC9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D2C3-1361-47BD-B6B1-65F073B0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5FE5-D599-489A-9E52-6FB83290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0C0C-8011-4410-9125-44B0F0EE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8CCC-B0A7-40D7-8EFD-9FF7AC66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984D-25D2-490F-B212-A9FE4DE7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FAF42-9637-4879-BEAC-A65C4579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5AE9-22AC-40DE-B01A-B53F6555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2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C07A-A942-48BD-8D15-4267D4F2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EC7E-6576-46B4-AEB7-5E9D4CE60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87FE-DD2C-474B-9401-0A7565B5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786EC-7EA5-41A6-BC96-15D55EE8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8E4BD-BF82-4A36-B9FE-1A0F89B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B7637-79C6-4FBA-9B4E-92418C46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298D-B3EB-45C0-B5FE-00ADE496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02246-579E-46E4-9382-E51FE8DC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D760-EBD4-4B8A-9C59-ECC605AAC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057B7-1355-4109-B5F8-6B7E88113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59443-56AD-4925-AC5D-68C9CF301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3FD24-5852-4E10-B8A4-F9154636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87123-FE31-49B5-B689-3DAE5826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7BEE9-1D8E-490A-87B7-B34A1C83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7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BB1F-D448-4867-98F6-D824A19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0E88F-EF18-4DAF-B988-6EFBDDA4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563B2-948E-44D5-BF08-701F2929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62263-69D6-4605-87F2-14B38D98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BE725-415C-42DE-9C67-DF9B1A7D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FD3B-31F9-43D4-B0CE-635987C3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6485C-FC4A-4E1D-80F0-8AD0A2BC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0D77-E1E7-42AC-9B21-DD6948B5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6D6F-1D50-429C-858C-A6BFF8FE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BE754-1190-4786-B2D8-BC6BECCE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F6E90-383C-4C7F-9828-525FDD1D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8B208-B10D-49BF-947A-8071C461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757A3-531F-41D4-AF08-63C599B4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A08C-3BA3-4CF5-83FC-750DCEF7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DF8B6-98ED-46CB-A7E3-B4672D116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1A7B5-1DFA-4CDB-8296-8E3AA224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E944F-550F-4208-B957-CEA40CF6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54097-1AAF-4867-96F7-F15CC2AD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AD6B3-5E5A-44EF-B9AF-7499FEC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9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8CDC9-2C46-4394-BA6D-2137FB70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996D-5458-4891-8EBB-2FC6CCDB0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45ED-A869-4A18-960E-07D60BF74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E215-C9AE-476C-9CE9-8BF30F8B796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0AEF-55D7-4DE5-B725-A7D2BAA46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BE2E-278D-41BF-81E8-11E307E30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B09B-8775-4BA0-B960-CC8F55DB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evinsalsa@gmail.co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kevin-salcce-mba-6b6831b8/" TargetMode="External"/><Relationship Id="rId4" Type="http://schemas.openxmlformats.org/officeDocument/2006/relationships/hyperlink" Target="https://github.com/ksalcc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hyperlink" Target="https://www.linkedin.com/in/kevin-salcce-mba-6b6831b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ksalcce" TargetMode="External"/><Relationship Id="rId5" Type="http://schemas.openxmlformats.org/officeDocument/2006/relationships/hyperlink" Target="mailto:Kevinsalsa@gmail.com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hyperlink" Target="https://www.linkedin.com/in/kevin-salcce-mba-6b6831b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ksalcce" TargetMode="External"/><Relationship Id="rId5" Type="http://schemas.openxmlformats.org/officeDocument/2006/relationships/hyperlink" Target="mailto:Kevinsalsa@gmail.com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B0597-2CBF-497E-9D99-577DB38A10C8}"/>
              </a:ext>
            </a:extLst>
          </p:cNvPr>
          <p:cNvSpPr txBox="1"/>
          <p:nvPr/>
        </p:nvSpPr>
        <p:spPr>
          <a:xfrm>
            <a:off x="3750681" y="0"/>
            <a:ext cx="429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Mobile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FFFE9-1FE0-4104-A2DF-57352E47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55" y="966940"/>
            <a:ext cx="3090940" cy="49381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A9F62-3327-406F-9C3B-CF8827A88F80}"/>
              </a:ext>
            </a:extLst>
          </p:cNvPr>
          <p:cNvSpPr txBox="1"/>
          <p:nvPr/>
        </p:nvSpPr>
        <p:spPr>
          <a:xfrm>
            <a:off x="4407654" y="1437577"/>
            <a:ext cx="30539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0D796-5BAC-45BB-A385-11ABD0634C6E}"/>
              </a:ext>
            </a:extLst>
          </p:cNvPr>
          <p:cNvSpPr txBox="1"/>
          <p:nvPr/>
        </p:nvSpPr>
        <p:spPr>
          <a:xfrm>
            <a:off x="4426165" y="1814315"/>
            <a:ext cx="30539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 do 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8523A-8075-49D5-88FB-47B1178B68EF}"/>
              </a:ext>
            </a:extLst>
          </p:cNvPr>
          <p:cNvSpPr txBox="1"/>
          <p:nvPr/>
        </p:nvSpPr>
        <p:spPr>
          <a:xfrm>
            <a:off x="4407655" y="636459"/>
            <a:ext cx="30909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22A04E5E-7AFE-44BF-A05E-6FC2F94B1ECC}"/>
              </a:ext>
            </a:extLst>
          </p:cNvPr>
          <p:cNvSpPr/>
          <p:nvPr/>
        </p:nvSpPr>
        <p:spPr>
          <a:xfrm>
            <a:off x="6862439" y="684100"/>
            <a:ext cx="461639" cy="2259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BE43B-3210-4399-A687-5A457DD82C71}"/>
              </a:ext>
            </a:extLst>
          </p:cNvPr>
          <p:cNvSpPr txBox="1"/>
          <p:nvPr/>
        </p:nvSpPr>
        <p:spPr>
          <a:xfrm>
            <a:off x="4444831" y="4121776"/>
            <a:ext cx="3017875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me !!</a:t>
            </a:r>
          </a:p>
          <a:p>
            <a:pPr algn="ctr"/>
            <a:r>
              <a:rPr lang="en-US" dirty="0">
                <a:hlinkClick r:id="rId3"/>
              </a:rPr>
              <a:t>Kevinsalsa@gmail.com</a:t>
            </a:r>
            <a:endParaRPr lang="en-US" dirty="0"/>
          </a:p>
          <a:p>
            <a:pPr algn="ctr"/>
            <a:r>
              <a:rPr lang="en-US" u="sng" dirty="0" err="1"/>
              <a:t>GithubEmail</a:t>
            </a:r>
            <a:r>
              <a:rPr lang="en-US" u="sng" dirty="0"/>
              <a:t>: :</a:t>
            </a:r>
            <a:r>
              <a:rPr lang="en-US" dirty="0">
                <a:hlinkClick r:id="rId4"/>
              </a:rPr>
              <a:t>https://github.com/</a:t>
            </a:r>
            <a:r>
              <a:rPr lang="en-US" dirty="0" err="1">
                <a:hlinkClick r:id="rId4"/>
              </a:rPr>
              <a:t>ksalcce</a:t>
            </a:r>
            <a:endParaRPr lang="en-US" dirty="0"/>
          </a:p>
          <a:p>
            <a:pPr algn="ctr"/>
            <a:r>
              <a:rPr lang="en-US" u="sng" dirty="0" err="1"/>
              <a:t>Linkedin</a:t>
            </a:r>
            <a:r>
              <a:rPr lang="en-US" u="sng" dirty="0"/>
              <a:t>:   </a:t>
            </a:r>
            <a:r>
              <a:rPr lang="en-US" dirty="0">
                <a:hlinkClick r:id="rId5"/>
              </a:rPr>
              <a:t>https://www.linkedin.com/in/kevin-salcce-mba-6b6831b8/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072887-E63B-4FDA-87B0-5044E4C13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144" y="2121537"/>
            <a:ext cx="3090940" cy="4999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50B34-20C4-4B80-A413-307EA5D0EEE6}"/>
              </a:ext>
            </a:extLst>
          </p:cNvPr>
          <p:cNvSpPr txBox="1"/>
          <p:nvPr/>
        </p:nvSpPr>
        <p:spPr>
          <a:xfrm>
            <a:off x="4389143" y="2536599"/>
            <a:ext cx="3090940" cy="36933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Quiz App Project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A0C15E-C2BD-49FC-A2C2-E399E2162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631" y="2894965"/>
            <a:ext cx="3109452" cy="4938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883BE4-C0C1-46F6-BC0B-D2ED60ED4A8E}"/>
              </a:ext>
            </a:extLst>
          </p:cNvPr>
          <p:cNvSpPr txBox="1"/>
          <p:nvPr/>
        </p:nvSpPr>
        <p:spPr>
          <a:xfrm>
            <a:off x="4444831" y="3388783"/>
            <a:ext cx="30352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1D987-6570-4D90-A855-0CADD0EA9C78}"/>
              </a:ext>
            </a:extLst>
          </p:cNvPr>
          <p:cNvSpPr txBox="1"/>
          <p:nvPr/>
        </p:nvSpPr>
        <p:spPr>
          <a:xfrm>
            <a:off x="4444831" y="3752705"/>
            <a:ext cx="304450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3A36"/>
                </a:solidFill>
                <a:latin typeface="MaisonNeue"/>
              </a:rPr>
              <a:t>Links to the repo and live app</a:t>
            </a:r>
            <a:r>
              <a:rPr lang="en-US" u="sng" dirty="0"/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39831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6591A-7705-4A96-84C7-74E7DC7D15D6}"/>
              </a:ext>
            </a:extLst>
          </p:cNvPr>
          <p:cNvSpPr txBox="1"/>
          <p:nvPr/>
        </p:nvSpPr>
        <p:spPr>
          <a:xfrm>
            <a:off x="3577700" y="426172"/>
            <a:ext cx="4580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Tablet</a:t>
            </a:r>
          </a:p>
          <a:p>
            <a:pPr algn="ctr"/>
            <a:r>
              <a:rPr lang="en-US" sz="3200" u="sng" dirty="0"/>
              <a:t>Same desktop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4D053-041A-4EEC-82B0-CB8D3E2B8D60}"/>
              </a:ext>
            </a:extLst>
          </p:cNvPr>
          <p:cNvSpPr txBox="1"/>
          <p:nvPr/>
        </p:nvSpPr>
        <p:spPr>
          <a:xfrm>
            <a:off x="2343704" y="1519169"/>
            <a:ext cx="718203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Navigation Bar                                                   Home   Projects   Contact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C2862-B188-474B-AA7C-8A715FB3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04" y="1885119"/>
            <a:ext cx="7182034" cy="36933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8F877-5266-49A8-8FE7-F14E3E81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04" y="2191071"/>
            <a:ext cx="7182034" cy="429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9362C-8946-4ECA-B2EC-0BBB826DE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704" y="2435735"/>
            <a:ext cx="7182034" cy="369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79DE1-2654-4867-8329-F3BCE6B54317}"/>
              </a:ext>
            </a:extLst>
          </p:cNvPr>
          <p:cNvSpPr txBox="1"/>
          <p:nvPr/>
        </p:nvSpPr>
        <p:spPr>
          <a:xfrm>
            <a:off x="2343704" y="5417854"/>
            <a:ext cx="718203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me !!</a:t>
            </a:r>
          </a:p>
          <a:p>
            <a:pPr algn="ctr"/>
            <a:r>
              <a:rPr lang="en-US" dirty="0">
                <a:hlinkClick r:id="rId5"/>
              </a:rPr>
              <a:t>Kevinsalsa@gmail.com</a:t>
            </a:r>
            <a:endParaRPr lang="en-US" dirty="0"/>
          </a:p>
          <a:p>
            <a:pPr algn="ctr"/>
            <a:r>
              <a:rPr lang="en-US" u="sng" dirty="0" err="1"/>
              <a:t>GithubEmail</a:t>
            </a:r>
            <a:r>
              <a:rPr lang="en-US" u="sng" dirty="0"/>
              <a:t>: :</a:t>
            </a:r>
            <a:r>
              <a:rPr lang="en-US" dirty="0">
                <a:hlinkClick r:id="rId6"/>
              </a:rPr>
              <a:t>https://github.com/</a:t>
            </a:r>
            <a:r>
              <a:rPr lang="en-US" dirty="0" err="1">
                <a:hlinkClick r:id="rId6"/>
              </a:rPr>
              <a:t>ksalcce</a:t>
            </a:r>
            <a:endParaRPr lang="en-US" dirty="0"/>
          </a:p>
          <a:p>
            <a:pPr algn="ctr"/>
            <a:r>
              <a:rPr lang="en-US" u="sng" dirty="0" err="1"/>
              <a:t>Linkedin</a:t>
            </a:r>
            <a:r>
              <a:rPr lang="en-US" u="sng" dirty="0"/>
              <a:t>:   </a:t>
            </a:r>
            <a:r>
              <a:rPr lang="en-US" dirty="0">
                <a:hlinkClick r:id="rId7"/>
              </a:rPr>
              <a:t>https://www.linkedin.com/in/kevin-salcce-mba-6b6831b8/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C2AB3-F86B-416A-B1BA-5E17CD3C2FEB}"/>
              </a:ext>
            </a:extLst>
          </p:cNvPr>
          <p:cNvSpPr txBox="1"/>
          <p:nvPr/>
        </p:nvSpPr>
        <p:spPr>
          <a:xfrm>
            <a:off x="2343704" y="2740196"/>
            <a:ext cx="71820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84DBF-8C6D-4E40-B124-04E52C0DAE90}"/>
              </a:ext>
            </a:extLst>
          </p:cNvPr>
          <p:cNvSpPr txBox="1"/>
          <p:nvPr/>
        </p:nvSpPr>
        <p:spPr>
          <a:xfrm>
            <a:off x="2343704" y="3109528"/>
            <a:ext cx="7182034" cy="36933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Quiz App Project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325125-1228-4648-BB33-4ABA65A5C8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704" y="3478861"/>
            <a:ext cx="7182034" cy="1200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C4ACD4-9533-4C08-A858-8560D9E554FD}"/>
              </a:ext>
            </a:extLst>
          </p:cNvPr>
          <p:cNvSpPr txBox="1"/>
          <p:nvPr/>
        </p:nvSpPr>
        <p:spPr>
          <a:xfrm>
            <a:off x="2343704" y="4679190"/>
            <a:ext cx="71820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0799C-0D76-4150-B8CD-C807ECF3EB58}"/>
              </a:ext>
            </a:extLst>
          </p:cNvPr>
          <p:cNvSpPr txBox="1"/>
          <p:nvPr/>
        </p:nvSpPr>
        <p:spPr>
          <a:xfrm>
            <a:off x="2343704" y="5048522"/>
            <a:ext cx="718203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3A36"/>
                </a:solidFill>
                <a:latin typeface="MaisonNeue"/>
              </a:rPr>
              <a:t>Links to the repo and live app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6797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6591A-7705-4A96-84C7-74E7DC7D15D6}"/>
              </a:ext>
            </a:extLst>
          </p:cNvPr>
          <p:cNvSpPr txBox="1"/>
          <p:nvPr/>
        </p:nvSpPr>
        <p:spPr>
          <a:xfrm>
            <a:off x="3577700" y="426172"/>
            <a:ext cx="4580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Desktop</a:t>
            </a:r>
          </a:p>
          <a:p>
            <a:pPr algn="ctr"/>
            <a:r>
              <a:rPr lang="en-US" sz="3200" u="sng" dirty="0"/>
              <a:t>Same as tablet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4D053-041A-4EEC-82B0-CB8D3E2B8D60}"/>
              </a:ext>
            </a:extLst>
          </p:cNvPr>
          <p:cNvSpPr txBox="1"/>
          <p:nvPr/>
        </p:nvSpPr>
        <p:spPr>
          <a:xfrm>
            <a:off x="2343704" y="1519169"/>
            <a:ext cx="718203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Navigation Bar                                                   Home   Projects   Contact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C2862-B188-474B-AA7C-8A715FB3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04" y="1885119"/>
            <a:ext cx="7182034" cy="36933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8F877-5266-49A8-8FE7-F14E3E81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04" y="2191071"/>
            <a:ext cx="7182034" cy="429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9362C-8946-4ECA-B2EC-0BBB826DE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704" y="2435735"/>
            <a:ext cx="7182034" cy="369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79DE1-2654-4867-8329-F3BCE6B54317}"/>
              </a:ext>
            </a:extLst>
          </p:cNvPr>
          <p:cNvSpPr txBox="1"/>
          <p:nvPr/>
        </p:nvSpPr>
        <p:spPr>
          <a:xfrm>
            <a:off x="2343704" y="5417854"/>
            <a:ext cx="718203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me !!</a:t>
            </a:r>
          </a:p>
          <a:p>
            <a:pPr algn="ctr"/>
            <a:r>
              <a:rPr lang="en-US" dirty="0">
                <a:hlinkClick r:id="rId5"/>
              </a:rPr>
              <a:t>Kevinsalsa@gmail.com</a:t>
            </a:r>
            <a:endParaRPr lang="en-US" dirty="0"/>
          </a:p>
          <a:p>
            <a:pPr algn="ctr"/>
            <a:r>
              <a:rPr lang="en-US" u="sng" dirty="0" err="1"/>
              <a:t>GithubEmail</a:t>
            </a:r>
            <a:r>
              <a:rPr lang="en-US" u="sng" dirty="0"/>
              <a:t>: :</a:t>
            </a:r>
            <a:r>
              <a:rPr lang="en-US" dirty="0">
                <a:hlinkClick r:id="rId6"/>
              </a:rPr>
              <a:t>https://github.com/</a:t>
            </a:r>
            <a:r>
              <a:rPr lang="en-US" dirty="0" err="1">
                <a:hlinkClick r:id="rId6"/>
              </a:rPr>
              <a:t>ksalcce</a:t>
            </a:r>
            <a:endParaRPr lang="en-US" dirty="0"/>
          </a:p>
          <a:p>
            <a:pPr algn="ctr"/>
            <a:r>
              <a:rPr lang="en-US" u="sng" dirty="0" err="1"/>
              <a:t>Linkedin</a:t>
            </a:r>
            <a:r>
              <a:rPr lang="en-US" u="sng" dirty="0"/>
              <a:t>:   </a:t>
            </a:r>
            <a:r>
              <a:rPr lang="en-US" dirty="0">
                <a:hlinkClick r:id="rId7"/>
              </a:rPr>
              <a:t>https://www.linkedin.com/in/kevin-salcce-mba-6b6831b8/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C2AB3-F86B-416A-B1BA-5E17CD3C2FEB}"/>
              </a:ext>
            </a:extLst>
          </p:cNvPr>
          <p:cNvSpPr txBox="1"/>
          <p:nvPr/>
        </p:nvSpPr>
        <p:spPr>
          <a:xfrm>
            <a:off x="2343704" y="2740196"/>
            <a:ext cx="71820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84DBF-8C6D-4E40-B124-04E52C0DAE90}"/>
              </a:ext>
            </a:extLst>
          </p:cNvPr>
          <p:cNvSpPr txBox="1"/>
          <p:nvPr/>
        </p:nvSpPr>
        <p:spPr>
          <a:xfrm>
            <a:off x="2343704" y="3109528"/>
            <a:ext cx="7182034" cy="36933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Quiz App Project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325125-1228-4648-BB33-4ABA65A5C8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704" y="3478861"/>
            <a:ext cx="7182034" cy="1200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C4ACD4-9533-4C08-A858-8560D9E554FD}"/>
              </a:ext>
            </a:extLst>
          </p:cNvPr>
          <p:cNvSpPr txBox="1"/>
          <p:nvPr/>
        </p:nvSpPr>
        <p:spPr>
          <a:xfrm>
            <a:off x="2343704" y="4679190"/>
            <a:ext cx="71820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0799C-0D76-4150-B8CD-C807ECF3EB58}"/>
              </a:ext>
            </a:extLst>
          </p:cNvPr>
          <p:cNvSpPr txBox="1"/>
          <p:nvPr/>
        </p:nvSpPr>
        <p:spPr>
          <a:xfrm>
            <a:off x="2343704" y="5048522"/>
            <a:ext cx="718203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73A36"/>
                </a:solidFill>
                <a:latin typeface="MaisonNeue"/>
              </a:rPr>
              <a:t>Links to the repo and live app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8339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161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MaisonNeue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kevinsalsa232@gmail.com</dc:creator>
  <cp:lastModifiedBy>kevinsalsa232@gmail.com</cp:lastModifiedBy>
  <cp:revision>6</cp:revision>
  <dcterms:created xsi:type="dcterms:W3CDTF">2020-07-09T00:20:31Z</dcterms:created>
  <dcterms:modified xsi:type="dcterms:W3CDTF">2020-07-09T16:21:54Z</dcterms:modified>
</cp:coreProperties>
</file>