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5" r:id="rId4"/>
    <p:sldId id="276" r:id="rId5"/>
    <p:sldId id="274" r:id="rId6"/>
    <p:sldId id="271" r:id="rId7"/>
    <p:sldId id="280" r:id="rId8"/>
    <p:sldId id="272" r:id="rId9"/>
    <p:sldId id="288" r:id="rId10"/>
    <p:sldId id="282" r:id="rId11"/>
    <p:sldId id="290" r:id="rId12"/>
    <p:sldId id="283" r:id="rId13"/>
    <p:sldId id="291" r:id="rId14"/>
    <p:sldId id="292" r:id="rId15"/>
    <p:sldId id="293" r:id="rId16"/>
    <p:sldId id="285" r:id="rId17"/>
    <p:sldId id="294" r:id="rId18"/>
    <p:sldId id="295" r:id="rId19"/>
    <p:sldId id="296" r:id="rId20"/>
    <p:sldId id="286" r:id="rId21"/>
    <p:sldId id="297" r:id="rId22"/>
    <p:sldId id="298" r:id="rId23"/>
    <p:sldId id="299" r:id="rId24"/>
    <p:sldId id="284" r:id="rId25"/>
    <p:sldId id="301" r:id="rId26"/>
    <p:sldId id="300" r:id="rId27"/>
    <p:sldId id="287" r:id="rId28"/>
    <p:sldId id="302" r:id="rId29"/>
    <p:sldId id="303" r:id="rId30"/>
    <p:sldId id="305" r:id="rId31"/>
    <p:sldId id="26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darmumcu/nurddockertraining" TargetMode="External"/><Relationship Id="rId2" Type="http://schemas.openxmlformats.org/officeDocument/2006/relationships/hyperlink" Target="mailto:Serdar.mumcu@comodo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explor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cker-library/postgres/blob/master/10/Dockerfil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e.docker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DOCKER 101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err="1"/>
              <a:t>Serdar</a:t>
            </a:r>
            <a:r>
              <a:rPr lang="en-GB" b="1" dirty="0"/>
              <a:t> </a:t>
            </a:r>
            <a:r>
              <a:rPr lang="en-GB" b="1" dirty="0" err="1"/>
              <a:t>mumcu</a:t>
            </a:r>
            <a:r>
              <a:rPr lang="en-GB" b="1" dirty="0"/>
              <a:t> </a:t>
            </a:r>
            <a:r>
              <a:rPr lang="en-GB" dirty="0"/>
              <a:t>(</a:t>
            </a:r>
            <a:r>
              <a:rPr lang="en-GB" dirty="0" err="1"/>
              <a:t>Comodo</a:t>
            </a:r>
            <a:r>
              <a:rPr lang="en-GB" dirty="0"/>
              <a:t> threat RESEARCH labs SOFTWARE ARCHITECT)</a:t>
            </a:r>
          </a:p>
          <a:p>
            <a:r>
              <a:rPr lang="en-GB" dirty="0">
                <a:hlinkClick r:id="rId2"/>
              </a:rPr>
              <a:t>Serdar.mumcu@comodo.com</a:t>
            </a:r>
            <a:endParaRPr lang="en-GB" dirty="0"/>
          </a:p>
          <a:p>
            <a:r>
              <a:rPr lang="en-GB" dirty="0">
                <a:hlinkClick r:id="rId3"/>
              </a:rPr>
              <a:t>https://github.com/serdarmumcu/nurddockertraining</a:t>
            </a:r>
            <a:endParaRPr lang="en-GB" dirty="0"/>
          </a:p>
          <a:p>
            <a:r>
              <a:rPr lang="en-GB" dirty="0"/>
              <a:t>#NURDDOCKERTRAINING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1E4C4-12DF-4CA6-A9A4-B45AD5717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972" y="4429919"/>
            <a:ext cx="956829" cy="3995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C75074-B7EE-409D-8A80-04841BE57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071" y="4911747"/>
            <a:ext cx="346053" cy="34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37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6816"/>
            <a:ext cx="9905999" cy="3964299"/>
          </a:xfrm>
        </p:spPr>
        <p:txBody>
          <a:bodyPr>
            <a:normAutofit/>
          </a:bodyPr>
          <a:lstStyle/>
          <a:p>
            <a:r>
              <a:rPr lang="en-US" dirty="0"/>
              <a:t>docker version / docker info</a:t>
            </a:r>
          </a:p>
          <a:p>
            <a:r>
              <a:rPr lang="en-US" dirty="0"/>
              <a:t>docker / docker --help</a:t>
            </a:r>
          </a:p>
          <a:p>
            <a:r>
              <a:rPr lang="en-US" dirty="0"/>
              <a:t>docker container run --rm</a:t>
            </a:r>
          </a:p>
          <a:p>
            <a:r>
              <a:rPr lang="en-US" dirty="0"/>
              <a:t>docker image ls</a:t>
            </a:r>
          </a:p>
          <a:p>
            <a:r>
              <a:rPr lang="en-US" dirty="0"/>
              <a:t>docker volume ls</a:t>
            </a:r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21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3810"/>
            <a:ext cx="10416604" cy="42122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docker container run -p 8080:80 nginx:v1.14</a:t>
            </a:r>
          </a:p>
          <a:p>
            <a:pPr marL="0" indent="0">
              <a:buNone/>
            </a:pPr>
            <a:r>
              <a:rPr lang="en-US" sz="3200" dirty="0"/>
              <a:t>--name</a:t>
            </a:r>
          </a:p>
          <a:p>
            <a:pPr marL="0" indent="0">
              <a:buNone/>
            </a:pPr>
            <a:r>
              <a:rPr lang="en-US" sz="3200" dirty="0"/>
              <a:t>--detach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https://hub.docker.com/explore/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docker stop</a:t>
            </a:r>
          </a:p>
          <a:p>
            <a:pPr marL="0" indent="0">
              <a:buNone/>
            </a:pPr>
            <a:r>
              <a:rPr lang="en-US" sz="3200" dirty="0"/>
              <a:t>docker start</a:t>
            </a:r>
          </a:p>
          <a:p>
            <a:pPr marL="0" indent="0">
              <a:buNone/>
            </a:pPr>
            <a:r>
              <a:rPr lang="en-US" sz="3200" dirty="0"/>
              <a:t>docker logs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5474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10427133" cy="3255818"/>
          </a:xfrm>
        </p:spPr>
        <p:txBody>
          <a:bodyPr/>
          <a:lstStyle/>
          <a:p>
            <a:r>
              <a:rPr lang="en-US" dirty="0"/>
              <a:t>docker container just a process in the host OS</a:t>
            </a:r>
          </a:p>
          <a:p>
            <a:r>
              <a:rPr lang="en-US" dirty="0"/>
              <a:t>docker run --name mongo –d mongo</a:t>
            </a:r>
          </a:p>
          <a:p>
            <a:r>
              <a:rPr lang="en-US" dirty="0"/>
              <a:t>docker top mongo</a:t>
            </a:r>
          </a:p>
          <a:p>
            <a:r>
              <a:rPr lang="en-US" dirty="0" err="1"/>
              <a:t>ps</a:t>
            </a:r>
            <a:r>
              <a:rPr lang="en-US" dirty="0"/>
              <a:t> aux</a:t>
            </a:r>
          </a:p>
          <a:p>
            <a:r>
              <a:rPr lang="en-US" dirty="0"/>
              <a:t>docker run -it --rm --privileged --</a:t>
            </a:r>
            <a:r>
              <a:rPr lang="en-US" dirty="0" err="1"/>
              <a:t>pid</a:t>
            </a:r>
            <a:r>
              <a:rPr lang="en-US" dirty="0"/>
              <a:t>=host docker4w/</a:t>
            </a:r>
            <a:r>
              <a:rPr lang="en-US" dirty="0" err="1"/>
              <a:t>nsenter-dockerd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28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 (</a:t>
            </a:r>
            <a:r>
              <a:rPr lang="en-GB" dirty="0" err="1"/>
              <a:t>Assıgnment</a:t>
            </a:r>
            <a:r>
              <a:rPr lang="en-GB" dirty="0"/>
              <a:t>)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8707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https://docs.docker.com/</a:t>
            </a:r>
            <a:endParaRPr lang="en-US" dirty="0"/>
          </a:p>
          <a:p>
            <a:r>
              <a:rPr lang="en-US" dirty="0"/>
              <a:t>--help</a:t>
            </a:r>
          </a:p>
          <a:p>
            <a:r>
              <a:rPr lang="en-US" dirty="0" err="1"/>
              <a:t>nginx</a:t>
            </a:r>
            <a:r>
              <a:rPr lang="en-US" dirty="0"/>
              <a:t> (80:80), </a:t>
            </a:r>
            <a:r>
              <a:rPr lang="en-US" dirty="0" err="1"/>
              <a:t>postgresql</a:t>
            </a:r>
            <a:r>
              <a:rPr lang="en-US" dirty="0"/>
              <a:t> (5432:5432), </a:t>
            </a:r>
            <a:r>
              <a:rPr lang="en-US" dirty="0" err="1"/>
              <a:t>httpd</a:t>
            </a:r>
            <a:r>
              <a:rPr lang="en-US" dirty="0"/>
              <a:t> (8080:80)</a:t>
            </a:r>
          </a:p>
          <a:p>
            <a:r>
              <a:rPr lang="en-US" dirty="0"/>
              <a:t>use –d and –name</a:t>
            </a:r>
          </a:p>
          <a:p>
            <a:r>
              <a:rPr lang="en-US" dirty="0"/>
              <a:t>use -e or --env to pass POSTGRES_PASSWORD=my-secret-pw</a:t>
            </a:r>
          </a:p>
        </p:txBody>
      </p:sp>
    </p:spTree>
    <p:extLst>
      <p:ext uri="{BB962C8B-B14F-4D97-AF65-F5344CB8AC3E}">
        <p14:creationId xmlns:p14="http://schemas.microsoft.com/office/powerpoint/2010/main" val="1797195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87079"/>
          </a:xfrm>
        </p:spPr>
        <p:txBody>
          <a:bodyPr/>
          <a:lstStyle/>
          <a:p>
            <a:r>
              <a:rPr lang="en-US" dirty="0"/>
              <a:t>docker container top</a:t>
            </a:r>
          </a:p>
          <a:p>
            <a:r>
              <a:rPr lang="en-US" dirty="0"/>
              <a:t>docker container inspect</a:t>
            </a:r>
          </a:p>
          <a:p>
            <a:r>
              <a:rPr lang="en-US" dirty="0"/>
              <a:t>docker container stats</a:t>
            </a:r>
          </a:p>
          <a:p>
            <a:r>
              <a:rPr lang="en-US" dirty="0"/>
              <a:t>docker inspect proxy –format ‘{{ .</a:t>
            </a:r>
            <a:r>
              <a:rPr lang="en-US" dirty="0" err="1"/>
              <a:t>NetworkSettings.IPAddress</a:t>
            </a:r>
            <a:r>
              <a:rPr lang="en-US" dirty="0"/>
              <a:t> }}’</a:t>
            </a:r>
          </a:p>
          <a:p>
            <a:r>
              <a:rPr lang="en-US" dirty="0"/>
              <a:t>docker run --rm </a:t>
            </a:r>
            <a:r>
              <a:rPr lang="en-US" dirty="0" err="1"/>
              <a:t>tutum</a:t>
            </a:r>
            <a:r>
              <a:rPr lang="en-US" dirty="0"/>
              <a:t>/curl </a:t>
            </a:r>
            <a:r>
              <a:rPr lang="en-US" dirty="0" err="1"/>
              <a:t>curl</a:t>
            </a:r>
            <a:r>
              <a:rPr lang="en-US" dirty="0"/>
              <a:t> &lt;</a:t>
            </a:r>
            <a:r>
              <a:rPr lang="en-US" dirty="0" err="1"/>
              <a:t>ip</a:t>
            </a:r>
            <a:r>
              <a:rPr lang="en-US" dirty="0"/>
              <a:t>-address&gt;</a:t>
            </a:r>
          </a:p>
          <a:p>
            <a:r>
              <a:rPr lang="en-US" dirty="0"/>
              <a:t>docker stop $(docker </a:t>
            </a:r>
            <a:r>
              <a:rPr lang="en-US" dirty="0" err="1"/>
              <a:t>ps</a:t>
            </a:r>
            <a:r>
              <a:rPr lang="en-US" dirty="0"/>
              <a:t> -</a:t>
            </a:r>
            <a:r>
              <a:rPr lang="en-US" dirty="0" err="1"/>
              <a:t>aq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5978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870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Getting a shell inside containers (no </a:t>
            </a:r>
            <a:r>
              <a:rPr lang="en-US" dirty="0" err="1"/>
              <a:t>ssh</a:t>
            </a:r>
            <a:r>
              <a:rPr lang="en-US" dirty="0"/>
              <a:t> needed)</a:t>
            </a:r>
          </a:p>
          <a:p>
            <a:r>
              <a:rPr lang="en-US" dirty="0"/>
              <a:t>docker container run –it</a:t>
            </a:r>
          </a:p>
          <a:p>
            <a:r>
              <a:rPr lang="en-US" dirty="0"/>
              <a:t>docker container exec –it</a:t>
            </a:r>
          </a:p>
          <a:p>
            <a:r>
              <a:rPr lang="en-US" dirty="0"/>
              <a:t>docker container run –it –name proxy –p 8080:80 </a:t>
            </a:r>
            <a:r>
              <a:rPr lang="en-US" dirty="0" err="1"/>
              <a:t>nginx</a:t>
            </a:r>
            <a:r>
              <a:rPr lang="en-US" dirty="0"/>
              <a:t> bash</a:t>
            </a:r>
          </a:p>
          <a:p>
            <a:r>
              <a:rPr lang="en-US" dirty="0"/>
              <a:t>When you exit, container will stop since we changed the default command</a:t>
            </a:r>
          </a:p>
          <a:p>
            <a:r>
              <a:rPr lang="en-US" dirty="0"/>
              <a:t>docker container start –ai ubuntu</a:t>
            </a:r>
          </a:p>
          <a:p>
            <a:r>
              <a:rPr lang="en-US" dirty="0"/>
              <a:t>docker container run -it alpine </a:t>
            </a:r>
            <a:r>
              <a:rPr lang="en-US" dirty="0" err="1"/>
              <a:t>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50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NETWORKING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36032D-CD3F-44B8-9B3C-1A1A2541A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867" y="1935770"/>
            <a:ext cx="7135090" cy="4303712"/>
          </a:xfrm>
        </p:spPr>
      </p:pic>
    </p:spTree>
    <p:extLst>
      <p:ext uri="{BB962C8B-B14F-4D97-AF65-F5344CB8AC3E}">
        <p14:creationId xmlns:p14="http://schemas.microsoft.com/office/powerpoint/2010/main" val="2693744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NETWORKING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container run –p</a:t>
            </a:r>
          </a:p>
          <a:p>
            <a:r>
              <a:rPr lang="en-US" dirty="0"/>
              <a:t>docker container port &lt;container&gt;</a:t>
            </a:r>
          </a:p>
          <a:p>
            <a:r>
              <a:rPr lang="en-US" dirty="0"/>
              <a:t>docker network ls</a:t>
            </a:r>
          </a:p>
          <a:p>
            <a:r>
              <a:rPr lang="en-US" dirty="0"/>
              <a:t>Bridge, Host, None</a:t>
            </a:r>
          </a:p>
          <a:p>
            <a:r>
              <a:rPr lang="en-US" dirty="0"/>
              <a:t>docker network inspect bridge</a:t>
            </a:r>
          </a:p>
          <a:p>
            <a:r>
              <a:rPr lang="en-US" dirty="0"/>
              <a:t>docker network create </a:t>
            </a:r>
            <a:r>
              <a:rPr lang="en-US" dirty="0" err="1"/>
              <a:t>mynetwork</a:t>
            </a:r>
            <a:r>
              <a:rPr lang="en-US" dirty="0"/>
              <a:t> (--driver)</a:t>
            </a:r>
          </a:p>
        </p:txBody>
      </p:sp>
    </p:spTree>
    <p:extLst>
      <p:ext uri="{BB962C8B-B14F-4D97-AF65-F5344CB8AC3E}">
        <p14:creationId xmlns:p14="http://schemas.microsoft.com/office/powerpoint/2010/main" val="2161517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NETWORKING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6096"/>
            <a:ext cx="9905999" cy="4287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docker container run -d --name proxy –network </a:t>
            </a:r>
            <a:r>
              <a:rPr lang="en-US" dirty="0" err="1"/>
              <a:t>mynetwork</a:t>
            </a:r>
            <a:r>
              <a:rPr lang="en-US" dirty="0"/>
              <a:t> </a:t>
            </a:r>
            <a:r>
              <a:rPr lang="en-US" dirty="0" err="1"/>
              <a:t>nginx</a:t>
            </a:r>
            <a:endParaRPr lang="en-US" dirty="0"/>
          </a:p>
          <a:p>
            <a:r>
              <a:rPr lang="en-US" dirty="0"/>
              <a:t>docker network inspect </a:t>
            </a:r>
            <a:r>
              <a:rPr lang="en-US" dirty="0" err="1"/>
              <a:t>mynetwork</a:t>
            </a:r>
            <a:endParaRPr lang="en-US" dirty="0"/>
          </a:p>
          <a:p>
            <a:r>
              <a:rPr lang="en-US" dirty="0"/>
              <a:t>docker network connect</a:t>
            </a:r>
          </a:p>
          <a:p>
            <a:r>
              <a:rPr lang="en-US" dirty="0"/>
              <a:t>docker network disconnect</a:t>
            </a:r>
          </a:p>
          <a:p>
            <a:r>
              <a:rPr lang="en-US" dirty="0"/>
              <a:t>DNS (we cannot rely on the IP Addresses)</a:t>
            </a:r>
          </a:p>
          <a:p>
            <a:r>
              <a:rPr lang="en-US" dirty="0"/>
              <a:t>docker container run –d --name </a:t>
            </a:r>
            <a:r>
              <a:rPr lang="en-US" dirty="0" err="1"/>
              <a:t>newproxy</a:t>
            </a:r>
            <a:r>
              <a:rPr lang="en-US" dirty="0"/>
              <a:t> --network </a:t>
            </a:r>
            <a:r>
              <a:rPr lang="en-US" dirty="0" err="1"/>
              <a:t>mynetwork</a:t>
            </a:r>
            <a:r>
              <a:rPr lang="en-US" dirty="0"/>
              <a:t> </a:t>
            </a:r>
            <a:r>
              <a:rPr lang="en-US" dirty="0" err="1"/>
              <a:t>nginx</a:t>
            </a:r>
            <a:endParaRPr lang="en-US" dirty="0"/>
          </a:p>
          <a:p>
            <a:r>
              <a:rPr lang="en-US" dirty="0"/>
              <a:t>docker container exec -it </a:t>
            </a:r>
            <a:r>
              <a:rPr lang="en-US" dirty="0" err="1"/>
              <a:t>newproxy</a:t>
            </a:r>
            <a:r>
              <a:rPr lang="en-US" dirty="0"/>
              <a:t> ping proxy</a:t>
            </a:r>
          </a:p>
          <a:p>
            <a:r>
              <a:rPr lang="en-US" dirty="0"/>
              <a:t>--link (for default bridge network) - in docker-compose it is easier</a:t>
            </a:r>
          </a:p>
        </p:txBody>
      </p:sp>
    </p:spTree>
    <p:extLst>
      <p:ext uri="{BB962C8B-B14F-4D97-AF65-F5344CB8AC3E}">
        <p14:creationId xmlns:p14="http://schemas.microsoft.com/office/powerpoint/2010/main" val="3295595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NETWORKING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6096"/>
            <a:ext cx="10119487" cy="4287851"/>
          </a:xfrm>
        </p:spPr>
        <p:txBody>
          <a:bodyPr>
            <a:normAutofit/>
          </a:bodyPr>
          <a:lstStyle/>
          <a:p>
            <a:r>
              <a:rPr lang="en-US" dirty="0"/>
              <a:t>docker network create </a:t>
            </a:r>
            <a:r>
              <a:rPr lang="en-US" dirty="0" err="1"/>
              <a:t>testnetwork</a:t>
            </a:r>
            <a:endParaRPr lang="en-US" dirty="0"/>
          </a:p>
          <a:p>
            <a:r>
              <a:rPr lang="en-US" dirty="0"/>
              <a:t>docker container run –d --net </a:t>
            </a:r>
            <a:r>
              <a:rPr lang="en-US" dirty="0" err="1"/>
              <a:t>testnetwork</a:t>
            </a:r>
            <a:r>
              <a:rPr lang="en-US" dirty="0"/>
              <a:t> --net-alias </a:t>
            </a:r>
            <a:r>
              <a:rPr lang="en-US" dirty="0" err="1"/>
              <a:t>mysearch</a:t>
            </a:r>
            <a:r>
              <a:rPr lang="en-US" dirty="0"/>
              <a:t> elasticsearch:2</a:t>
            </a:r>
          </a:p>
          <a:p>
            <a:r>
              <a:rPr lang="en-US" dirty="0"/>
              <a:t>docker container run –d --net </a:t>
            </a:r>
            <a:r>
              <a:rPr lang="en-US" dirty="0" err="1"/>
              <a:t>testnetwork</a:t>
            </a:r>
            <a:r>
              <a:rPr lang="en-US" dirty="0"/>
              <a:t> --net-alias </a:t>
            </a:r>
            <a:r>
              <a:rPr lang="en-US" dirty="0" err="1"/>
              <a:t>mysearch</a:t>
            </a:r>
            <a:r>
              <a:rPr lang="en-US" dirty="0"/>
              <a:t> elasticsearch:2</a:t>
            </a:r>
          </a:p>
          <a:p>
            <a:r>
              <a:rPr lang="en-US" dirty="0"/>
              <a:t>docker container run --rm --net </a:t>
            </a:r>
            <a:r>
              <a:rPr lang="en-US" dirty="0" err="1"/>
              <a:t>testnetwork</a:t>
            </a:r>
            <a:r>
              <a:rPr lang="en-US" dirty="0"/>
              <a:t> alpine </a:t>
            </a:r>
            <a:r>
              <a:rPr lang="en-US" dirty="0" err="1"/>
              <a:t>nslookup</a:t>
            </a:r>
            <a:r>
              <a:rPr lang="en-US" dirty="0"/>
              <a:t> </a:t>
            </a:r>
            <a:r>
              <a:rPr lang="en-US" dirty="0" err="1"/>
              <a:t>mysearch</a:t>
            </a:r>
            <a:endParaRPr lang="en-US" dirty="0"/>
          </a:p>
          <a:p>
            <a:r>
              <a:rPr lang="en-US" dirty="0"/>
              <a:t>docker container run --rm --net </a:t>
            </a:r>
            <a:r>
              <a:rPr lang="en-US" dirty="0" err="1"/>
              <a:t>testnetwork</a:t>
            </a:r>
            <a:r>
              <a:rPr lang="en-US" dirty="0"/>
              <a:t> centos </a:t>
            </a:r>
            <a:r>
              <a:rPr lang="en-US" dirty="0" err="1"/>
              <a:t>centos</a:t>
            </a:r>
            <a:r>
              <a:rPr lang="en-US" dirty="0"/>
              <a:t> curl –s mysearch:9200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Outlıne</a:t>
            </a:r>
            <a:endParaRPr lang="tr-T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71" y="2249488"/>
            <a:ext cx="3973870" cy="35417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99765"/>
            <a:ext cx="4875211" cy="38508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Container?</a:t>
            </a:r>
          </a:p>
          <a:p>
            <a:r>
              <a:rPr lang="en-US" dirty="0"/>
              <a:t>What is Docker?</a:t>
            </a:r>
          </a:p>
          <a:p>
            <a:r>
              <a:rPr lang="en-US" dirty="0"/>
              <a:t>Docker Terminology</a:t>
            </a:r>
          </a:p>
          <a:p>
            <a:r>
              <a:rPr lang="en-US" dirty="0"/>
              <a:t>Docker Installation</a:t>
            </a:r>
          </a:p>
          <a:p>
            <a:r>
              <a:rPr lang="en-US" dirty="0"/>
              <a:t>Docker CLI Usage</a:t>
            </a:r>
          </a:p>
          <a:p>
            <a:r>
              <a:rPr lang="en-US" dirty="0"/>
              <a:t>Docker Persistence</a:t>
            </a:r>
          </a:p>
          <a:p>
            <a:r>
              <a:rPr lang="en-US" dirty="0"/>
              <a:t>Docker Networking</a:t>
            </a:r>
          </a:p>
          <a:p>
            <a:r>
              <a:rPr lang="en-US" dirty="0"/>
              <a:t>Custom Docker Images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0158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DOCKERFILE: CREATING CUSTOM DOCKER IMAGES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Image: App binaries and dependencies (No kernel, no kernel modules)</a:t>
            </a:r>
          </a:p>
          <a:p>
            <a:r>
              <a:rPr lang="en-US" dirty="0"/>
              <a:t>Image layers</a:t>
            </a:r>
          </a:p>
          <a:p>
            <a:r>
              <a:rPr lang="en-US" dirty="0"/>
              <a:t>docker history </a:t>
            </a:r>
            <a:r>
              <a:rPr lang="en-US" dirty="0" err="1"/>
              <a:t>nginx:latest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07653-52A8-4B2E-9439-8639910CB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861" y="4020344"/>
            <a:ext cx="45910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53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DOCKERFILE: CREATING CUSTOM DOCKER IMAGES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FROM</a:t>
            </a:r>
          </a:p>
          <a:p>
            <a:r>
              <a:rPr lang="en-US" dirty="0"/>
              <a:t>ENV</a:t>
            </a:r>
          </a:p>
          <a:p>
            <a:r>
              <a:rPr lang="en-US" dirty="0"/>
              <a:t>RUN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EXPOSE</a:t>
            </a:r>
          </a:p>
          <a:p>
            <a:r>
              <a:rPr lang="en-US" dirty="0"/>
              <a:t>CMD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5161E-EBDD-45D6-9966-F3296DBD4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984" y="1811234"/>
            <a:ext cx="7689954" cy="442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05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DOCKERFILE: CREATING CUSTOM DOCKER IMAGES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   </a:t>
            </a:r>
            <a:r>
              <a:rPr lang="en-US" sz="3600" dirty="0"/>
              <a:t>docker image build –t </a:t>
            </a:r>
            <a:r>
              <a:rPr lang="en-US" sz="3600" dirty="0" err="1"/>
              <a:t>customnginx</a:t>
            </a:r>
            <a:r>
              <a:rPr lang="en-US" sz="36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395298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DOCKERFILE: CREATING CUSTOM DOCKER IMAGES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   </a:t>
            </a:r>
            <a:r>
              <a:rPr lang="en-US" sz="3600" dirty="0" err="1"/>
              <a:t>dockerize</a:t>
            </a:r>
            <a:r>
              <a:rPr lang="en-US" sz="3600" dirty="0"/>
              <a:t> a node.js application</a:t>
            </a:r>
          </a:p>
        </p:txBody>
      </p:sp>
    </p:spTree>
    <p:extLst>
      <p:ext uri="{BB962C8B-B14F-4D97-AF65-F5344CB8AC3E}">
        <p14:creationId xmlns:p14="http://schemas.microsoft.com/office/powerpoint/2010/main" val="209460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PERSISTENCE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Volumes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https://github.com/docker-library/postgres/blob/master/10/Dockerfile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volume ls / rm / prune / inspect /create</a:t>
            </a:r>
          </a:p>
          <a:p>
            <a:pPr marL="0" indent="0">
              <a:buNone/>
            </a:pPr>
            <a:r>
              <a:rPr lang="en-US" dirty="0"/>
              <a:t>docker image inspect </a:t>
            </a:r>
            <a:r>
              <a:rPr lang="en-US" dirty="0" err="1"/>
              <a:t>postgres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container inspect </a:t>
            </a:r>
            <a:r>
              <a:rPr lang="en-US" dirty="0" err="1"/>
              <a:t>postgres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volume inspect &lt;volume-id&gt;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32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PERSISTENCE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docker container  run -d --name </a:t>
            </a:r>
            <a:r>
              <a:rPr lang="en-US" dirty="0" err="1"/>
              <a:t>db</a:t>
            </a:r>
            <a:r>
              <a:rPr lang="en-US" dirty="0"/>
              <a:t> -e POSTGRES_PASSWORD=</a:t>
            </a:r>
            <a:r>
              <a:rPr lang="en-US" dirty="0" err="1"/>
              <a:t>mysecretpw</a:t>
            </a:r>
            <a:r>
              <a:rPr lang="en-US" dirty="0"/>
              <a:t> -v </a:t>
            </a:r>
            <a:r>
              <a:rPr lang="en-US" dirty="0" err="1"/>
              <a:t>postgres-db</a:t>
            </a:r>
            <a:r>
              <a:rPr lang="en-US" dirty="0"/>
              <a:t>:/var/lib/</a:t>
            </a:r>
            <a:r>
              <a:rPr lang="en-US" dirty="0" err="1"/>
              <a:t>postgresql</a:t>
            </a:r>
            <a:r>
              <a:rPr lang="en-US" dirty="0"/>
              <a:t>/data </a:t>
            </a:r>
            <a:r>
              <a:rPr lang="en-US" dirty="0" err="1"/>
              <a:t>postgres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you may delete the container and mount the same volume again to another container</a:t>
            </a:r>
          </a:p>
          <a:p>
            <a:pPr marL="0" indent="0">
              <a:buNone/>
            </a:pPr>
            <a:r>
              <a:rPr lang="en-US" dirty="0"/>
              <a:t>docker volume create --help</a:t>
            </a:r>
          </a:p>
        </p:txBody>
      </p:sp>
    </p:spTree>
    <p:extLst>
      <p:ext uri="{BB962C8B-B14F-4D97-AF65-F5344CB8AC3E}">
        <p14:creationId xmlns:p14="http://schemas.microsoft.com/office/powerpoint/2010/main" val="1905426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PERSISTENCE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Mounts</a:t>
            </a:r>
          </a:p>
          <a:p>
            <a:pPr marL="0" indent="0">
              <a:buNone/>
            </a:pPr>
            <a:r>
              <a:rPr lang="en-US" dirty="0"/>
              <a:t>... run -v /Users/user1/stuff:/path/container (mac/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... run -v //c/Users/user1/stuff:/path/container (windows)</a:t>
            </a:r>
          </a:p>
          <a:p>
            <a:pPr marL="0" indent="0">
              <a:buNone/>
            </a:pPr>
            <a:r>
              <a:rPr lang="en-US" dirty="0"/>
              <a:t>docker run -d --name proxy1 -v C:\Users\Serdar\Desktop\dockerEgitim\bindmount:/usr/share/nginx/html -p 8080:80  </a:t>
            </a:r>
            <a:r>
              <a:rPr lang="en-US" dirty="0" err="1"/>
              <a:t>nginx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0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COMPOSE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  <a:p>
            <a:r>
              <a:rPr lang="en-US" dirty="0"/>
              <a:t>docker-compose CLI</a:t>
            </a:r>
          </a:p>
        </p:txBody>
      </p:sp>
    </p:spTree>
    <p:extLst>
      <p:ext uri="{BB962C8B-B14F-4D97-AF65-F5344CB8AC3E}">
        <p14:creationId xmlns:p14="http://schemas.microsoft.com/office/powerpoint/2010/main" val="484121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COMPOSE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</a:t>
            </a:r>
            <a:r>
              <a:rPr lang="en-GB" dirty="0" err="1"/>
              <a:t>elasticsearch</a:t>
            </a:r>
            <a:r>
              <a:rPr lang="en-GB" dirty="0"/>
              <a:t> and </a:t>
            </a:r>
            <a:r>
              <a:rPr lang="en-GB" dirty="0" err="1"/>
              <a:t>redis</a:t>
            </a:r>
            <a:r>
              <a:rPr lang="en-GB" dirty="0"/>
              <a:t> clusters locally with docker compose</a:t>
            </a: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32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CLOUD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dockercloud</a:t>
            </a:r>
            <a:r>
              <a:rPr lang="en-GB" dirty="0"/>
              <a:t> and </a:t>
            </a:r>
            <a:r>
              <a:rPr lang="en-GB" dirty="0" err="1"/>
              <a:t>dockerhub</a:t>
            </a:r>
            <a:r>
              <a:rPr lang="en-GB" dirty="0"/>
              <a:t> for continuous integration</a:t>
            </a:r>
            <a:endParaRPr lang="tr-TR" dirty="0"/>
          </a:p>
          <a:p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37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outlıne</a:t>
            </a:r>
            <a:endParaRPr lang="tr-T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71" y="2249488"/>
            <a:ext cx="3973870" cy="35417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94114"/>
            <a:ext cx="4875211" cy="40565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Docker-Compose</a:t>
            </a:r>
          </a:p>
          <a:p>
            <a:r>
              <a:rPr lang="en-US" dirty="0"/>
              <a:t>Workshop</a:t>
            </a:r>
          </a:p>
          <a:p>
            <a:r>
              <a:rPr lang="en-US" dirty="0"/>
              <a:t>Elasticsearch, Redis Cluster</a:t>
            </a:r>
          </a:p>
          <a:p>
            <a:r>
              <a:rPr lang="en-US" dirty="0"/>
              <a:t>Node.js</a:t>
            </a:r>
          </a:p>
          <a:p>
            <a:r>
              <a:rPr lang="en-US" dirty="0"/>
              <a:t>Deployment to Digital Ocean</a:t>
            </a:r>
          </a:p>
          <a:p>
            <a:r>
              <a:rPr lang="en-US" dirty="0"/>
              <a:t>Using </a:t>
            </a:r>
            <a:r>
              <a:rPr lang="en-US" dirty="0" err="1"/>
              <a:t>DockerCloud</a:t>
            </a:r>
            <a:endParaRPr lang="en-US" dirty="0"/>
          </a:p>
          <a:p>
            <a:r>
              <a:rPr lang="en-US" dirty="0" err="1"/>
              <a:t>DockerCloud</a:t>
            </a:r>
            <a:r>
              <a:rPr lang="en-US" dirty="0"/>
              <a:t> &amp; </a:t>
            </a:r>
            <a:r>
              <a:rPr lang="en-US" dirty="0" err="1"/>
              <a:t>DockerHub</a:t>
            </a:r>
            <a:r>
              <a:rPr lang="en-US" dirty="0"/>
              <a:t> for CI</a:t>
            </a:r>
          </a:p>
          <a:p>
            <a:r>
              <a:rPr lang="en-US" dirty="0"/>
              <a:t>Amazon Elastic Container Registry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8292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DEPLOYMENT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Digital Ocean Deployment</a:t>
            </a:r>
          </a:p>
          <a:p>
            <a:r>
              <a:rPr lang="en-GB"/>
              <a:t>AWS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1812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end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questıons or comments?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364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</a:t>
            </a:r>
            <a:r>
              <a:rPr lang="en-GB" dirty="0" err="1"/>
              <a:t>ıs</a:t>
            </a:r>
            <a:r>
              <a:rPr lang="en-GB" dirty="0"/>
              <a:t> Container?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E5F539-46CF-49E0-A78B-31B65C4269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82715" y="1805050"/>
            <a:ext cx="4956176" cy="2338878"/>
          </a:xfrm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ADBAE313-82BB-4968-BB1F-82A9A886B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82" y="1785143"/>
            <a:ext cx="4956176" cy="2358785"/>
          </a:xfrm>
          <a:prstGeom prst="rect">
            <a:avLst/>
          </a:prstGeom>
        </p:spPr>
      </p:pic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C6F0872B-D16F-45DA-A911-9C5ED1E63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815" y="4317423"/>
            <a:ext cx="4909193" cy="235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4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ıs </a:t>
            </a:r>
            <a:r>
              <a:rPr lang="en-GB" dirty="0" err="1"/>
              <a:t>docker</a:t>
            </a:r>
            <a:r>
              <a:rPr lang="en-GB" dirty="0"/>
              <a:t>?</a:t>
            </a:r>
            <a:endParaRPr lang="tr-T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71" y="2249488"/>
            <a:ext cx="3973870" cy="35417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Solomon </a:t>
            </a:r>
            <a:r>
              <a:rPr lang="en-US" dirty="0" err="1"/>
              <a:t>Hykes</a:t>
            </a:r>
            <a:endParaRPr lang="en-US" dirty="0"/>
          </a:p>
          <a:p>
            <a:r>
              <a:rPr lang="en-US" dirty="0"/>
              <a:t>Since 2013</a:t>
            </a:r>
          </a:p>
          <a:p>
            <a:r>
              <a:rPr lang="en-US" dirty="0"/>
              <a:t>Docker Inc.</a:t>
            </a:r>
          </a:p>
          <a:p>
            <a:r>
              <a:rPr lang="en-US" dirty="0"/>
              <a:t>Written in Go</a:t>
            </a:r>
          </a:p>
          <a:p>
            <a:r>
              <a:rPr lang="en-US" dirty="0"/>
              <a:t>Moves very fast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403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Vm</a:t>
            </a:r>
            <a:r>
              <a:rPr lang="en-GB" dirty="0"/>
              <a:t> vs. contaıners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385" y="2249488"/>
            <a:ext cx="6256056" cy="3541712"/>
          </a:xfrm>
        </p:spPr>
      </p:pic>
    </p:spTree>
    <p:extLst>
      <p:ext uri="{BB962C8B-B14F-4D97-AF65-F5344CB8AC3E}">
        <p14:creationId xmlns:p14="http://schemas.microsoft.com/office/powerpoint/2010/main" val="418030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TERMINOLOGY</a:t>
            </a:r>
            <a:endParaRPr lang="tr-T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71" y="2249488"/>
            <a:ext cx="3973870" cy="35417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Docker Image</a:t>
            </a:r>
          </a:p>
          <a:p>
            <a:r>
              <a:rPr lang="en-US" dirty="0"/>
              <a:t>Docker Container</a:t>
            </a:r>
          </a:p>
          <a:p>
            <a:r>
              <a:rPr lang="en-US" dirty="0"/>
              <a:t>Docker Volume</a:t>
            </a:r>
          </a:p>
          <a:p>
            <a:r>
              <a:rPr lang="en-US" dirty="0"/>
              <a:t>Docker Registry</a:t>
            </a:r>
          </a:p>
          <a:p>
            <a:r>
              <a:rPr lang="en-US" dirty="0"/>
              <a:t>Docker CLI</a:t>
            </a:r>
          </a:p>
          <a:p>
            <a:r>
              <a:rPr lang="en-US" dirty="0"/>
              <a:t>Docker Daemon (Engine)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3651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archıtecture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051" y="2249488"/>
            <a:ext cx="6690723" cy="3541712"/>
          </a:xfrm>
        </p:spPr>
      </p:pic>
    </p:spTree>
    <p:extLst>
      <p:ext uri="{BB962C8B-B14F-4D97-AF65-F5344CB8AC3E}">
        <p14:creationId xmlns:p14="http://schemas.microsoft.com/office/powerpoint/2010/main" val="33251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</a:t>
            </a:r>
            <a:r>
              <a:rPr lang="en-GB" dirty="0" err="1"/>
              <a:t>ınstallatıon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C75E71-562A-4F8E-BB27-1143F98C3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46300"/>
            <a:ext cx="10191996" cy="409318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https://store.docker.com/</a:t>
            </a:r>
            <a:endParaRPr lang="en-US" dirty="0"/>
          </a:p>
          <a:p>
            <a:r>
              <a:rPr lang="en-US" dirty="0"/>
              <a:t>Mac , Windows, Centos, Debian, Fedora, Ubuntu, Raspberry Pi</a:t>
            </a:r>
          </a:p>
          <a:p>
            <a:r>
              <a:rPr lang="en-US" dirty="0"/>
              <a:t>Direct: Linux, W. Server 2016 / Indirect: Windows 10 Pro/Ent (Hyper-V), Mac (</a:t>
            </a:r>
            <a:r>
              <a:rPr lang="en-US" dirty="0" err="1"/>
              <a:t>HyperKit</a:t>
            </a:r>
            <a:r>
              <a:rPr lang="en-US" dirty="0"/>
              <a:t>)</a:t>
            </a:r>
          </a:p>
          <a:p>
            <a:r>
              <a:rPr lang="en-US" dirty="0"/>
              <a:t>Windows 7/8/8.1, Older versions of Mac or Window 10 Home (Docker Toolbox)</a:t>
            </a:r>
          </a:p>
          <a:p>
            <a:r>
              <a:rPr lang="en-US" dirty="0"/>
              <a:t>IaaS (AWS, Azure)</a:t>
            </a:r>
          </a:p>
          <a:p>
            <a:r>
              <a:rPr lang="en-US" dirty="0" err="1"/>
              <a:t>DockerCloud</a:t>
            </a:r>
            <a:r>
              <a:rPr lang="en-US" dirty="0"/>
              <a:t> (1 free private repo)</a:t>
            </a:r>
          </a:p>
          <a:p>
            <a:r>
              <a:rPr lang="en-US" dirty="0"/>
              <a:t>Visual Studio Code (Recommended)</a:t>
            </a:r>
          </a:p>
          <a:p>
            <a:r>
              <a:rPr lang="en-US" dirty="0"/>
              <a:t>https://labs.play-with-docker.com/</a:t>
            </a:r>
          </a:p>
        </p:txBody>
      </p:sp>
    </p:spTree>
    <p:extLst>
      <p:ext uri="{BB962C8B-B14F-4D97-AF65-F5344CB8AC3E}">
        <p14:creationId xmlns:p14="http://schemas.microsoft.com/office/powerpoint/2010/main" val="3378640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3122</TotalTime>
  <Words>877</Words>
  <Application>Microsoft Office PowerPoint</Application>
  <PresentationFormat>Widescreen</PresentationFormat>
  <Paragraphs>162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Trebuchet MS</vt:lpstr>
      <vt:lpstr>Tw Cen MT</vt:lpstr>
      <vt:lpstr>Circuit</vt:lpstr>
      <vt:lpstr>DOCKER 101</vt:lpstr>
      <vt:lpstr>Outlıne</vt:lpstr>
      <vt:lpstr>outlıne</vt:lpstr>
      <vt:lpstr>what ıs Container?</vt:lpstr>
      <vt:lpstr>what ıs docker?</vt:lpstr>
      <vt:lpstr>Vm vs. contaıners</vt:lpstr>
      <vt:lpstr>DOCKER TERMINOLOGY</vt:lpstr>
      <vt:lpstr>Docker archıtecture</vt:lpstr>
      <vt:lpstr>Docker ınstallatıon</vt:lpstr>
      <vt:lpstr>Docker CLI</vt:lpstr>
      <vt:lpstr>Docker CLI</vt:lpstr>
      <vt:lpstr>Docker CLI</vt:lpstr>
      <vt:lpstr>Docker CLI (Assıgnment)</vt:lpstr>
      <vt:lpstr>Docker CLI</vt:lpstr>
      <vt:lpstr>Docker CLI</vt:lpstr>
      <vt:lpstr>Docker NETWORKING</vt:lpstr>
      <vt:lpstr>Docker NETWORKING</vt:lpstr>
      <vt:lpstr>Docker NETWORKING</vt:lpstr>
      <vt:lpstr>Docker NETWORKING</vt:lpstr>
      <vt:lpstr>DOCKERFILE: CREATING CUSTOM DOCKER IMAGES</vt:lpstr>
      <vt:lpstr>DOCKERFILE: CREATING CUSTOM DOCKER IMAGES</vt:lpstr>
      <vt:lpstr>DOCKERFILE: CREATING CUSTOM DOCKER IMAGES</vt:lpstr>
      <vt:lpstr>DOCKERFILE: CREATING CUSTOM DOCKER IMAGES</vt:lpstr>
      <vt:lpstr>Docker PERSISTENCE</vt:lpstr>
      <vt:lpstr>Docker PERSISTENCE</vt:lpstr>
      <vt:lpstr>Docker PERSISTENCE</vt:lpstr>
      <vt:lpstr>DOCKER COMPOSE</vt:lpstr>
      <vt:lpstr>DOCKER COMPOSE</vt:lpstr>
      <vt:lpstr>DOCKER CLOUD</vt:lpstr>
      <vt:lpstr>DOCKER DEPLOYMENT</vt:lpstr>
      <vt:lpstr>The end</vt:lpstr>
    </vt:vector>
  </TitlesOfParts>
  <Company>COMODO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101</dc:title>
  <dc:creator>Mert Aydin</dc:creator>
  <cp:lastModifiedBy>Serdar</cp:lastModifiedBy>
  <cp:revision>175</cp:revision>
  <dcterms:created xsi:type="dcterms:W3CDTF">2018-06-14T14:48:46Z</dcterms:created>
  <dcterms:modified xsi:type="dcterms:W3CDTF">2018-07-02T06:30:27Z</dcterms:modified>
</cp:coreProperties>
</file>