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289" r:id="rId7"/>
    <p:sldId id="271" r:id="rId8"/>
    <p:sldId id="280" r:id="rId9"/>
    <p:sldId id="272" r:id="rId10"/>
    <p:sldId id="288" r:id="rId11"/>
    <p:sldId id="282" r:id="rId12"/>
    <p:sldId id="290" r:id="rId13"/>
    <p:sldId id="283" r:id="rId14"/>
    <p:sldId id="291" r:id="rId15"/>
    <p:sldId id="292" r:id="rId16"/>
    <p:sldId id="293" r:id="rId17"/>
    <p:sldId id="285" r:id="rId18"/>
    <p:sldId id="294" r:id="rId19"/>
    <p:sldId id="284" r:id="rId20"/>
    <p:sldId id="286" r:id="rId21"/>
    <p:sldId id="287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darmumcu/nurddockertraining" TargetMode="External"/><Relationship Id="rId2" Type="http://schemas.openxmlformats.org/officeDocument/2006/relationships/hyperlink" Target="mailto:Serdar.mumcu@comodo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/>
              <a:t>Serdar</a:t>
            </a:r>
            <a:r>
              <a:rPr lang="en-GB" b="1" dirty="0"/>
              <a:t> </a:t>
            </a:r>
            <a:r>
              <a:rPr lang="en-GB" b="1" dirty="0" err="1"/>
              <a:t>mumcu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Comodo</a:t>
            </a:r>
            <a:r>
              <a:rPr lang="en-GB" dirty="0"/>
              <a:t> threat RESEARCH labs SOFTWARE ARCHITECT)</a:t>
            </a:r>
          </a:p>
          <a:p>
            <a:r>
              <a:rPr lang="en-GB" dirty="0">
                <a:hlinkClick r:id="rId2"/>
              </a:rPr>
              <a:t>Serdar.mumcu@comodo.com</a:t>
            </a:r>
            <a:endParaRPr lang="en-GB" dirty="0"/>
          </a:p>
          <a:p>
            <a:r>
              <a:rPr lang="en-GB" dirty="0">
                <a:hlinkClick r:id="rId3"/>
              </a:rPr>
              <a:t>https://github.com/serdarmumcu/nurddockertraining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1E4C4-12DF-4CA6-A9A4-B45AD571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944" y="4635581"/>
            <a:ext cx="956829" cy="3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r>
              <a:rPr lang="en-US" dirty="0"/>
              <a:t>Mac , Windows, Centos, Debian, Fedora, Ubuntu</a:t>
            </a:r>
          </a:p>
          <a:p>
            <a:r>
              <a:rPr lang="en-US" dirty="0"/>
              <a:t>IaaS (AWS, Azure)</a:t>
            </a:r>
          </a:p>
          <a:p>
            <a:r>
              <a:rPr lang="en-US" dirty="0" err="1"/>
              <a:t>DockerCloud</a:t>
            </a:r>
            <a:r>
              <a:rPr lang="en-US" dirty="0"/>
              <a:t> (1 free private repo)</a:t>
            </a:r>
          </a:p>
          <a:p>
            <a:r>
              <a:rPr lang="en-US" dirty="0"/>
              <a:t>Visual Studio Code (Recommended)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nginx:v1.14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/>
              <a:t>--help</a:t>
            </a:r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top</a:t>
            </a:r>
          </a:p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web –format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–it</a:t>
            </a:r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start –ai 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  <a:p>
            <a:r>
              <a:rPr lang="en-US" dirty="0"/>
              <a:t>Custom Docker Images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1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Creatıng </a:t>
            </a:r>
            <a:r>
              <a:rPr lang="en-GB" dirty="0" err="1"/>
              <a:t>elastıcsearch</a:t>
            </a:r>
            <a:r>
              <a:rPr lang="en-GB" dirty="0"/>
              <a:t> and </a:t>
            </a:r>
            <a:r>
              <a:rPr lang="en-GB" dirty="0" err="1"/>
              <a:t>redıs</a:t>
            </a:r>
            <a:r>
              <a:rPr lang="en-GB" dirty="0"/>
              <a:t> clusters locally wıth </a:t>
            </a:r>
            <a:r>
              <a:rPr lang="en-GB" dirty="0" err="1"/>
              <a:t>docker</a:t>
            </a:r>
            <a:r>
              <a:rPr lang="en-GB" dirty="0"/>
              <a:t> compose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95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2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Creatıng a node.js applıcatıon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500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3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Deployment to </a:t>
            </a:r>
            <a:r>
              <a:rPr lang="en-GB" dirty="0" err="1"/>
              <a:t>dıgıtalocean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845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4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Usıng </a:t>
            </a:r>
            <a:r>
              <a:rPr lang="en-GB" dirty="0" err="1"/>
              <a:t>dockercloud</a:t>
            </a:r>
            <a:r>
              <a:rPr lang="en-GB" dirty="0"/>
              <a:t> for deployment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839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5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Usıng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contınuous ıntegratıon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967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AMAZON ELASTIC CONTAINER REGISTRY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230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Docker-Compose</a:t>
            </a:r>
          </a:p>
          <a:p>
            <a:r>
              <a:rPr lang="en-US" dirty="0"/>
              <a:t>Workshop</a:t>
            </a:r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Deployment to Digital Ocean</a:t>
            </a:r>
          </a:p>
          <a:p>
            <a:r>
              <a:rPr lang="en-US" dirty="0"/>
              <a:t>Using </a:t>
            </a:r>
            <a:r>
              <a:rPr lang="en-US" dirty="0" err="1"/>
              <a:t>DockerCloud</a:t>
            </a:r>
            <a:endParaRPr lang="en-US" dirty="0"/>
          </a:p>
          <a:p>
            <a:r>
              <a:rPr lang="en-US" dirty="0" err="1"/>
              <a:t>DockerCloud</a:t>
            </a:r>
            <a:r>
              <a:rPr lang="en-US" dirty="0"/>
              <a:t> &amp; </a:t>
            </a:r>
            <a:r>
              <a:rPr lang="en-US" dirty="0" err="1"/>
              <a:t>DockerHub</a:t>
            </a:r>
            <a:r>
              <a:rPr lang="en-US" dirty="0"/>
              <a:t> for CI</a:t>
            </a:r>
          </a:p>
          <a:p>
            <a:r>
              <a:rPr lang="en-US" dirty="0"/>
              <a:t>Amazon Elastic Container Registry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en-GB" dirty="0"/>
              <a:t>?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DOCKER?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526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1512</TotalTime>
  <Words>480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WHY DOCKER?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</vt:lpstr>
      <vt:lpstr>Docker CLI</vt:lpstr>
      <vt:lpstr>Docker CLI</vt:lpstr>
      <vt:lpstr>Docker NETWORKING</vt:lpstr>
      <vt:lpstr>Docker NETWORKING</vt:lpstr>
      <vt:lpstr>Docker PERSISTENCE</vt:lpstr>
      <vt:lpstr>DOCKERFILE: CREATING CUSTOM DOCKER IMAGES</vt:lpstr>
      <vt:lpstr>DOCKER COMPOSE</vt:lpstr>
      <vt:lpstr>WORKSHOP 1</vt:lpstr>
      <vt:lpstr>WORKSHOP 2</vt:lpstr>
      <vt:lpstr>WORKSHOP 3</vt:lpstr>
      <vt:lpstr>WORKSHOP 4</vt:lpstr>
      <vt:lpstr>WORKSHOP 5</vt:lpstr>
      <vt:lpstr>AMAZON ELASTIC CONTAINER REGISTRY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</cp:lastModifiedBy>
  <cp:revision>88</cp:revision>
  <dcterms:created xsi:type="dcterms:W3CDTF">2018-06-14T14:48:46Z</dcterms:created>
  <dcterms:modified xsi:type="dcterms:W3CDTF">2018-06-19T16:40:39Z</dcterms:modified>
</cp:coreProperties>
</file>