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F49E2-7563-C72D-1B7C-C4AD987D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13843-3EEF-2431-B437-164B1A350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5A2C6-C5E1-FECF-C77F-11DADDDA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8523-A6E2-D64B-7D30-E39999CC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43E9D-D72E-52F8-5684-F45DCE2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DB84D-24E6-7350-5EBF-572DEC0C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A739D-6ED7-FB6F-D773-DE971F986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6CD1F-2E2B-A767-6F16-53262CA1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ED244-A7A5-1F19-AEC8-444CA8F9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026DA-B883-0DF1-1D74-7C90A4C0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4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8612C-1799-375A-72CB-1EC37EB92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D4E0C-BD25-C47E-2FF3-8DC22B4D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8A4DE-5187-31BF-84A0-5FD2A8CF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B3171-DFC6-4972-4574-6B47A18B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C9BED-3451-3C96-10D3-D6B5C7C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79E0A-3540-3186-B293-9AB30BED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0227D-4C80-BCAC-C83C-B21D230B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73B46-F0A0-1732-B9F4-0DA693BB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3475E-20D0-4275-76D0-9F6FC9B4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F83E6-421C-E945-054D-95E2B46C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02240-0A48-3A56-E886-6559C17A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6357-2D06-49FD-2AF0-39688B04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F6169-A746-3DF8-4048-A278663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9A330-5761-F758-FF8C-BC61FEC8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91FC6-D78D-62AE-EF81-88E1D1A4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29C69-CE05-2422-2B83-A930ACBB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B2276-0C47-DB09-B35E-E0E2DEB38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DB3BC-292A-93FE-23E3-B177A5C4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424-A525-3D3C-4C3C-7D8C72EF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BCBD1-966C-F36F-C3AB-6E68503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1AE0-16EA-6E04-C553-7C05A65B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8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944DA-D14C-1EE4-8C36-3F4255F7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44C6D-9D39-EE20-865C-03DA46F7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E3A947-8658-49E9-1264-AFF0D585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97AEB7-4CC0-995C-7C19-452D16BA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F41FBC-3DF9-5E84-0F72-1C5879A46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59B623-583D-234B-19B9-B4278051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8C038-F3FD-F91B-422E-D55FFBCA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D2E6A-D32F-8A3E-7BDF-0FD1C35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1FE9D-4C9C-EEC7-6728-208891FA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5A0B6-7C76-4797-C97A-315B70A4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69D573-4EFE-7C6E-95AA-95E85A93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8ADBF8-9A14-ECD7-4F48-5372349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472B39-03E8-DB2C-3A92-13ACA80D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EEDF3-F183-26B9-4E5D-B8A4FB36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BD5EA-295E-45C7-6850-6F552D85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0BEAF-4BF1-E2E7-9C68-679D0E79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8B8D1-6714-176A-3F5E-A0571D64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1DCF4-67A2-FE95-2BCB-10CCD325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18E510-EDE0-E942-C23F-2508F8B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CF5EE-6357-7153-944D-134990A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06B2E-DF47-9EC2-B25E-EA7BDA82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E0799-8E8A-5F0A-9699-8CE45CE3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7AB64A-3244-987E-BFC0-F33BD07D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7F7ED-ADDE-58A1-79B3-854945FF8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AC735-2CCB-1628-173E-F6CCD8E4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A87B11-DEE8-6215-A43C-EDD63495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B991D-CB43-3965-937C-3BA4D02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53D3AC-36F7-C830-9FD1-B3CCC8AE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06293-35CA-E60C-5CBE-70721E42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6FDF0-CD27-BD3F-43CB-5120F540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3B29-19DB-4CE8-98CC-4308511AC9AC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6C4EC-066C-F865-A6D4-91EEC5131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5E37-84A7-C018-D4EA-883328CF8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3656-2526-40F3-A4F6-5FE050672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0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D6C26-2619-3AAD-070F-42C6A6D8F747}"/>
              </a:ext>
            </a:extLst>
          </p:cNvPr>
          <p:cNvSpPr txBox="1"/>
          <p:nvPr/>
        </p:nvSpPr>
        <p:spPr>
          <a:xfrm>
            <a:off x="775503" y="625033"/>
            <a:ext cx="445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Chain of </a:t>
            </a:r>
            <a:r>
              <a:rPr lang="en-US" altLang="ko-KR" dirty="0" err="1"/>
              <a:t>resposisbility</a:t>
            </a:r>
            <a:r>
              <a:rPr lang="en-US" altLang="ko-KR" dirty="0"/>
              <a:t> pattern (</a:t>
            </a:r>
            <a:r>
              <a:rPr lang="ko-KR" altLang="en-US" dirty="0"/>
              <a:t>책임연쇄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F8A499-A93D-AC7C-D5C4-40707AE21E6C}"/>
              </a:ext>
            </a:extLst>
          </p:cNvPr>
          <p:cNvSpPr/>
          <p:nvPr/>
        </p:nvSpPr>
        <p:spPr>
          <a:xfrm>
            <a:off x="2279114" y="1488219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HelpHandler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handleHelp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4429F-EA2C-16C0-F4EB-71C0FE0279D1}"/>
              </a:ext>
            </a:extLst>
          </p:cNvPr>
          <p:cNvSpPr/>
          <p:nvPr/>
        </p:nvSpPr>
        <p:spPr>
          <a:xfrm>
            <a:off x="976961" y="2796687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F26CE-1B89-E7A9-2F78-6B91512AA9AD}"/>
              </a:ext>
            </a:extLst>
          </p:cNvPr>
          <p:cNvSpPr/>
          <p:nvPr/>
        </p:nvSpPr>
        <p:spPr>
          <a:xfrm>
            <a:off x="3650803" y="2817907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0ECDB-21EF-5D46-3036-B24A7BCDF039}"/>
              </a:ext>
            </a:extLst>
          </p:cNvPr>
          <p:cNvSpPr/>
          <p:nvPr/>
        </p:nvSpPr>
        <p:spPr>
          <a:xfrm>
            <a:off x="2252195" y="4147596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47222-83B9-3B7E-E4DA-467C00BE8EB5}"/>
              </a:ext>
            </a:extLst>
          </p:cNvPr>
          <p:cNvSpPr/>
          <p:nvPr/>
        </p:nvSpPr>
        <p:spPr>
          <a:xfrm>
            <a:off x="5048491" y="4147596"/>
            <a:ext cx="209501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handleHelp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B006034-1A11-C21D-B07D-3F9960A6DB0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478513" y="1948577"/>
            <a:ext cx="394068" cy="1302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A5C500C-438A-2D8E-46FC-3CB2F106712C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3804823" y="1924418"/>
            <a:ext cx="415288" cy="1371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F1A0E0F-1CA7-7C21-97D9-F7CE513588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3791364" y="3240647"/>
            <a:ext cx="415289" cy="1398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C1E942-FECE-4BAA-448F-EB00B81A53D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5189512" y="3241107"/>
            <a:ext cx="415289" cy="1397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8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443A7-ED40-B6DB-5F34-A49678E7F02E}"/>
              </a:ext>
            </a:extLst>
          </p:cNvPr>
          <p:cNvSpPr txBox="1"/>
          <p:nvPr/>
        </p:nvSpPr>
        <p:spPr>
          <a:xfrm>
            <a:off x="1057275" y="809625"/>
            <a:ext cx="34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 pattern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명령 패턴</a:t>
            </a:r>
            <a:r>
              <a:rPr lang="en-US" altLang="ko-KR" dirty="0"/>
              <a:t>) :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ECA0A5-4BD3-FB19-7750-5D465BB1DDAD}"/>
              </a:ext>
            </a:extLst>
          </p:cNvPr>
          <p:cNvSpPr/>
          <p:nvPr/>
        </p:nvSpPr>
        <p:spPr>
          <a:xfrm>
            <a:off x="3362324" y="1485900"/>
            <a:ext cx="1156923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Invoker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1F465-78FF-8FE8-8096-2428519BD3C8}"/>
              </a:ext>
            </a:extLst>
          </p:cNvPr>
          <p:cNvSpPr/>
          <p:nvPr/>
        </p:nvSpPr>
        <p:spPr>
          <a:xfrm>
            <a:off x="5701079" y="1395412"/>
            <a:ext cx="1685926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excute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B4C8A-442F-5813-B6B1-8872996C299F}"/>
              </a:ext>
            </a:extLst>
          </p:cNvPr>
          <p:cNvSpPr/>
          <p:nvPr/>
        </p:nvSpPr>
        <p:spPr>
          <a:xfrm>
            <a:off x="3362324" y="2590800"/>
            <a:ext cx="1156923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Receiver</a:t>
            </a:r>
          </a:p>
          <a:p>
            <a:pPr algn="ctr"/>
            <a:r>
              <a:rPr lang="en-US" altLang="ko-KR" dirty="0"/>
              <a:t>(Action())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3502D1-148A-0335-3E85-477FEB26835B}"/>
              </a:ext>
            </a:extLst>
          </p:cNvPr>
          <p:cNvSpPr/>
          <p:nvPr/>
        </p:nvSpPr>
        <p:spPr>
          <a:xfrm>
            <a:off x="5415329" y="2409823"/>
            <a:ext cx="2257426" cy="962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ConcreteCommand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excuter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E55D1-6706-3482-6E4D-A9D7F6CC44F1}"/>
              </a:ext>
            </a:extLst>
          </p:cNvPr>
          <p:cNvSpPr/>
          <p:nvPr/>
        </p:nvSpPr>
        <p:spPr>
          <a:xfrm>
            <a:off x="8305801" y="2524125"/>
            <a:ext cx="1562100" cy="72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Recevier</a:t>
            </a:r>
            <a:r>
              <a:rPr lang="en-US" altLang="ko-KR" dirty="0"/>
              <a:t> -&gt; action()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40EA4C-C7EE-2EBD-3D6C-3A899003D6F5}"/>
              </a:ext>
            </a:extLst>
          </p:cNvPr>
          <p:cNvSpPr/>
          <p:nvPr/>
        </p:nvSpPr>
        <p:spPr>
          <a:xfrm>
            <a:off x="1304558" y="1476375"/>
            <a:ext cx="1466850" cy="66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DFC4237-4FE0-0002-197C-2FCFDE9BA765}"/>
              </a:ext>
            </a:extLst>
          </p:cNvPr>
          <p:cNvCxnSpPr>
            <a:stCxn id="9" idx="4"/>
            <a:endCxn id="5" idx="1"/>
          </p:cNvCxnSpPr>
          <p:nvPr/>
        </p:nvCxnSpPr>
        <p:spPr>
          <a:xfrm rot="16200000" flipH="1">
            <a:off x="2326297" y="1854810"/>
            <a:ext cx="747713" cy="1324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B145CD-C4F4-79DE-3535-3F4283211C07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519247" y="2890837"/>
            <a:ext cx="896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A414EA-B7C4-07F0-6E0F-32FAFEA590B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672755" y="2888457"/>
            <a:ext cx="633046" cy="2380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DE628A4-E328-EE5A-05D9-0F1999E678B1}"/>
              </a:ext>
            </a:extLst>
          </p:cNvPr>
          <p:cNvCxnSpPr>
            <a:stCxn id="9" idx="3"/>
            <a:endCxn id="7" idx="2"/>
          </p:cNvCxnSpPr>
          <p:nvPr/>
        </p:nvCxnSpPr>
        <p:spPr>
          <a:xfrm rot="16200000" flipH="1">
            <a:off x="3368523" y="196331"/>
            <a:ext cx="1326368" cy="5024669"/>
          </a:xfrm>
          <a:prstGeom prst="bentConnector3">
            <a:avLst>
              <a:gd name="adj1" fmla="val 117235"/>
            </a:avLst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C7423E9-2B56-EC2B-C34F-2615F173335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19247" y="1785937"/>
            <a:ext cx="1181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27FC39-7644-C916-BDAB-FAED38BA55A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544042" y="2176462"/>
            <a:ext cx="0" cy="23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지영</dc:creator>
  <cp:lastModifiedBy>이 지영</cp:lastModifiedBy>
  <cp:revision>4</cp:revision>
  <dcterms:created xsi:type="dcterms:W3CDTF">2023-03-25T06:52:02Z</dcterms:created>
  <dcterms:modified xsi:type="dcterms:W3CDTF">2023-03-28T01:28:18Z</dcterms:modified>
</cp:coreProperties>
</file>