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459A3-514A-D6DC-A47C-4F32DBC30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21B39A-8ADC-F8A2-EF5E-5875108D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DF72B-646C-F1B9-C631-868625F6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23064-1EA8-C91B-F087-1831356B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0A672-8CE2-4B6B-BBB0-456EE312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0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7776F-C244-409F-8893-93913F5C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4EFF18-EF2E-42A0-4E0E-7BB58785C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D3D53-EE28-3E9C-DCA3-239BFC77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A0986-AD31-8A64-60D0-8C05A1B7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5FA6A-83B7-6C94-4365-BBF86FAE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DBFC4E-CC59-F2FE-AAC4-5D4CF112C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2D821-8B22-127F-60C2-1B739A38D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2AE6A-ECC4-6D54-DD76-FD3489F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D23E7-2F67-449F-A991-DFB8E164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8A69E-56FE-DE38-16C1-486DAFD3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9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925CB-8ED6-5F8D-1CFA-445C77BF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D77B0-06F2-1EFD-327B-3F57C7412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C8C0B-C5E3-5B08-00FA-0A753E61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D03F9-1DF9-4A86-64D3-9C92483C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32D79-7FD8-A892-910C-8F467B4D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A199-0690-D026-7622-A93E657C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CB7C-968D-5526-747F-1D1B10B5F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D3781-5F03-A040-5D3D-56748AE1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023C8-E5A7-9DEA-375C-7A389121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5B252-DF33-3364-C231-01744FD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98D6E-42DE-3470-DCA4-5D3BB99C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26003-AD1B-6340-9949-26E727249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AC6F66-28C7-AA76-A7CB-9F3390BA0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55406-7774-D676-DEBE-17F5BFAF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E38B6-B1F2-A6DB-CDB1-D96EB3C2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235E5-6896-CF23-1BBF-579B98A4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3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F31EF-BE4E-05D1-E412-DAB58E43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3F120-6ED7-0C64-57A3-DFA70D5BA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1663D-C8A6-B389-FA88-63510A7F0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AC10C-4A0B-2C59-93CB-23E05354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1521B-0806-6901-3982-729729049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5A235D-A673-97C2-8B2C-CED8FAE3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27CA5-11B1-81BB-1854-BCE1D4CF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10AFBA-8E59-CE8A-0345-E150AAF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0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0DB9-F0EC-B241-FFA2-BFAF8013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82EF66-7C2C-414D-B9D2-839FDA90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AC4F19-5A22-5690-EB29-E9F6AEE0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9EF404-4EBA-BF53-36CA-4379DF97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9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224F97-DDDA-0F5B-ADFD-7197DBA7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459A29-DF6F-A3A0-FD66-22CA9EB1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06F3C-EDFC-A740-16F7-983C6C7E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1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ECB-BE4E-D817-09EC-2F386657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5FE73-B092-3C91-7BF4-5935A8CB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C2FAF4-7A9F-3F6F-CEDE-E1FB0F6C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119F5-A654-1C92-4B79-34894AB5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453597-E755-3B07-1811-567FB4D8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EC295-DB80-5127-C588-394FD325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1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81510-54C8-EC91-A8F3-992A5A5D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8B2EB1-FEC2-C111-E848-6B7A8AD20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3A0D83-1266-81D1-7822-BD91BC4C1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BF6D1B-D923-1BCE-9FAA-CCD1E00D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F5F57-F58D-6A3B-F657-F19FDBDA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F715B-C7C1-84F7-E88B-2C7CAA0B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1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DD638-74A8-3045-AB4F-AC99F2F3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35E74-9AD7-F543-845E-8528C79B8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702FF-13F7-063B-89FD-9B804917E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C248-88F6-4BB5-B48D-55066B313108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984F7-DF10-4C7A-4684-C80D545EB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DE08B-4DD3-3322-13A5-18C3EAFF8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5749-055A-46B2-8248-02D3FE80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3D8F8A-8235-AB73-B7C9-DD3DD38C187E}"/>
              </a:ext>
            </a:extLst>
          </p:cNvPr>
          <p:cNvSpPr txBox="1"/>
          <p:nvPr/>
        </p:nvSpPr>
        <p:spPr>
          <a:xfrm>
            <a:off x="1288869" y="687977"/>
            <a:ext cx="347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AbstractFactory</a:t>
            </a:r>
            <a:r>
              <a:rPr lang="en-US" altLang="ko-KR" dirty="0"/>
              <a:t> (</a:t>
            </a:r>
            <a:r>
              <a:rPr lang="ko-KR" altLang="en-US" dirty="0"/>
              <a:t>추상 팩토리</a:t>
            </a:r>
            <a:r>
              <a:rPr lang="en-US" altLang="ko-KR" dirty="0"/>
              <a:t>) :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FEF9C1-53C6-F1E5-7ECE-56E35C84656D}"/>
              </a:ext>
            </a:extLst>
          </p:cNvPr>
          <p:cNvSpPr/>
          <p:nvPr/>
        </p:nvSpPr>
        <p:spPr>
          <a:xfrm>
            <a:off x="1288869" y="1432560"/>
            <a:ext cx="222649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AbstractProductA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B8EC39-4326-DFCE-1CBC-110BCAF4C850}"/>
              </a:ext>
            </a:extLst>
          </p:cNvPr>
          <p:cNvSpPr/>
          <p:nvPr/>
        </p:nvSpPr>
        <p:spPr>
          <a:xfrm>
            <a:off x="1899920" y="2267188"/>
            <a:ext cx="1615440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ProductA1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A9F834-648C-3E39-F9B7-D0F718495D76}"/>
              </a:ext>
            </a:extLst>
          </p:cNvPr>
          <p:cNvSpPr/>
          <p:nvPr/>
        </p:nvSpPr>
        <p:spPr>
          <a:xfrm>
            <a:off x="1899920" y="3163502"/>
            <a:ext cx="1615440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ProductA2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B5915AB-9D9D-3A3A-314A-3F9339F84C31}"/>
              </a:ext>
            </a:extLst>
          </p:cNvPr>
          <p:cNvCxnSpPr>
            <a:cxnSpLocks/>
            <a:stCxn id="8" idx="3"/>
            <a:endCxn id="5" idx="3"/>
          </p:cNvCxnSpPr>
          <p:nvPr/>
        </p:nvCxnSpPr>
        <p:spPr>
          <a:xfrm flipV="1">
            <a:off x="3515360" y="1722120"/>
            <a:ext cx="12700" cy="857489"/>
          </a:xfrm>
          <a:prstGeom prst="bentConnector3">
            <a:avLst>
              <a:gd name="adj1" fmla="val 180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D203A67-3668-C886-3B30-0B4DFFA672B1}"/>
              </a:ext>
            </a:extLst>
          </p:cNvPr>
          <p:cNvCxnSpPr>
            <a:cxnSpLocks/>
            <a:stCxn id="9" idx="3"/>
            <a:endCxn id="5" idx="3"/>
          </p:cNvCxnSpPr>
          <p:nvPr/>
        </p:nvCxnSpPr>
        <p:spPr>
          <a:xfrm flipV="1">
            <a:off x="3515360" y="1722120"/>
            <a:ext cx="12700" cy="1753803"/>
          </a:xfrm>
          <a:prstGeom prst="bentConnector3">
            <a:avLst>
              <a:gd name="adj1" fmla="val 180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BF95B0-ACBB-5875-8443-24EC24D78354}"/>
              </a:ext>
            </a:extLst>
          </p:cNvPr>
          <p:cNvSpPr/>
          <p:nvPr/>
        </p:nvSpPr>
        <p:spPr>
          <a:xfrm>
            <a:off x="1276169" y="4126660"/>
            <a:ext cx="222649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AbstractProductB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20FAD2-2EE2-8575-0307-F63ACAB111B9}"/>
              </a:ext>
            </a:extLst>
          </p:cNvPr>
          <p:cNvSpPr/>
          <p:nvPr/>
        </p:nvSpPr>
        <p:spPr>
          <a:xfrm>
            <a:off x="1887220" y="4961288"/>
            <a:ext cx="1615440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ProductB1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2ABB3E-637B-D184-D1D1-EF487E8BAC61}"/>
              </a:ext>
            </a:extLst>
          </p:cNvPr>
          <p:cNvSpPr/>
          <p:nvPr/>
        </p:nvSpPr>
        <p:spPr>
          <a:xfrm>
            <a:off x="1887220" y="5857602"/>
            <a:ext cx="1615440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ProductB2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F182ADD-C09F-BA27-7D3B-F5787E535B62}"/>
              </a:ext>
            </a:extLst>
          </p:cNvPr>
          <p:cNvCxnSpPr>
            <a:cxnSpLocks/>
            <a:stCxn id="15" idx="3"/>
            <a:endCxn id="14" idx="3"/>
          </p:cNvCxnSpPr>
          <p:nvPr/>
        </p:nvCxnSpPr>
        <p:spPr>
          <a:xfrm flipV="1">
            <a:off x="3502660" y="4416220"/>
            <a:ext cx="12700" cy="857489"/>
          </a:xfrm>
          <a:prstGeom prst="bentConnector3">
            <a:avLst>
              <a:gd name="adj1" fmla="val 1800000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1BA643D-EDCC-5953-4C89-BDE6B229C8C8}"/>
              </a:ext>
            </a:extLst>
          </p:cNvPr>
          <p:cNvCxnSpPr>
            <a:cxnSpLocks/>
            <a:stCxn id="16" idx="3"/>
            <a:endCxn id="14" idx="3"/>
          </p:cNvCxnSpPr>
          <p:nvPr/>
        </p:nvCxnSpPr>
        <p:spPr>
          <a:xfrm flipV="1">
            <a:off x="3502660" y="4416220"/>
            <a:ext cx="12700" cy="1753803"/>
          </a:xfrm>
          <a:prstGeom prst="bentConnector3">
            <a:avLst>
              <a:gd name="adj1" fmla="val 1800000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6B19D37-FC69-25C9-85B8-3423331DEDCE}"/>
              </a:ext>
            </a:extLst>
          </p:cNvPr>
          <p:cNvSpPr/>
          <p:nvPr/>
        </p:nvSpPr>
        <p:spPr>
          <a:xfrm>
            <a:off x="5394960" y="2602469"/>
            <a:ext cx="18796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AbstractFactory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464F33-1D96-E02B-C95D-0EEF2F529EB7}"/>
              </a:ext>
            </a:extLst>
          </p:cNvPr>
          <p:cNvSpPr/>
          <p:nvPr/>
        </p:nvSpPr>
        <p:spPr>
          <a:xfrm>
            <a:off x="5048069" y="3547540"/>
            <a:ext cx="222649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ConcreteFactory1</a:t>
            </a: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816BB0C9-912F-047B-5B26-92403F2631D4}"/>
              </a:ext>
            </a:extLst>
          </p:cNvPr>
          <p:cNvCxnSpPr>
            <a:cxnSpLocks/>
            <a:stCxn id="39" idx="3"/>
            <a:endCxn id="38" idx="3"/>
          </p:cNvCxnSpPr>
          <p:nvPr/>
        </p:nvCxnSpPr>
        <p:spPr>
          <a:xfrm flipV="1">
            <a:off x="7274560" y="2892029"/>
            <a:ext cx="12700" cy="945071"/>
          </a:xfrm>
          <a:prstGeom prst="bentConnector3">
            <a:avLst>
              <a:gd name="adj1" fmla="val 1800000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3CD18BF-B862-B436-1FB0-9863F0EAC0B1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528060" y="2667191"/>
            <a:ext cx="1520009" cy="1169909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924C340-768D-7C34-FA02-20C6009C7D49}"/>
              </a:ext>
            </a:extLst>
          </p:cNvPr>
          <p:cNvSpPr/>
          <p:nvPr/>
        </p:nvSpPr>
        <p:spPr>
          <a:xfrm>
            <a:off x="5048068" y="4555404"/>
            <a:ext cx="222649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ConcreteFactory2</a:t>
            </a:r>
            <a:endParaRPr lang="ko-KR" altLang="en-US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3482C3E-CD87-8C76-27BA-4F23EAC7A43B}"/>
              </a:ext>
            </a:extLst>
          </p:cNvPr>
          <p:cNvCxnSpPr>
            <a:cxnSpLocks/>
            <a:stCxn id="54" idx="3"/>
            <a:endCxn id="38" idx="3"/>
          </p:cNvCxnSpPr>
          <p:nvPr/>
        </p:nvCxnSpPr>
        <p:spPr>
          <a:xfrm flipV="1">
            <a:off x="7274559" y="2892029"/>
            <a:ext cx="1" cy="1952935"/>
          </a:xfrm>
          <a:prstGeom prst="bentConnector3">
            <a:avLst>
              <a:gd name="adj1" fmla="val 22860100000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1983BEE8-BB5D-CF14-2E27-A99A58DF86A3}"/>
              </a:ext>
            </a:extLst>
          </p:cNvPr>
          <p:cNvCxnSpPr>
            <a:stCxn id="15" idx="3"/>
            <a:endCxn id="39" idx="1"/>
          </p:cNvCxnSpPr>
          <p:nvPr/>
        </p:nvCxnSpPr>
        <p:spPr>
          <a:xfrm flipV="1">
            <a:off x="3502660" y="3837100"/>
            <a:ext cx="1545409" cy="1436609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2BE7F53F-9C93-D624-FF89-90E00DB1AAA6}"/>
              </a:ext>
            </a:extLst>
          </p:cNvPr>
          <p:cNvCxnSpPr>
            <a:stCxn id="9" idx="3"/>
            <a:endCxn id="54" idx="1"/>
          </p:cNvCxnSpPr>
          <p:nvPr/>
        </p:nvCxnSpPr>
        <p:spPr>
          <a:xfrm>
            <a:off x="3515360" y="3475923"/>
            <a:ext cx="1532708" cy="1369041"/>
          </a:xfrm>
          <a:prstGeom prst="bentConnector3">
            <a:avLst>
              <a:gd name="adj1" fmla="val 64583"/>
            </a:avLst>
          </a:prstGeom>
          <a:ln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C58EDFB-08AB-CE2D-5907-6D55EB666CDD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 flipV="1">
            <a:off x="3502660" y="4844964"/>
            <a:ext cx="1545408" cy="1325059"/>
          </a:xfrm>
          <a:prstGeom prst="bentConnector3">
            <a:avLst>
              <a:gd name="adj1" fmla="val 64463"/>
            </a:avLst>
          </a:prstGeom>
          <a:ln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2AE1BEC-A652-AF05-551E-9519F8AABBCE}"/>
              </a:ext>
            </a:extLst>
          </p:cNvPr>
          <p:cNvSpPr/>
          <p:nvPr/>
        </p:nvSpPr>
        <p:spPr>
          <a:xfrm>
            <a:off x="8361680" y="1432560"/>
            <a:ext cx="1930400" cy="857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FA2BED1F-39CD-B54B-9CC7-34C221C4352E}"/>
              </a:ext>
            </a:extLst>
          </p:cNvPr>
          <p:cNvCxnSpPr>
            <a:cxnSpLocks/>
            <a:stCxn id="66" idx="0"/>
          </p:cNvCxnSpPr>
          <p:nvPr/>
        </p:nvCxnSpPr>
        <p:spPr>
          <a:xfrm rot="16200000" flipH="1" flipV="1">
            <a:off x="7635241" y="1071880"/>
            <a:ext cx="1330959" cy="2052318"/>
          </a:xfrm>
          <a:prstGeom prst="bentConnector4">
            <a:avLst>
              <a:gd name="adj1" fmla="val -17176"/>
              <a:gd name="adj2" fmla="val 73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65F0CD5A-FC09-4AAD-3440-258F9787BEB5}"/>
              </a:ext>
            </a:extLst>
          </p:cNvPr>
          <p:cNvCxnSpPr>
            <a:cxnSpLocks/>
            <a:stCxn id="66" idx="0"/>
            <a:endCxn id="5" idx="0"/>
          </p:cNvCxnSpPr>
          <p:nvPr/>
        </p:nvCxnSpPr>
        <p:spPr>
          <a:xfrm rot="16200000" flipV="1">
            <a:off x="5864498" y="-2029823"/>
            <a:ext cx="12700" cy="692476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E6B72AB-D461-A9E2-5358-8B658F0CFA87}"/>
              </a:ext>
            </a:extLst>
          </p:cNvPr>
          <p:cNvCxnSpPr>
            <a:stCxn id="66" idx="0"/>
            <a:endCxn id="14" idx="3"/>
          </p:cNvCxnSpPr>
          <p:nvPr/>
        </p:nvCxnSpPr>
        <p:spPr>
          <a:xfrm rot="16200000" flipH="1" flipV="1">
            <a:off x="4922940" y="12280"/>
            <a:ext cx="2983660" cy="5824220"/>
          </a:xfrm>
          <a:prstGeom prst="bentConnector4">
            <a:avLst>
              <a:gd name="adj1" fmla="val -7662"/>
              <a:gd name="adj2" fmla="val 25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945BD9B5-AA6E-14E9-D466-0EF447CFC3E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635242" y="1071880"/>
            <a:ext cx="1330959" cy="2052318"/>
          </a:xfrm>
          <a:prstGeom prst="bentConnector4">
            <a:avLst>
              <a:gd name="adj1" fmla="val -17176"/>
              <a:gd name="adj2" fmla="val 73515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2481100F-9ABC-DF15-F8A9-F6C78649E9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64499" y="-2029823"/>
            <a:ext cx="12700" cy="6924765"/>
          </a:xfrm>
          <a:prstGeom prst="bentConnector3">
            <a:avLst>
              <a:gd name="adj1" fmla="val 180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F61E6FCA-9271-D559-0797-92579BE2928B}"/>
              </a:ext>
            </a:extLst>
          </p:cNvPr>
          <p:cNvCxnSpPr/>
          <p:nvPr/>
        </p:nvCxnSpPr>
        <p:spPr>
          <a:xfrm rot="16200000" flipH="1" flipV="1">
            <a:off x="4922941" y="12280"/>
            <a:ext cx="2983660" cy="5824220"/>
          </a:xfrm>
          <a:prstGeom prst="bentConnector4">
            <a:avLst>
              <a:gd name="adj1" fmla="val -7662"/>
              <a:gd name="adj2" fmla="val 25839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B5DFA-B45D-C8A7-81E8-0DAC97B89E4B}"/>
              </a:ext>
            </a:extLst>
          </p:cNvPr>
          <p:cNvSpPr txBox="1"/>
          <p:nvPr/>
        </p:nvSpPr>
        <p:spPr>
          <a:xfrm>
            <a:off x="1288869" y="687977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builder (</a:t>
            </a:r>
            <a:r>
              <a:rPr lang="ko-KR" altLang="en-US" dirty="0" err="1"/>
              <a:t>빌더</a:t>
            </a:r>
            <a:r>
              <a:rPr lang="en-US" altLang="ko-KR" dirty="0"/>
              <a:t>) :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A9D6F5-077F-1C21-6B7C-F46DF2753612}"/>
              </a:ext>
            </a:extLst>
          </p:cNvPr>
          <p:cNvSpPr/>
          <p:nvPr/>
        </p:nvSpPr>
        <p:spPr>
          <a:xfrm>
            <a:off x="2231571" y="2394857"/>
            <a:ext cx="19158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Director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6DCF46-9A47-AA69-CCD7-C3EFDA89072D}"/>
              </a:ext>
            </a:extLst>
          </p:cNvPr>
          <p:cNvSpPr/>
          <p:nvPr/>
        </p:nvSpPr>
        <p:spPr>
          <a:xfrm>
            <a:off x="5519057" y="2394857"/>
            <a:ext cx="19158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Builder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5A7448-22A3-09D9-30D6-E9123BAB8387}"/>
              </a:ext>
            </a:extLst>
          </p:cNvPr>
          <p:cNvSpPr/>
          <p:nvPr/>
        </p:nvSpPr>
        <p:spPr>
          <a:xfrm>
            <a:off x="5508171" y="4093028"/>
            <a:ext cx="19158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concreteBuilder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56369B-7E9A-0198-14F4-EF5A6E39223C}"/>
              </a:ext>
            </a:extLst>
          </p:cNvPr>
          <p:cNvSpPr/>
          <p:nvPr/>
        </p:nvSpPr>
        <p:spPr>
          <a:xfrm>
            <a:off x="8338457" y="4093028"/>
            <a:ext cx="19158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Product1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00972C-C674-6C8B-0A79-C90ADC0B593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466114" y="3309257"/>
            <a:ext cx="10886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D04EC1-A28E-7F64-FBC9-4A6358BA85CD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147457" y="2852057"/>
            <a:ext cx="1371600" cy="0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B733638-2783-9993-E631-1170DC8EC612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7424057" y="4550228"/>
            <a:ext cx="914400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E33544A3-BD57-92C8-B764-61FB2FA7786A}"/>
              </a:ext>
            </a:extLst>
          </p:cNvPr>
          <p:cNvSpPr/>
          <p:nvPr/>
        </p:nvSpPr>
        <p:spPr>
          <a:xfrm>
            <a:off x="2090056" y="4093029"/>
            <a:ext cx="2220686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629AFF-125F-FA01-F310-D0415EB3E245}"/>
              </a:ext>
            </a:extLst>
          </p:cNvPr>
          <p:cNvCxnSpPr>
            <a:stCxn id="22" idx="0"/>
            <a:endCxn id="5" idx="2"/>
          </p:cNvCxnSpPr>
          <p:nvPr/>
        </p:nvCxnSpPr>
        <p:spPr>
          <a:xfrm flipH="1" flipV="1">
            <a:off x="3189514" y="3309257"/>
            <a:ext cx="10885" cy="78377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85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지영</dc:creator>
  <cp:lastModifiedBy>이 지영</cp:lastModifiedBy>
  <cp:revision>3</cp:revision>
  <dcterms:created xsi:type="dcterms:W3CDTF">2023-03-11T04:41:29Z</dcterms:created>
  <dcterms:modified xsi:type="dcterms:W3CDTF">2023-03-11T06:01:48Z</dcterms:modified>
</cp:coreProperties>
</file>