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99EEBB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AE9FC-B4E7-9735-A0F8-D46B1FBCB8AF}" name="이 지영" initials="이지" userId="f3db4a54463c0f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99EEB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F04E2C-5536-48B0-858A-71D6690BFC2F}" authorId="{7EAAE9FC-B4E7-9735-A0F8-D46B1FBCB8AF}" created="2023-03-16T02:14:33.5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9506353" sldId="256"/>
      <ac:spMk id="5" creationId="{E64089E8-2009-B53B-BF18-C1288B128673}"/>
    </ac:deMkLst>
    <p188:txBody>
      <a:bodyPr/>
      <a:lstStyle/>
      <a:p>
        <a:r>
          <a:rPr lang="ko-KR" altLang="en-US"/>
          <a:t>이미 정해진 function. Target 내에 function들을써서 하나의 interface로 구성하고자 할때</a:t>
        </a:r>
      </a:p>
    </p188:txBody>
  </p188:cm>
  <p188:cm id="{5901D2F9-8ED5-40F0-9A63-D6A1B76A00D1}" authorId="{7EAAE9FC-B4E7-9735-A0F8-D46B1FBCB8AF}" created="2023-03-17T02:53:45.4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9506353" sldId="256"/>
      <ac:spMk id="3" creationId="{3E9D3588-15CB-D1F5-6D8C-D2266229FFFF}"/>
    </ac:deMkLst>
    <p188:txBody>
      <a:bodyPr/>
      <a:lstStyle/>
      <a:p>
        <a:r>
          <a:rPr lang="ko-KR" altLang="en-US"/>
          <a:t>추상층과 분리하여 구현부이 자유롭도록 함.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5D6A-57DB-03E3-DAE7-B76ECBB3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AD07D-6F1F-E2E5-7C47-C5EA9F25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32C0-BD9C-6CA7-1517-C7142220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1750-F106-2649-69BF-9A6591A0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FB429-2AC8-854E-8249-85A48EA8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D81B-7FB3-EB9B-2628-2536BDE7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43D0B-6E85-C51C-A7D0-B993F97D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55BA-13AA-020E-DA82-0BB5E84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AD1A-E02D-C9FD-43AD-23850B68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12E89-C681-88F3-E684-E32863B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EC92-BF0E-178B-649D-FA3F27D0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CB51C-8134-8FE3-C085-44010704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398D5-E6A1-F142-6D16-BDCF2608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90C5F-CEBF-B737-8B0E-1ECF4C60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7A3F4-D0A1-EC3E-58A5-6E95CD4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94DA-8DA1-3471-4634-1ADA9C66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38BD1-0E09-17B4-E73A-FAEDE641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9A4E-8C1B-2742-75F2-D33AB369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E1703-735F-7C51-61E4-FF05F5D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AFEA0-2D2F-6BC3-17E4-2EA957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1EFA-1F00-7BAF-5CD9-BC447CCF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B441-157D-9F39-3C02-A1DCF29C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A0188-633D-70DB-EB9E-B1679FAC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4C2B-ACE1-AC72-FD22-61121B2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B693-2DB1-CB2F-C10D-13FFA67F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07DF-4520-85D3-7F1C-FC99849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42E4A-4165-D3B6-6A25-19912CCA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E3D8-8A35-200F-67C3-5D12FF0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DC899-4FFC-64BE-91F4-2E387D0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58B9-868F-769E-0C39-30EBC19E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63F8-33F9-75A8-C8BB-89F77FE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F42C-081E-20BF-816D-29487C72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772BE-A04A-ECA9-132E-366744BD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C7B02-7C6A-BD0F-6740-5CAB6745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F1D67-795D-B337-E57B-BCBA6D5D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89668-AE67-CC33-F607-7CFD9518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F5CAE-B310-CA08-011C-5A8BE65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6F562-7FAF-8E1F-AF8A-E669F3B2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4F100-8B9B-2227-445D-E04FB94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35D7-763C-8011-854E-67A3B01A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EAF6B-C2C4-BC30-5A42-69B0D18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CA90B-9DA4-02BC-BA31-E80B2CA7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C3D8F-BB6A-176A-04BA-81A66E94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4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3B21C-F57E-89D7-C581-1BB1F50B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6088B-BF6F-BE25-E910-F75848EA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F5850-407F-32A1-2991-71EB9A7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ED25-CD26-7017-6AB3-3D774F2E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5F4EC-1AF3-CB0F-A531-E7943C65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5BE21-6F1F-E3A9-FDFA-EAF9ECBD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ABCE3-6E60-0F22-09AE-DD556EEE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8EF66-E905-4BC2-2EE1-835323D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D3DBE-26DF-F824-3C33-96BB7787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29070-2AAE-82E0-F726-F5B8579D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3ACA5-4EC7-A979-2442-A21A3F1D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5E0A1-76A9-C30B-6AAA-A4FD144C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88784-592E-854F-7EFB-90AE1BE7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2FEE6-BE92-FAC1-B281-DB2A1799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20BA9-DD66-4884-B470-E149771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E1F7A-82B9-9261-3A72-523AFA57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7282A-7B53-B182-9B16-F91DE22D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C1F2E-9090-1C74-E3BE-313298660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C761-5613-44C6-BA4F-9AD88F585A93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08353-5CFB-98B0-1BEF-DC0A010E8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95CDB-E855-D064-2CBE-80984A68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99EEBB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9B87B-655D-B88E-5761-C72CA704AF71}"/>
              </a:ext>
            </a:extLst>
          </p:cNvPr>
          <p:cNvSpPr txBox="1"/>
          <p:nvPr/>
        </p:nvSpPr>
        <p:spPr>
          <a:xfrm>
            <a:off x="1088020" y="821803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적용자</a:t>
            </a:r>
            <a:r>
              <a:rPr lang="ko-KR" altLang="en-US" dirty="0"/>
              <a:t> </a:t>
            </a:r>
            <a:r>
              <a:rPr lang="en-US" altLang="ko-KR" dirty="0"/>
              <a:t>(ADAPTER)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089E8-2009-B53B-BF18-C1288B128673}"/>
              </a:ext>
            </a:extLst>
          </p:cNvPr>
          <p:cNvSpPr/>
          <p:nvPr/>
        </p:nvSpPr>
        <p:spPr>
          <a:xfrm>
            <a:off x="4085863" y="1840374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57D5F-2017-AFDA-77EB-C41E9EE9D9E3}"/>
              </a:ext>
            </a:extLst>
          </p:cNvPr>
          <p:cNvSpPr/>
          <p:nvPr/>
        </p:nvSpPr>
        <p:spPr>
          <a:xfrm>
            <a:off x="4085863" y="2941898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70C13-124F-0AE1-A79E-6815B789AD2D}"/>
              </a:ext>
            </a:extLst>
          </p:cNvPr>
          <p:cNvSpPr/>
          <p:nvPr/>
        </p:nvSpPr>
        <p:spPr>
          <a:xfrm>
            <a:off x="6935165" y="2941897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Adaptee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B48DF3-3F5E-E6E7-2FB5-EEB96262DEC9}"/>
              </a:ext>
            </a:extLst>
          </p:cNvPr>
          <p:cNvSpPr/>
          <p:nvPr/>
        </p:nvSpPr>
        <p:spPr>
          <a:xfrm>
            <a:off x="1379857" y="1706303"/>
            <a:ext cx="1921398" cy="95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6E315D-3153-D756-FB9B-2B82CDC46037}"/>
              </a:ext>
            </a:extLst>
          </p:cNvPr>
          <p:cNvCxnSpPr>
            <a:stCxn id="8" idx="6"/>
            <a:endCxn id="5" idx="1"/>
          </p:cNvCxnSpPr>
          <p:nvPr/>
        </p:nvCxnSpPr>
        <p:spPr>
          <a:xfrm flipV="1">
            <a:off x="3301255" y="2181828"/>
            <a:ext cx="784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5A39B8-08C3-D198-561E-8EC3ADEEC7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6562" y="2372810"/>
            <a:ext cx="0" cy="5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4A4BE3-6507-E54B-04E2-B572755B262F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007261" y="3283351"/>
            <a:ext cx="927904" cy="1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AD0550-DEFF-4E73-6CA8-C4E543AFE432}"/>
              </a:ext>
            </a:extLst>
          </p:cNvPr>
          <p:cNvSpPr txBox="1"/>
          <p:nvPr/>
        </p:nvSpPr>
        <p:spPr>
          <a:xfrm>
            <a:off x="1088020" y="38091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가교</a:t>
            </a:r>
            <a:r>
              <a:rPr lang="en-US" altLang="ko-KR" dirty="0"/>
              <a:t> (bridge) :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9D3588-15CB-D1F5-6D8C-D2266229FFFF}"/>
              </a:ext>
            </a:extLst>
          </p:cNvPr>
          <p:cNvSpPr/>
          <p:nvPr/>
        </p:nvSpPr>
        <p:spPr>
          <a:xfrm>
            <a:off x="3558103" y="4561114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C5C62-6428-663E-CCD0-E13250C7159B}"/>
              </a:ext>
            </a:extLst>
          </p:cNvPr>
          <p:cNvSpPr/>
          <p:nvPr/>
        </p:nvSpPr>
        <p:spPr>
          <a:xfrm>
            <a:off x="3558103" y="5662638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ExtendedAbstraction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6DB6B6-34D2-9DA8-E8C0-464D5B158B26}"/>
              </a:ext>
            </a:extLst>
          </p:cNvPr>
          <p:cNvSpPr/>
          <p:nvPr/>
        </p:nvSpPr>
        <p:spPr>
          <a:xfrm>
            <a:off x="7894211" y="4548298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FFCB6-D8F8-2EDC-1715-D9CA19738D29}"/>
              </a:ext>
            </a:extLst>
          </p:cNvPr>
          <p:cNvSpPr/>
          <p:nvPr/>
        </p:nvSpPr>
        <p:spPr>
          <a:xfrm>
            <a:off x="6812116" y="5662637"/>
            <a:ext cx="2164189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ConcreteImplementationA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30042D-E964-1295-64CC-1287919CB994}"/>
              </a:ext>
            </a:extLst>
          </p:cNvPr>
          <p:cNvSpPr/>
          <p:nvPr/>
        </p:nvSpPr>
        <p:spPr>
          <a:xfrm>
            <a:off x="9359373" y="5662636"/>
            <a:ext cx="2164189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ConcreteImplementationB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9E7C1A-245E-8249-5CED-BB3301471AA7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4782682" y="5244021"/>
            <a:ext cx="0" cy="4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942C7D8-2AE6-5A7E-F53B-F8F21A7B38B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8290785" y="4834632"/>
            <a:ext cx="431432" cy="122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2AC2164-3847-3281-337F-D9D642FE7A8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9564414" y="4785581"/>
            <a:ext cx="431431" cy="1322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E3F593-002C-55D9-06ED-3C9E143741E6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6007261" y="4889752"/>
            <a:ext cx="1886950" cy="12816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131A74D-5551-F4B4-B1D3-79C85B10A37E}"/>
              </a:ext>
            </a:extLst>
          </p:cNvPr>
          <p:cNvSpPr/>
          <p:nvPr/>
        </p:nvSpPr>
        <p:spPr>
          <a:xfrm>
            <a:off x="1233938" y="4414225"/>
            <a:ext cx="1921398" cy="95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9576FA-A570-B6DC-57EE-99340B014082}"/>
              </a:ext>
            </a:extLst>
          </p:cNvPr>
          <p:cNvCxnSpPr>
            <a:stCxn id="26" idx="6"/>
            <a:endCxn id="3" idx="1"/>
          </p:cNvCxnSpPr>
          <p:nvPr/>
        </p:nvCxnSpPr>
        <p:spPr>
          <a:xfrm>
            <a:off x="3155336" y="4889751"/>
            <a:ext cx="402767" cy="1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3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5</cp:revision>
  <dcterms:created xsi:type="dcterms:W3CDTF">2023-03-16T02:10:40Z</dcterms:created>
  <dcterms:modified xsi:type="dcterms:W3CDTF">2023-03-17T02:53:49Z</dcterms:modified>
</cp:coreProperties>
</file>