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99EEBB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AAE9FC-B4E7-9735-A0F8-D46B1FBCB8AF}" name="이 지영" initials="이지" userId="f3db4a54463c0f6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E99EEBB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3F04E2C-5536-48B0-858A-71D6690BFC2F}" authorId="{7EAAE9FC-B4E7-9735-A0F8-D46B1FBCB8AF}" created="2023-03-16T02:14:33.55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19506353" sldId="256"/>
      <ac:spMk id="5" creationId="{E64089E8-2009-B53B-BF18-C1288B128673}"/>
    </ac:deMkLst>
    <p188:txBody>
      <a:bodyPr/>
      <a:lstStyle/>
      <a:p>
        <a:r>
          <a:rPr lang="ko-KR" altLang="en-US"/>
          <a:t>이미 정해진 function. Target 내에 function들을써서 하나의 interface로 구성하고자 할때</a:t>
        </a:r>
      </a:p>
    </p188:txBody>
  </p188:cm>
  <p188:cm id="{5901D2F9-8ED5-40F0-9A63-D6A1B76A00D1}" authorId="{7EAAE9FC-B4E7-9735-A0F8-D46B1FBCB8AF}" created="2023-03-17T02:53:45.45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19506353" sldId="256"/>
      <ac:spMk id="3" creationId="{3E9D3588-15CB-D1F5-6D8C-D2266229FFFF}"/>
    </ac:deMkLst>
    <p188:txBody>
      <a:bodyPr/>
      <a:lstStyle/>
      <a:p>
        <a:r>
          <a:rPr lang="ko-KR" altLang="en-US"/>
          <a:t>추상층과 분리하여 구현부이 자유롭도록 함.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45D6A-57DB-03E3-DAE7-B76ECBB32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9AD07D-6F1F-E2E5-7C47-C5EA9F256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532C0-BD9C-6CA7-1517-C7142220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01750-F106-2649-69BF-9A6591A0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FB429-2AC8-854E-8249-85A48EA8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6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ED81B-7FB3-EB9B-2628-2536BDE7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443D0B-6E85-C51C-A7D0-B993F97DA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D55BA-13AA-020E-DA82-0BB5E84B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1AD1A-E02D-C9FD-43AD-23850B68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12E89-C681-88F3-E684-E32863BA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EC92-BF0E-178B-649D-FA3F27D0E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CB51C-8134-8FE3-C085-44010704E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398D5-E6A1-F142-6D16-BDCF2608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90C5F-CEBF-B737-8B0E-1ECF4C60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7A3F4-D0A1-EC3E-58A5-6E95CD4B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8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994DA-8DA1-3471-4634-1ADA9C66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38BD1-0E09-17B4-E73A-FAEDE641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9A4E-8C1B-2742-75F2-D33AB369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E1703-735F-7C51-61E4-FF05F5DD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AFEA0-2D2F-6BC3-17E4-2EA95750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4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71EFA-1F00-7BAF-5CD9-BC447CCF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2B441-157D-9F39-3C02-A1DCF29C5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A0188-633D-70DB-EB9E-B1679FAC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34C2B-ACE1-AC72-FD22-61121B2A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DB693-2DB1-CB2F-C10D-13FFA67F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3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207DF-4520-85D3-7F1C-FC998495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42E4A-4165-D3B6-6A25-19912CCAD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6E3D8-8A35-200F-67C3-5D12FF0F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CDC899-4FFC-64BE-91F4-2E387D02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158B9-868F-769E-0C39-30EBC19E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863F8-33F9-75A8-C8BB-89F77FE4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FF42C-081E-20BF-816D-29487C72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772BE-A04A-ECA9-132E-366744BD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C7B02-7C6A-BD0F-6740-5CAB6745F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9F1D67-795D-B337-E57B-BCBA6D5DC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F89668-AE67-CC33-F607-7CFD9518D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CF5CAE-B310-CA08-011C-5A8BE659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56F562-7FAF-8E1F-AF8A-E669F3B2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F4F100-8B9B-2227-445D-E04FB94B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5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735D7-763C-8011-854E-67A3B01A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FEAF6B-C2C4-BC30-5A42-69B0D185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CA90B-9DA4-02BC-BA31-E80B2CA7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AC3D8F-BB6A-176A-04BA-81A66E94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4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B3B21C-F57E-89D7-C581-1BB1F50B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D6088B-BF6F-BE25-E910-F75848EA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F5850-407F-32A1-2991-71EB9A7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93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2ED25-CD26-7017-6AB3-3D774F2E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5F4EC-1AF3-CB0F-A531-E7943C650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05BE21-6F1F-E3A9-FDFA-EAF9ECBDC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ABCE3-6E60-0F22-09AE-DD556EEE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8EF66-E905-4BC2-2EE1-835323D3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D3DBE-26DF-F824-3C33-96BB7787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0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29070-2AAE-82E0-F726-F5B8579D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63ACA5-4EC7-A979-2442-A21A3F1DE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5E0A1-76A9-C30B-6AAA-A4FD144C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88784-592E-854F-7EFB-90AE1BE7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2FEE6-BE92-FAC1-B281-DB2A1799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20BA9-DD66-4884-B470-E149771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7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CE1F7A-82B9-9261-3A72-523AFA57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7282A-7B53-B182-9B16-F91DE22DF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C1F2E-9090-1C74-E3BE-313298660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C761-5613-44C6-BA4F-9AD88F585A9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08353-5CFB-98B0-1BEF-DC0A010E8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95CDB-E855-D064-2CBE-80984A68C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2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E99EEBB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39B87B-655D-B88E-5761-C72CA704AF71}"/>
              </a:ext>
            </a:extLst>
          </p:cNvPr>
          <p:cNvSpPr txBox="1"/>
          <p:nvPr/>
        </p:nvSpPr>
        <p:spPr>
          <a:xfrm>
            <a:off x="1088020" y="821803"/>
            <a:ext cx="221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적용자</a:t>
            </a:r>
            <a:r>
              <a:rPr lang="ko-KR" altLang="en-US" dirty="0"/>
              <a:t> </a:t>
            </a:r>
            <a:r>
              <a:rPr lang="en-US" altLang="ko-KR" dirty="0"/>
              <a:t>(ADAPTER)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4089E8-2009-B53B-BF18-C1288B128673}"/>
              </a:ext>
            </a:extLst>
          </p:cNvPr>
          <p:cNvSpPr/>
          <p:nvPr/>
        </p:nvSpPr>
        <p:spPr>
          <a:xfrm>
            <a:off x="4085863" y="1840374"/>
            <a:ext cx="1921398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157D5F-2017-AFDA-77EB-C41E9EE9D9E3}"/>
              </a:ext>
            </a:extLst>
          </p:cNvPr>
          <p:cNvSpPr/>
          <p:nvPr/>
        </p:nvSpPr>
        <p:spPr>
          <a:xfrm>
            <a:off x="4085863" y="2941898"/>
            <a:ext cx="1921398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Adapter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70C13-124F-0AE1-A79E-6815B789AD2D}"/>
              </a:ext>
            </a:extLst>
          </p:cNvPr>
          <p:cNvSpPr/>
          <p:nvPr/>
        </p:nvSpPr>
        <p:spPr>
          <a:xfrm>
            <a:off x="6935165" y="2941897"/>
            <a:ext cx="1921398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Adaptee</a:t>
            </a:r>
            <a:endParaRPr lang="en-US" altLang="ko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7B48DF3-3F5E-E6E7-2FB5-EEB96262DEC9}"/>
              </a:ext>
            </a:extLst>
          </p:cNvPr>
          <p:cNvSpPr/>
          <p:nvPr/>
        </p:nvSpPr>
        <p:spPr>
          <a:xfrm>
            <a:off x="1379857" y="1706303"/>
            <a:ext cx="1921398" cy="95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56E315D-3153-D756-FB9B-2B82CDC46037}"/>
              </a:ext>
            </a:extLst>
          </p:cNvPr>
          <p:cNvCxnSpPr>
            <a:stCxn id="8" idx="6"/>
            <a:endCxn id="5" idx="1"/>
          </p:cNvCxnSpPr>
          <p:nvPr/>
        </p:nvCxnSpPr>
        <p:spPr>
          <a:xfrm flipV="1">
            <a:off x="3301255" y="2181828"/>
            <a:ext cx="784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5A39B8-08C3-D198-561E-8EC3ADEEC7D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46562" y="2372810"/>
            <a:ext cx="0" cy="56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4A4BE3-6507-E54B-04E2-B572755B262F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6007261" y="3283351"/>
            <a:ext cx="927904" cy="1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AD0550-DEFF-4E73-6CA8-C4E543AFE432}"/>
              </a:ext>
            </a:extLst>
          </p:cNvPr>
          <p:cNvSpPr txBox="1"/>
          <p:nvPr/>
        </p:nvSpPr>
        <p:spPr>
          <a:xfrm>
            <a:off x="1088020" y="383131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가교</a:t>
            </a:r>
            <a:r>
              <a:rPr lang="en-US" altLang="ko-KR" dirty="0"/>
              <a:t> (bridge) :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9D3588-15CB-D1F5-6D8C-D2266229FFFF}"/>
              </a:ext>
            </a:extLst>
          </p:cNvPr>
          <p:cNvSpPr/>
          <p:nvPr/>
        </p:nvSpPr>
        <p:spPr>
          <a:xfrm>
            <a:off x="3558103" y="4561114"/>
            <a:ext cx="2449158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Abstraction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AC5C62-6428-663E-CCD0-E13250C7159B}"/>
              </a:ext>
            </a:extLst>
          </p:cNvPr>
          <p:cNvSpPr/>
          <p:nvPr/>
        </p:nvSpPr>
        <p:spPr>
          <a:xfrm>
            <a:off x="3558103" y="5662638"/>
            <a:ext cx="2449158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ExtendedAbstraction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6DB6B6-34D2-9DA8-E8C0-464D5B158B26}"/>
              </a:ext>
            </a:extLst>
          </p:cNvPr>
          <p:cNvSpPr/>
          <p:nvPr/>
        </p:nvSpPr>
        <p:spPr>
          <a:xfrm>
            <a:off x="7894211" y="4548298"/>
            <a:ext cx="2449158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7FFCB6-D8F8-2EDC-1715-D9CA19738D29}"/>
              </a:ext>
            </a:extLst>
          </p:cNvPr>
          <p:cNvSpPr/>
          <p:nvPr/>
        </p:nvSpPr>
        <p:spPr>
          <a:xfrm>
            <a:off x="6812116" y="5662637"/>
            <a:ext cx="2164189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ConcreteImplementationA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30042D-E964-1295-64CC-1287919CB994}"/>
              </a:ext>
            </a:extLst>
          </p:cNvPr>
          <p:cNvSpPr/>
          <p:nvPr/>
        </p:nvSpPr>
        <p:spPr>
          <a:xfrm>
            <a:off x="9359373" y="5662636"/>
            <a:ext cx="2164189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ConcreteImplementationB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9E7C1A-245E-8249-5CED-BB3301471AA7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4782682" y="5244021"/>
            <a:ext cx="0" cy="41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942C7D8-2AE6-5A7E-F53B-F8F21A7B38B1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8290785" y="4834632"/>
            <a:ext cx="431432" cy="1224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2AC2164-3847-3281-337F-D9D642FE7A88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16200000" flipH="1">
            <a:off x="9564414" y="4785581"/>
            <a:ext cx="431431" cy="1322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2E3F593-002C-55D9-06ED-3C9E143741E6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>
            <a:off x="6007261" y="4889752"/>
            <a:ext cx="1886950" cy="12816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4131A74D-5551-F4B4-B1D3-79C85B10A37E}"/>
              </a:ext>
            </a:extLst>
          </p:cNvPr>
          <p:cNvSpPr/>
          <p:nvPr/>
        </p:nvSpPr>
        <p:spPr>
          <a:xfrm>
            <a:off x="1233938" y="4414225"/>
            <a:ext cx="1921398" cy="95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29576FA-A570-B6DC-57EE-99340B014082}"/>
              </a:ext>
            </a:extLst>
          </p:cNvPr>
          <p:cNvCxnSpPr>
            <a:stCxn id="26" idx="6"/>
            <a:endCxn id="3" idx="1"/>
          </p:cNvCxnSpPr>
          <p:nvPr/>
        </p:nvCxnSpPr>
        <p:spPr>
          <a:xfrm>
            <a:off x="3155336" y="4889751"/>
            <a:ext cx="402767" cy="1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063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3F30B6-0610-FC7C-EAE5-0BC64FE95EF9}"/>
              </a:ext>
            </a:extLst>
          </p:cNvPr>
          <p:cNvSpPr txBox="1"/>
          <p:nvPr/>
        </p:nvSpPr>
        <p:spPr>
          <a:xfrm>
            <a:off x="1088020" y="821803"/>
            <a:ext cx="250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복합체 </a:t>
            </a:r>
            <a:r>
              <a:rPr lang="en-US" altLang="ko-KR" dirty="0"/>
              <a:t>(COMPOSITE)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8AFA6E-33AA-5807-15EF-4CD70A889382}"/>
              </a:ext>
            </a:extLst>
          </p:cNvPr>
          <p:cNvSpPr/>
          <p:nvPr/>
        </p:nvSpPr>
        <p:spPr>
          <a:xfrm>
            <a:off x="6200775" y="457200"/>
            <a:ext cx="14859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composite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47C15D-35E9-7D72-152C-2818D291ED86}"/>
              </a:ext>
            </a:extLst>
          </p:cNvPr>
          <p:cNvSpPr/>
          <p:nvPr/>
        </p:nvSpPr>
        <p:spPr>
          <a:xfrm>
            <a:off x="6943725" y="1485900"/>
            <a:ext cx="14859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composite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F81887-70D8-B9AA-0C91-DE017E08690F}"/>
              </a:ext>
            </a:extLst>
          </p:cNvPr>
          <p:cNvSpPr/>
          <p:nvPr/>
        </p:nvSpPr>
        <p:spPr>
          <a:xfrm>
            <a:off x="4387968" y="14859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Leaf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9657D2-AE05-9DB9-E881-AD936E4AA8DA}"/>
              </a:ext>
            </a:extLst>
          </p:cNvPr>
          <p:cNvSpPr/>
          <p:nvPr/>
        </p:nvSpPr>
        <p:spPr>
          <a:xfrm>
            <a:off x="5665846" y="14859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Leaf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DAC4D6-3279-31C8-0F9B-7A29A87F753D}"/>
              </a:ext>
            </a:extLst>
          </p:cNvPr>
          <p:cNvSpPr/>
          <p:nvPr/>
        </p:nvSpPr>
        <p:spPr>
          <a:xfrm>
            <a:off x="8793104" y="14859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Leaf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D9B557-CDE3-3337-500D-9A9847D0A584}"/>
              </a:ext>
            </a:extLst>
          </p:cNvPr>
          <p:cNvSpPr/>
          <p:nvPr/>
        </p:nvSpPr>
        <p:spPr>
          <a:xfrm>
            <a:off x="6026268" y="2514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Leaf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126730-D77D-9DF0-00C3-F9AD8772AE6D}"/>
              </a:ext>
            </a:extLst>
          </p:cNvPr>
          <p:cNvSpPr/>
          <p:nvPr/>
        </p:nvSpPr>
        <p:spPr>
          <a:xfrm>
            <a:off x="7246996" y="2514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Leaf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6266D3-C1D1-C4AB-EB65-9E047C48DF28}"/>
              </a:ext>
            </a:extLst>
          </p:cNvPr>
          <p:cNvSpPr/>
          <p:nvPr/>
        </p:nvSpPr>
        <p:spPr>
          <a:xfrm>
            <a:off x="8477252" y="2514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Leaf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C20DDE9-A789-B539-D0C7-7CE5F17C0C5E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5608697" y="150872"/>
            <a:ext cx="571500" cy="2098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6ECD715-30CF-F166-F0AA-97B78FC18855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6247636" y="789811"/>
            <a:ext cx="571500" cy="820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A8EA65B-B6C3-B420-84D9-D1CADEC621E0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7029450" y="828675"/>
            <a:ext cx="571500" cy="742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3D211BA-A1F1-9E6D-AAAB-61336A02BCE1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16200000" flipH="1">
            <a:off x="7811264" y="46860"/>
            <a:ext cx="571500" cy="230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C6AD89A-DA64-311C-D6FC-A4260DEB2FC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799322" y="1627247"/>
            <a:ext cx="571500" cy="1203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5F70540-A9B5-461F-4561-07761B353B0F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7686675" y="1943100"/>
            <a:ext cx="17521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550AA4F-BA3E-71B3-8559-F73E6D366FD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8024813" y="1604961"/>
            <a:ext cx="571500" cy="1247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9D8EC9-6456-01F1-638E-DE48E7AC0199}"/>
              </a:ext>
            </a:extLst>
          </p:cNvPr>
          <p:cNvSpPr txBox="1"/>
          <p:nvPr/>
        </p:nvSpPr>
        <p:spPr>
          <a:xfrm>
            <a:off x="1088020" y="3244334"/>
            <a:ext cx="324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장식자</a:t>
            </a:r>
            <a:r>
              <a:rPr lang="ko-KR" altLang="en-US" dirty="0"/>
              <a:t> </a:t>
            </a:r>
            <a:r>
              <a:rPr lang="en-US" altLang="ko-KR" dirty="0"/>
              <a:t>(DECORATOR)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5564D0-3124-6423-BFD7-59D16C7A2BD0}"/>
              </a:ext>
            </a:extLst>
          </p:cNvPr>
          <p:cNvSpPr/>
          <p:nvPr/>
        </p:nvSpPr>
        <p:spPr>
          <a:xfrm>
            <a:off x="5151497" y="3409950"/>
            <a:ext cx="14859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1A07A2-941E-80C8-A861-C5E690A20184}"/>
              </a:ext>
            </a:extLst>
          </p:cNvPr>
          <p:cNvSpPr/>
          <p:nvPr/>
        </p:nvSpPr>
        <p:spPr>
          <a:xfrm>
            <a:off x="3880086" y="4286251"/>
            <a:ext cx="14859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TextView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5D983D-4EB9-703D-40EC-3944D53E89A5}"/>
              </a:ext>
            </a:extLst>
          </p:cNvPr>
          <p:cNvSpPr/>
          <p:nvPr/>
        </p:nvSpPr>
        <p:spPr>
          <a:xfrm>
            <a:off x="6483468" y="4286251"/>
            <a:ext cx="14859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decorator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3D0EBC-8129-06D7-772E-4A2E600399B8}"/>
              </a:ext>
            </a:extLst>
          </p:cNvPr>
          <p:cNvSpPr/>
          <p:nvPr/>
        </p:nvSpPr>
        <p:spPr>
          <a:xfrm>
            <a:off x="5457825" y="5410200"/>
            <a:ext cx="14859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ScrollDeco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EF1E96-DF99-031D-F2F0-9642412043DB}"/>
              </a:ext>
            </a:extLst>
          </p:cNvPr>
          <p:cNvSpPr/>
          <p:nvPr/>
        </p:nvSpPr>
        <p:spPr>
          <a:xfrm>
            <a:off x="7567613" y="5410200"/>
            <a:ext cx="14859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BorderDeco</a:t>
            </a:r>
            <a:endParaRPr lang="ko-KR" altLang="en-US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E3CD424-2DC6-6D8F-221C-ADB3C90F31F7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rot="5400000">
            <a:off x="5049192" y="3440995"/>
            <a:ext cx="419101" cy="1271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80BD91D5-E571-1005-7F0F-9CEFF4154AFC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rot="16200000" flipH="1">
            <a:off x="6350882" y="3410714"/>
            <a:ext cx="419101" cy="1331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5770BB4-49D7-DFB7-5C72-E297A62825EB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rot="5400000">
            <a:off x="6380223" y="4564004"/>
            <a:ext cx="666749" cy="1025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09E0816C-CE1B-40A7-7937-BEE0D4F80221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 rot="16200000" flipH="1">
            <a:off x="7435116" y="4534752"/>
            <a:ext cx="666749" cy="1084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58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지영</dc:creator>
  <cp:lastModifiedBy>이 지영</cp:lastModifiedBy>
  <cp:revision>8</cp:revision>
  <dcterms:created xsi:type="dcterms:W3CDTF">2023-03-16T02:10:40Z</dcterms:created>
  <dcterms:modified xsi:type="dcterms:W3CDTF">2023-03-20T01:38:33Z</dcterms:modified>
</cp:coreProperties>
</file>