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6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20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2015-01-13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2015-01-13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2015-01-13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2015-01-13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2015-01-13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2015-01-13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2015-01-13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2015-01-13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2015-01-13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2015-01-13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2015-01-13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2015-01-13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096592"/>
          </a:xfrm>
        </p:spPr>
        <p:txBody>
          <a:bodyPr/>
          <a:lstStyle/>
          <a:p>
            <a:r>
              <a:rPr lang="en-US" sz="6600" dirty="0" smtClean="0"/>
              <a:t>Willy The Worm VS. </a:t>
            </a:r>
            <a:br>
              <a:rPr lang="en-US" sz="6600" dirty="0" smtClean="0"/>
            </a:br>
            <a:r>
              <a:rPr lang="en-US" sz="6600" dirty="0" smtClean="0"/>
              <a:t>Hungry Birds</a:t>
            </a:r>
            <a:r>
              <a:rPr lang="en-US" dirty="0" smtClean="0"/>
              <a:t>          </a:t>
            </a:r>
            <a:r>
              <a:rPr lang="en-US" sz="1200" dirty="0" smtClean="0"/>
              <a:t>**Working Title</a:t>
            </a:r>
            <a:endParaRPr lang="en-US" sz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06193"/>
            <a:ext cx="6400800" cy="146600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Game Design Presentation</a:t>
            </a:r>
          </a:p>
          <a:p>
            <a:r>
              <a:rPr lang="en-US" dirty="0" smtClean="0"/>
              <a:t>IMOG4050: Flash Game Development</a:t>
            </a:r>
          </a:p>
          <a:p>
            <a:r>
              <a:rPr lang="en-US" dirty="0" smtClean="0"/>
              <a:t>Kyle Samson</a:t>
            </a:r>
          </a:p>
          <a:p>
            <a:r>
              <a:rPr lang="en-US" dirty="0" smtClean="0"/>
              <a:t>W0265131</a:t>
            </a:r>
          </a:p>
          <a:p>
            <a:r>
              <a:rPr lang="en-US" dirty="0" smtClean="0"/>
              <a:t>January 16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6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“Main” Screen Sketch</a:t>
            </a:r>
            <a:endParaRPr lang="en-US" dirty="0"/>
          </a:p>
        </p:txBody>
      </p:sp>
      <p:pic>
        <p:nvPicPr>
          <p:cNvPr id="10" name="Content Placeholder 9" descr="main_scree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810" b="-178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7320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“Pause” Screen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707"/>
          </a:xfrm>
        </p:spPr>
        <p:txBody>
          <a:bodyPr>
            <a:normAutofit/>
          </a:bodyPr>
          <a:lstStyle/>
          <a:p>
            <a:r>
              <a:rPr lang="en-US" dirty="0" smtClean="0"/>
              <a:t>The player will have the option to resume the game.</a:t>
            </a:r>
          </a:p>
          <a:p>
            <a:r>
              <a:rPr lang="en-US" dirty="0"/>
              <a:t>The player will have the option to </a:t>
            </a:r>
            <a:r>
              <a:rPr lang="en-US" dirty="0" smtClean="0"/>
              <a:t>view the instructions on how to play the game.</a:t>
            </a:r>
          </a:p>
          <a:p>
            <a:r>
              <a:rPr lang="en-US" dirty="0"/>
              <a:t>The player will have the option to </a:t>
            </a:r>
            <a:r>
              <a:rPr lang="en-US" dirty="0" smtClean="0"/>
              <a:t>restart the </a:t>
            </a:r>
            <a:r>
              <a:rPr lang="en-US" dirty="0"/>
              <a:t>game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Taken back to Main Screen. New Game initiated.</a:t>
            </a:r>
          </a:p>
          <a:p>
            <a:r>
              <a:rPr lang="en-US" dirty="0"/>
              <a:t>The player will have the option to </a:t>
            </a:r>
            <a:r>
              <a:rPr lang="en-US" dirty="0" smtClean="0"/>
              <a:t>quit the </a:t>
            </a:r>
            <a:r>
              <a:rPr lang="en-US" dirty="0"/>
              <a:t>game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Taken back to the Start Screen.</a:t>
            </a:r>
          </a:p>
          <a:p>
            <a:r>
              <a:rPr lang="en-US" dirty="0" smtClean="0"/>
              <a:t>High Scores will be displayed.</a:t>
            </a:r>
          </a:p>
          <a:p>
            <a:r>
              <a:rPr lang="en-US" dirty="0" smtClean="0"/>
              <a:t>Current </a:t>
            </a:r>
            <a:r>
              <a:rPr lang="en-US" dirty="0" smtClean="0"/>
              <a:t>g</a:t>
            </a:r>
            <a:r>
              <a:rPr lang="en-US" dirty="0" smtClean="0"/>
              <a:t>ameplay stats will be displayed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Kill Count, Score, Wave #, Accuracy, # of Enemies Remaining for Wave</a:t>
            </a:r>
          </a:p>
          <a:p>
            <a:r>
              <a:rPr lang="en-US" dirty="0"/>
              <a:t>Will display developer credits.</a:t>
            </a:r>
          </a:p>
          <a:p>
            <a:pPr lvl="1"/>
            <a:r>
              <a:rPr lang="en-US" dirty="0"/>
              <a:t>Link to my portfolio &amp; social media accounts.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957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“Pause” Screen Sketch</a:t>
            </a:r>
            <a:endParaRPr lang="en-US" dirty="0"/>
          </a:p>
        </p:txBody>
      </p:sp>
      <p:pic>
        <p:nvPicPr>
          <p:cNvPr id="4" name="Content Placeholder 3" descr="pause_scree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88" b="-101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3505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“Game Over” Screen Features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player will have the option to </a:t>
            </a:r>
            <a:r>
              <a:rPr lang="en-US" dirty="0" smtClean="0"/>
              <a:t>start a new </a:t>
            </a:r>
            <a:r>
              <a:rPr lang="en-US" dirty="0"/>
              <a:t>g</a:t>
            </a:r>
            <a:r>
              <a:rPr lang="en-US" dirty="0" smtClean="0"/>
              <a:t>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Taken back to Main Screen. New Game initiated.</a:t>
            </a:r>
          </a:p>
          <a:p>
            <a:r>
              <a:rPr lang="en-US" dirty="0"/>
              <a:t>The player will have the option to quit the game.</a:t>
            </a:r>
          </a:p>
          <a:p>
            <a:pPr lvl="1"/>
            <a:r>
              <a:rPr lang="en-US" dirty="0"/>
              <a:t>Taken back to the Start Screen.</a:t>
            </a:r>
          </a:p>
          <a:p>
            <a:r>
              <a:rPr lang="en-US" dirty="0"/>
              <a:t>High Scores will be displayed.</a:t>
            </a:r>
          </a:p>
          <a:p>
            <a:r>
              <a:rPr lang="en-US" dirty="0" smtClean="0"/>
              <a:t>Concluding gameplay </a:t>
            </a:r>
            <a:r>
              <a:rPr lang="en-US" dirty="0"/>
              <a:t>stats will be displayed.</a:t>
            </a:r>
          </a:p>
          <a:p>
            <a:pPr lvl="1"/>
            <a:r>
              <a:rPr lang="en-US" dirty="0"/>
              <a:t>Kill Count, Score, Wave #, </a:t>
            </a:r>
            <a:r>
              <a:rPr lang="en-US" dirty="0" smtClean="0"/>
              <a:t>Accuracy</a:t>
            </a:r>
          </a:p>
          <a:p>
            <a:r>
              <a:rPr lang="en-US" dirty="0" smtClean="0"/>
              <a:t>Will </a:t>
            </a:r>
            <a:r>
              <a:rPr lang="en-US" dirty="0"/>
              <a:t>display developer credits.</a:t>
            </a:r>
          </a:p>
          <a:p>
            <a:pPr lvl="1"/>
            <a:r>
              <a:rPr lang="en-US" dirty="0"/>
              <a:t>Link to my portfolio &amp; social media accounts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the player obtains a High Score, a popup will be displayed for that player to enter their initials.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8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“Game Over” Screen </a:t>
            </a:r>
            <a:r>
              <a:rPr lang="en-US" sz="4400" dirty="0" smtClean="0"/>
              <a:t>Sketch</a:t>
            </a:r>
            <a:endParaRPr lang="en-US" sz="4400" dirty="0"/>
          </a:p>
        </p:txBody>
      </p:sp>
      <p:pic>
        <p:nvPicPr>
          <p:cNvPr id="4" name="Content Placeholder 3" descr="game_over_scree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63" b="-100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17032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Willy the Worm needs help against some hungry birds.</a:t>
            </a:r>
          </a:p>
          <a:p>
            <a:r>
              <a:rPr lang="en-US" dirty="0" smtClean="0"/>
              <a:t>Defends himself by shooting an arrow from his bow.</a:t>
            </a:r>
          </a:p>
          <a:p>
            <a:r>
              <a:rPr lang="en-US" dirty="0" smtClean="0"/>
              <a:t>Arena style game – survive waves of attacks.</a:t>
            </a:r>
          </a:p>
          <a:p>
            <a:r>
              <a:rPr lang="en-US" dirty="0" smtClean="0"/>
              <a:t>Game is over if all Waves are cleared, or all lives are lost.</a:t>
            </a:r>
          </a:p>
          <a:p>
            <a:r>
              <a:rPr lang="en-US" dirty="0" smtClean="0"/>
              <a:t>Power ups will be generated, randomly, to help the player.</a:t>
            </a:r>
          </a:p>
          <a:p>
            <a:r>
              <a:rPr lang="en-US" dirty="0" smtClean="0"/>
              <a:t>Score is increased when enemies are killed &amp; power ups are obtained.</a:t>
            </a:r>
          </a:p>
          <a:p>
            <a:r>
              <a:rPr lang="en-US" dirty="0" smtClean="0"/>
              <a:t>Score is decreased when damage is taken and lives are lost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33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 &amp;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Hit me with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6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5054"/>
            <a:ext cx="8229600" cy="4391109"/>
          </a:xfrm>
        </p:spPr>
        <p:txBody>
          <a:bodyPr/>
          <a:lstStyle/>
          <a:p>
            <a:r>
              <a:rPr lang="en-US" dirty="0" smtClean="0"/>
              <a:t>High Level Concept of Game</a:t>
            </a:r>
          </a:p>
          <a:p>
            <a:r>
              <a:rPr lang="en-US" dirty="0" smtClean="0"/>
              <a:t>Storyboard</a:t>
            </a:r>
          </a:p>
          <a:p>
            <a:r>
              <a:rPr lang="en-US" dirty="0" smtClean="0"/>
              <a:t>Walkthrough of Each </a:t>
            </a:r>
            <a:r>
              <a:rPr lang="en-US" dirty="0"/>
              <a:t>S</a:t>
            </a:r>
            <a:r>
              <a:rPr lang="en-US" dirty="0" smtClean="0"/>
              <a:t>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1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Willy the Worm is in trouble. There are some hungry birds in the area trying to eat Willy! </a:t>
            </a:r>
            <a:r>
              <a:rPr lang="en-US" dirty="0" smtClean="0"/>
              <a:t>Willy has equipped himself with an awesome bow and arrow, but needs your help to beat back these hungry predators!</a:t>
            </a:r>
            <a:endParaRPr lang="en-US" dirty="0" smtClean="0"/>
          </a:p>
          <a:p>
            <a:r>
              <a:rPr lang="en-US" dirty="0" smtClean="0"/>
              <a:t>Browser based - Arena </a:t>
            </a:r>
            <a:r>
              <a:rPr lang="en-US" dirty="0"/>
              <a:t>s</a:t>
            </a:r>
            <a:r>
              <a:rPr lang="en-US" dirty="0" smtClean="0"/>
              <a:t>tyle game </a:t>
            </a:r>
          </a:p>
          <a:p>
            <a:r>
              <a:rPr lang="en-US" dirty="0" smtClean="0"/>
              <a:t>Survive for as long as possible</a:t>
            </a:r>
          </a:p>
          <a:p>
            <a:pPr lvl="1"/>
            <a:r>
              <a:rPr lang="en-US" dirty="0" smtClean="0"/>
              <a:t>Similar to Zombies in Call of Duty</a:t>
            </a:r>
          </a:p>
          <a:p>
            <a:r>
              <a:rPr lang="en-US" dirty="0" smtClean="0"/>
              <a:t>The player wil</a:t>
            </a:r>
            <a:r>
              <a:rPr lang="en-US" dirty="0" smtClean="0"/>
              <a:t>l attempt to survive each wave of enemies without losing all of Willy’s lives.</a:t>
            </a:r>
            <a:endParaRPr lang="en-US" dirty="0" smtClean="0"/>
          </a:p>
          <a:p>
            <a:r>
              <a:rPr lang="en-US" dirty="0" smtClean="0"/>
              <a:t>The player will get to the next wave by successfully defeating the displayed number of enemies.</a:t>
            </a:r>
          </a:p>
          <a:p>
            <a:pPr lvl="1"/>
            <a:r>
              <a:rPr lang="en-US" dirty="0" smtClean="0"/>
              <a:t>An enemy is defeated by being hit by one of Willy’s arrows.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272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number of enemies in each Wave will increase as the player progresses through the game.</a:t>
            </a:r>
          </a:p>
          <a:p>
            <a:r>
              <a:rPr lang="en-US" dirty="0" smtClean="0"/>
              <a:t>The game will end when the player loses all of Willy’s lives (starts with 3) </a:t>
            </a:r>
            <a:r>
              <a:rPr lang="en-US" b="1" dirty="0" smtClean="0"/>
              <a:t>OR </a:t>
            </a:r>
            <a:r>
              <a:rPr lang="en-US" dirty="0" smtClean="0"/>
              <a:t>if the player successfully completes all 12 (or 15?) Waves.</a:t>
            </a:r>
          </a:p>
          <a:p>
            <a:r>
              <a:rPr lang="en-US" dirty="0" smtClean="0"/>
              <a:t>The game will randomly generate Power-Up consumables on the arena. These will fade away from the screen after a certain amount of time (~ 5 seconds).</a:t>
            </a:r>
          </a:p>
          <a:p>
            <a:pPr lvl="1"/>
            <a:r>
              <a:rPr lang="en-US" dirty="0" smtClean="0"/>
              <a:t>Extra Life</a:t>
            </a:r>
          </a:p>
          <a:p>
            <a:pPr lvl="1"/>
            <a:r>
              <a:rPr lang="en-US" dirty="0" smtClean="0"/>
              <a:t>Increase Health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1555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player adds to their score each time they kill an enemy.</a:t>
            </a:r>
          </a:p>
          <a:p>
            <a:r>
              <a:rPr lang="en-US" dirty="0"/>
              <a:t>The player’s score is decreased each time they lose a life, </a:t>
            </a:r>
            <a:r>
              <a:rPr lang="en-US" dirty="0" smtClean="0"/>
              <a:t>or an enemy successfully hits Willy.</a:t>
            </a:r>
            <a:endParaRPr lang="en-US" dirty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4805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Storyboard</a:t>
            </a:r>
            <a:endParaRPr lang="en-US" dirty="0"/>
          </a:p>
        </p:txBody>
      </p:sp>
      <p:pic>
        <p:nvPicPr>
          <p:cNvPr id="6" name="Content Placeholder 5" descr="storyboar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175" b="-181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2371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“Start” Screen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can choose to start a </a:t>
            </a:r>
            <a:r>
              <a:rPr lang="en-US" dirty="0"/>
              <a:t>n</a:t>
            </a:r>
            <a:r>
              <a:rPr lang="en-US" dirty="0" smtClean="0"/>
              <a:t>ew </a:t>
            </a:r>
            <a:r>
              <a:rPr lang="en-US" dirty="0"/>
              <a:t>g</a:t>
            </a:r>
            <a:r>
              <a:rPr lang="en-US" dirty="0" smtClean="0"/>
              <a:t>ame.</a:t>
            </a:r>
          </a:p>
          <a:p>
            <a:r>
              <a:rPr lang="en-US" dirty="0" smtClean="0"/>
              <a:t>Player can choose to view instructions on how to play the game.</a:t>
            </a:r>
          </a:p>
          <a:p>
            <a:r>
              <a:rPr lang="en-US" dirty="0" smtClean="0"/>
              <a:t>Will display High Scores.</a:t>
            </a:r>
          </a:p>
          <a:p>
            <a:r>
              <a:rPr lang="en-US" dirty="0" smtClean="0"/>
              <a:t>Will display developer credits.</a:t>
            </a:r>
          </a:p>
          <a:p>
            <a:pPr lvl="1"/>
            <a:r>
              <a:rPr lang="en-US" dirty="0" smtClean="0"/>
              <a:t>Link to my portfolio &amp; social media accounts.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0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“Start” Screen Sketch</a:t>
            </a:r>
            <a:endParaRPr lang="en-US" dirty="0"/>
          </a:p>
        </p:txBody>
      </p:sp>
      <p:pic>
        <p:nvPicPr>
          <p:cNvPr id="4" name="Content Placeholder 3" descr="start_scree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88" b="-101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782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“Main” Screen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player will have the option to see the Pause Screen.</a:t>
            </a:r>
          </a:p>
          <a:p>
            <a:pPr lvl="1"/>
            <a:r>
              <a:rPr lang="en-US" dirty="0" smtClean="0"/>
              <a:t>Menu clicked, or “P” button pressed.</a:t>
            </a:r>
          </a:p>
          <a:p>
            <a:r>
              <a:rPr lang="en-US" dirty="0" smtClean="0"/>
              <a:t>The player will have the option to enable/disable the sound.</a:t>
            </a:r>
          </a:p>
          <a:p>
            <a:r>
              <a:rPr lang="en-US" dirty="0" smtClean="0"/>
              <a:t>The screen will display the health bar, score, # of lives, kill count, # of enemies remaining for the current Wave &amp; Wave #.</a:t>
            </a:r>
          </a:p>
          <a:p>
            <a:r>
              <a:rPr lang="en-US" dirty="0" smtClean="0"/>
              <a:t>Depending on the Wave, </a:t>
            </a:r>
            <a:r>
              <a:rPr lang="en-US" dirty="0"/>
              <a:t>e</a:t>
            </a:r>
            <a:r>
              <a:rPr lang="en-US" dirty="0" smtClean="0"/>
              <a:t>nemies will be randomly generated during </a:t>
            </a:r>
            <a:r>
              <a:rPr lang="en-US" dirty="0"/>
              <a:t>W</a:t>
            </a:r>
            <a:r>
              <a:rPr lang="en-US" dirty="0" smtClean="0"/>
              <a:t>ave, or all at beginning.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92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834</TotalTime>
  <Words>726</Words>
  <Application>Microsoft Macintosh PowerPoint</Application>
  <PresentationFormat>On-screen Show (4:3)</PresentationFormat>
  <Paragraphs>77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Executive</vt:lpstr>
      <vt:lpstr>Willy The Worm VS.  Hungry Birds          **Working Title</vt:lpstr>
      <vt:lpstr>Presentation Overview</vt:lpstr>
      <vt:lpstr>Game Overview</vt:lpstr>
      <vt:lpstr>Game Overview</vt:lpstr>
      <vt:lpstr>Game Overview</vt:lpstr>
      <vt:lpstr>Storyboard</vt:lpstr>
      <vt:lpstr>“Start” Screen Features</vt:lpstr>
      <vt:lpstr>“Start” Screen Sketch</vt:lpstr>
      <vt:lpstr>“Main” Screen Features</vt:lpstr>
      <vt:lpstr>“Main” Screen Sketch</vt:lpstr>
      <vt:lpstr>“Pause” Screen Features</vt:lpstr>
      <vt:lpstr>“Pause” Screen Sketch</vt:lpstr>
      <vt:lpstr>“Game Over” Screen Features</vt:lpstr>
      <vt:lpstr>“Game Over” Screen Sketch</vt:lpstr>
      <vt:lpstr>Recap</vt:lpstr>
      <vt:lpstr>Suggestions &amp; 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Samson</dc:creator>
  <cp:lastModifiedBy>Kyle Samson</cp:lastModifiedBy>
  <cp:revision>23</cp:revision>
  <dcterms:created xsi:type="dcterms:W3CDTF">2015-01-13T01:16:47Z</dcterms:created>
  <dcterms:modified xsi:type="dcterms:W3CDTF">2015-01-14T01:51:32Z</dcterms:modified>
</cp:coreProperties>
</file>