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2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02C-D6C3-7549-9D50-D44A2647789E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F68C-BFE4-EC4D-8DDA-96D1ADE9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0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02C-D6C3-7549-9D50-D44A2647789E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F68C-BFE4-EC4D-8DDA-96D1ADE9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02C-D6C3-7549-9D50-D44A2647789E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F68C-BFE4-EC4D-8DDA-96D1ADE9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1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02C-D6C3-7549-9D50-D44A2647789E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F68C-BFE4-EC4D-8DDA-96D1ADE9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4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02C-D6C3-7549-9D50-D44A2647789E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F68C-BFE4-EC4D-8DDA-96D1ADE9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1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02C-D6C3-7549-9D50-D44A2647789E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F68C-BFE4-EC4D-8DDA-96D1ADE9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9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02C-D6C3-7549-9D50-D44A2647789E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F68C-BFE4-EC4D-8DDA-96D1ADE9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8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02C-D6C3-7549-9D50-D44A2647789E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F68C-BFE4-EC4D-8DDA-96D1ADE9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0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02C-D6C3-7549-9D50-D44A2647789E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F68C-BFE4-EC4D-8DDA-96D1ADE9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02C-D6C3-7549-9D50-D44A2647789E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F68C-BFE4-EC4D-8DDA-96D1ADE9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9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02C-D6C3-7549-9D50-D44A2647789E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F68C-BFE4-EC4D-8DDA-96D1ADE9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6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1702C-D6C3-7549-9D50-D44A2647789E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BF68C-BFE4-EC4D-8DDA-96D1ADE9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9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/>
              <a:t> </a:t>
            </a:r>
            <a:r>
              <a:rPr lang="en-US" dirty="0" smtClean="0"/>
              <a:t>Final Portfolio Storyboard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52" y="3794665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Kyle Samson, w0265131, 703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58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2413" cy="6858000"/>
          </a:xfrm>
        </p:spPr>
      </p:pic>
    </p:spTree>
    <p:extLst>
      <p:ext uri="{BB962C8B-B14F-4D97-AF65-F5344CB8AC3E}">
        <p14:creationId xmlns:p14="http://schemas.microsoft.com/office/powerpoint/2010/main" val="172346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kill gained and reflect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0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al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6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u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2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act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2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</Words>
  <Application>Microsoft Macintosh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WebDev Final Portfolio Storyboard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Samson</dc:creator>
  <cp:lastModifiedBy>Kyle Samson</cp:lastModifiedBy>
  <cp:revision>5</cp:revision>
  <dcterms:created xsi:type="dcterms:W3CDTF">2013-11-26T22:43:35Z</dcterms:created>
  <dcterms:modified xsi:type="dcterms:W3CDTF">2013-11-26T23:49:44Z</dcterms:modified>
</cp:coreProperties>
</file>