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0b5b2e93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0b5b2e93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0b5b2e93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0b5b2e93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0b5b2e93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0b5b2e93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0b5b2e93b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0b5b2e93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0b5b2e93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0b5b2e93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0b5b2e93b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0b5b2e93b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0b5b2e93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0b5b2e93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0b5b2e93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0b5b2e93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0b5b2e93b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0b5b2e93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93600"/>
            <a:ext cx="76881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Thai Fake News Detection Based on Information Retrieval, Natural Language Processing and Machine Learning </a:t>
            </a:r>
            <a:r>
              <a:rPr b="0" i="1" lang="en" sz="2000"/>
              <a:t>by Phayung Meesad</a:t>
            </a:r>
            <a:endParaRPr b="0" i="1" sz="2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202525"/>
            <a:ext cx="7688100" cy="17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By Team Number 30</a:t>
            </a:r>
            <a:br>
              <a:rPr lang="en" sz="1400">
                <a:solidFill>
                  <a:srgbClr val="000000"/>
                </a:solidFill>
              </a:rPr>
            </a:b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Name : Sami Khan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ID : 22341083</a:t>
            </a:r>
            <a:br>
              <a:rPr lang="en" sz="1400">
                <a:solidFill>
                  <a:srgbClr val="000000"/>
                </a:solidFill>
              </a:rPr>
            </a:b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ST : EHSANUR RAHMAN RHYTHM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RA : Humaion Kabir Mehedi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50"/>
              <a:buChar char="●"/>
            </a:pPr>
            <a:r>
              <a:rPr lang="en" sz="1650">
                <a:solidFill>
                  <a:srgbClr val="242424"/>
                </a:solidFill>
                <a:highlight>
                  <a:srgbClr val="FFFFFF"/>
                </a:highlight>
              </a:rPr>
              <a:t>Research shows effectiveness in fake news detection in Thailand using information retrieval, natural language processing, and machine learning. Future work includes refinement and exploring deep learning and multimodal features.</a:t>
            </a:r>
            <a:endParaRPr sz="1650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2424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 with fake news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Consequences of fake news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Thai government has been working to combat fake news, but it's a challenging task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research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50450" y="2053950"/>
            <a:ext cx="7688700" cy="27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42424"/>
              </a:solidFill>
            </a:endParaRPr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Clr>
                <a:srgbClr val="242424"/>
              </a:buClr>
              <a:buSzPts val="1650"/>
              <a:buChar char="●"/>
            </a:pPr>
            <a:r>
              <a:rPr lang="en" sz="1650">
                <a:solidFill>
                  <a:srgbClr val="252525"/>
                </a:solidFill>
                <a:highlight>
                  <a:srgbClr val="FFFFFF"/>
                </a:highlight>
              </a:rPr>
              <a:t>Research develops Thailand fake news detection system using AI.</a:t>
            </a:r>
            <a:endParaRPr sz="1650">
              <a:solidFill>
                <a:srgbClr val="242424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50"/>
              <a:buChar char="●"/>
            </a:pPr>
            <a:r>
              <a:rPr lang="en" sz="1650">
                <a:solidFill>
                  <a:srgbClr val="252525"/>
                </a:solidFill>
                <a:highlight>
                  <a:srgbClr val="FFFFFF"/>
                </a:highlight>
              </a:rPr>
              <a:t>System trains on dataset to identify real and fake news patterns.</a:t>
            </a:r>
            <a:endParaRPr sz="1650">
              <a:solidFill>
                <a:srgbClr val="242424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50"/>
              <a:buChar char="●"/>
            </a:pPr>
            <a:r>
              <a:rPr lang="en" sz="1650">
                <a:solidFill>
                  <a:srgbClr val="252525"/>
                </a:solidFill>
                <a:highlight>
                  <a:srgbClr val="FFFFFF"/>
                </a:highlight>
              </a:rPr>
              <a:t>System evaluated for fake news detection and compared to existing methods.</a:t>
            </a:r>
            <a:endParaRPr sz="1650">
              <a:solidFill>
                <a:srgbClr val="2424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>
                <a:solidFill>
                  <a:srgbClr val="252525"/>
                </a:solidFill>
                <a:highlight>
                  <a:srgbClr val="FFFFFF"/>
                </a:highlight>
              </a:rPr>
              <a:t>There has been a lot of </a:t>
            </a:r>
            <a:r>
              <a:rPr lang="en" sz="1650">
                <a:solidFill>
                  <a:srgbClr val="242424"/>
                </a:solidFill>
                <a:highlight>
                  <a:srgbClr val="FFFFFF"/>
                </a:highlight>
              </a:rPr>
              <a:t>research on fake news detection </a:t>
            </a:r>
            <a:r>
              <a:rPr lang="en" sz="1650">
                <a:solidFill>
                  <a:srgbClr val="252525"/>
                </a:solidFill>
                <a:highlight>
                  <a:srgbClr val="FFFFFF"/>
                </a:highlight>
              </a:rPr>
              <a:t>in recent years, but most of it has focused on </a:t>
            </a:r>
            <a:r>
              <a:rPr lang="en" sz="1650">
                <a:solidFill>
                  <a:srgbClr val="242424"/>
                </a:solidFill>
                <a:highlight>
                  <a:srgbClr val="FFFFFF"/>
                </a:highlight>
              </a:rPr>
              <a:t>English-language news and social media platforms</a:t>
            </a:r>
            <a:endParaRPr sz="16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488A"/>
              </a:buClr>
              <a:buSzPts val="1650"/>
              <a:buChar char="●"/>
            </a:pPr>
            <a:r>
              <a:rPr lang="en" sz="1650">
                <a:solidFill>
                  <a:srgbClr val="252525"/>
                </a:solidFill>
                <a:highlight>
                  <a:srgbClr val="FFFFFF"/>
                </a:highlight>
              </a:rPr>
              <a:t>There is a need for research on fake news detection in other languages and cultural contexts, such as Thai</a:t>
            </a:r>
            <a:endParaRPr sz="16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50"/>
              <a:buChar char="●"/>
            </a:pPr>
            <a:r>
              <a:rPr lang="en" sz="1650">
                <a:solidFill>
                  <a:srgbClr val="252525"/>
                </a:solidFill>
                <a:highlight>
                  <a:srgbClr val="FFFFFF"/>
                </a:highlight>
              </a:rPr>
              <a:t>The research that has been built on  </a:t>
            </a:r>
            <a:r>
              <a:rPr lang="en" sz="1650">
                <a:solidFill>
                  <a:schemeClr val="dk2"/>
                </a:solidFill>
                <a:highlight>
                  <a:srgbClr val="FFFFFF"/>
                </a:highlight>
              </a:rPr>
              <a:t>existing work</a:t>
            </a:r>
            <a:r>
              <a:rPr lang="en" sz="1650">
                <a:solidFill>
                  <a:srgbClr val="252525"/>
                </a:solidFill>
                <a:highlight>
                  <a:srgbClr val="FFFFFF"/>
                </a:highlight>
              </a:rPr>
              <a:t> in fake news detection and adapt it to the Thai language and context</a:t>
            </a:r>
            <a:endParaRPr sz="165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50"/>
              <a:buChar char="●"/>
            </a:pPr>
            <a:r>
              <a:rPr lang="en" sz="1650">
                <a:solidFill>
                  <a:srgbClr val="242424"/>
                </a:solidFill>
                <a:highlight>
                  <a:srgbClr val="FFFFFF"/>
                </a:highlight>
              </a:rPr>
              <a:t>Research develops fake news detection system using information retrieval, natural language processing.</a:t>
            </a:r>
            <a:endParaRPr sz="16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50"/>
              <a:buChar char="●"/>
            </a:pPr>
            <a:r>
              <a:rPr lang="en" sz="1650">
                <a:solidFill>
                  <a:srgbClr val="242424"/>
                </a:solidFill>
                <a:highlight>
                  <a:srgbClr val="FFFFFF"/>
                </a:highlight>
              </a:rPr>
              <a:t>System trained on Thailand news articles dataset.</a:t>
            </a:r>
            <a:endParaRPr sz="16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50"/>
              <a:buChar char="●"/>
            </a:pPr>
            <a:r>
              <a:rPr lang="en" sz="1650">
                <a:solidFill>
                  <a:srgbClr val="242424"/>
                </a:solidFill>
                <a:highlight>
                  <a:srgbClr val="FFFFFF"/>
                </a:highlight>
              </a:rPr>
              <a:t>System uses lexical, semantic, network features to differentiate real from fake news.</a:t>
            </a:r>
            <a:endParaRPr sz="1650">
              <a:solidFill>
                <a:srgbClr val="2424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based applications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Char char="●"/>
            </a:pPr>
            <a:r>
              <a:rPr lang="en" sz="1600">
                <a:solidFill>
                  <a:srgbClr val="252525"/>
                </a:solidFill>
                <a:highlight>
                  <a:srgbClr val="FFFFFF"/>
                </a:highlight>
              </a:rPr>
              <a:t>Fake news detection web application uses machine learning, cloud-based system, web-crawler agents, NLP, LSTM classification for faster response and user experience.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used in the study and the role of NLP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50"/>
              <a:buChar char="●"/>
            </a:pPr>
            <a:r>
              <a:rPr lang="en" sz="1650">
                <a:solidFill>
                  <a:srgbClr val="252525"/>
                </a:solidFill>
                <a:highlight>
                  <a:srgbClr val="FFFFFF"/>
                </a:highlight>
              </a:rPr>
              <a:t>Lexical features: word frequency, word embedding, sentiment analysis</a:t>
            </a:r>
            <a:endParaRPr sz="16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50"/>
              <a:buChar char="●"/>
            </a:pPr>
            <a:r>
              <a:rPr lang="en" sz="1650">
                <a:solidFill>
                  <a:srgbClr val="252525"/>
                </a:solidFill>
                <a:highlight>
                  <a:srgbClr val="FFFFFF"/>
                </a:highlight>
              </a:rPr>
              <a:t>Semantic features: named entity recognition, part-of-speech tagging, dependency parsing</a:t>
            </a:r>
            <a:endParaRPr sz="16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50"/>
              <a:buChar char="●"/>
            </a:pPr>
            <a:r>
              <a:rPr lang="en" sz="1650">
                <a:solidFill>
                  <a:srgbClr val="252525"/>
                </a:solidFill>
                <a:highlight>
                  <a:srgbClr val="FFFFFF"/>
                </a:highlight>
              </a:rPr>
              <a:t>Network features: social media engagement, user behavior, and network structure</a:t>
            </a:r>
            <a:endParaRPr sz="16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50"/>
              <a:buChar char="●"/>
            </a:pPr>
            <a:r>
              <a:rPr lang="en" sz="1650">
                <a:solidFill>
                  <a:srgbClr val="252525"/>
                </a:solidFill>
                <a:highlight>
                  <a:srgbClr val="FFFFFF"/>
                </a:highlight>
              </a:rPr>
              <a:t>Role of NLP</a:t>
            </a:r>
            <a:endParaRPr sz="165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 used in the study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50"/>
              <a:buChar char="●"/>
            </a:pPr>
            <a:r>
              <a:rPr lang="en" sz="1650">
                <a:solidFill>
                  <a:srgbClr val="242424"/>
                </a:solidFill>
                <a:highlight>
                  <a:srgbClr val="FFFFFF"/>
                </a:highlight>
              </a:rPr>
              <a:t>Supervised machine learning algorithms, such as logistic regression, decision trees, random forests, and support vector machines, will be used to classify news articles as real or fake.</a:t>
            </a:r>
            <a:endParaRPr sz="16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50"/>
              <a:buChar char="●"/>
            </a:pPr>
            <a:r>
              <a:rPr lang="en" sz="1650">
                <a:solidFill>
                  <a:srgbClr val="242424"/>
                </a:solidFill>
                <a:highlight>
                  <a:srgbClr val="FFFFFF"/>
                </a:highlight>
              </a:rPr>
              <a:t>The algorithms will be trained on the dataset of news articles and features extracted from them. </a:t>
            </a:r>
            <a:endParaRPr sz="16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50"/>
              <a:buChar char="●"/>
            </a:pPr>
            <a:r>
              <a:rPr lang="en" sz="1650">
                <a:solidFill>
                  <a:srgbClr val="242424"/>
                </a:solidFill>
                <a:highlight>
                  <a:srgbClr val="FFFFFF"/>
                </a:highlight>
              </a:rPr>
              <a:t>The performance of the algorithms will be evaluated using metrics such as accuracy, precision, recall, and F1 score.</a:t>
            </a:r>
            <a:endParaRPr sz="1650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50"/>
              <a:buChar char="●"/>
            </a:pPr>
            <a:r>
              <a:rPr lang="en" sz="1650">
                <a:solidFill>
                  <a:srgbClr val="242424"/>
                </a:solidFill>
                <a:highlight>
                  <a:srgbClr val="FFFFFF"/>
                </a:highlight>
              </a:rPr>
              <a:t>The system achieved high accuracy in detecting fake news with an F1 score of 0.95, distinguishing real from fake, even in misleading articles, surpassing existing Thailand fake news detection methods.</a:t>
            </a:r>
            <a:endParaRPr sz="1650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