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aleway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.fntdata"/><Relationship Id="rId14" Type="http://schemas.openxmlformats.org/officeDocument/2006/relationships/font" Target="fonts/Raleway-regular.fntdata"/><Relationship Id="rId17" Type="http://schemas.openxmlformats.org/officeDocument/2006/relationships/font" Target="fonts/Raleway-boldItalic.fntdata"/><Relationship Id="rId16" Type="http://schemas.openxmlformats.org/officeDocument/2006/relationships/font" Target="fonts/Raleway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4246a0e49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4246a0e49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4246a0e49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4246a0e49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4246a0e49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4246a0e49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4246a0e495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4246a0e49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4246a0e495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4246a0e495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4246a0e495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4246a0e495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4246a0e495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4246a0e495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Fake News Detection using Natural Language Processing and Deep Learning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Team 30 , Sami Khan </a:t>
            </a:r>
            <a:br>
              <a:rPr lang="en"/>
            </a:br>
            <a:r>
              <a:rPr lang="en"/>
              <a:t>ID 22341083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Problems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Research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Methods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Models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Review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Fake News Challenges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Mimicry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Understanding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Speed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Evolution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NLP and Deep Learning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889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Analysis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Representation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Patterns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Models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CNN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RNN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Bert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Ensembling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26125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 of the research papers.</a:t>
            </a:r>
            <a:endParaRPr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Vulnerabilities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Hybrid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Ensemble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Bert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Algorithms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Common Observations</a:t>
            </a:r>
            <a:endParaRPr/>
          </a:p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Representation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Combination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Generalization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Knowledge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29" name="Google Shape;129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Accuracy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Robustness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Ensembling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Futurework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