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63"/>
  </p:normalViewPr>
  <p:slideViewPr>
    <p:cSldViewPr>
      <p:cViewPr varScale="1">
        <p:scale>
          <a:sx n="117" d="100"/>
          <a:sy n="117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3597" y="506567"/>
              <a:ext cx="4073675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43597" y="578573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43597" y="503157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43597" y="4277403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43597" y="3523236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43597" y="2769069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43597" y="201490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43597" y="126073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3597" y="50656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296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529013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42834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32768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43597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43597" y="5408654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43597" y="465448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43597" y="390032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43597" y="314615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43597" y="239198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43597" y="1637818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43597" y="88365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80013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07934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9786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878014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777348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743597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928764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113931" y="3900320"/>
              <a:ext cx="185167" cy="2262501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299098" y="2769069"/>
              <a:ext cx="185167" cy="3393752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484265" y="883651"/>
              <a:ext cx="185167" cy="527917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669432" y="2014902"/>
              <a:ext cx="185167" cy="4147919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854599" y="506567"/>
              <a:ext cx="185167" cy="565625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039766" y="2391985"/>
              <a:ext cx="185167" cy="3770835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224933" y="4277403"/>
              <a:ext cx="185167" cy="188541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410100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595268" y="4654487"/>
              <a:ext cx="185167" cy="1508334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780435" y="4277403"/>
              <a:ext cx="185167" cy="188541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65602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150769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335936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521103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706270" y="5785737"/>
              <a:ext cx="185167" cy="37708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891437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076604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771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446938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632105" y="5785737"/>
              <a:ext cx="185167" cy="37708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98827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943798" y="506567"/>
              <a:ext cx="4073675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943798" y="578573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943798" y="503157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943798" y="4277403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943798" y="3523236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943798" y="2769069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943798" y="201490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943798" y="126073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943798" y="50656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82988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672921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7628548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8527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943798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943798" y="5408654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943798" y="465448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943798" y="390032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943798" y="314615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943798" y="239198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943798" y="1637818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4943798" y="88365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380214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279548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178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07821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977549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943798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128965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314132" y="3900320"/>
              <a:ext cx="185167" cy="2262501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499299" y="2769069"/>
              <a:ext cx="185167" cy="3393752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684466" y="883651"/>
              <a:ext cx="185167" cy="527917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869634" y="2014902"/>
              <a:ext cx="185167" cy="4147919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6054801" y="506567"/>
              <a:ext cx="185167" cy="565625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6239968" y="2391985"/>
              <a:ext cx="185167" cy="3770835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6425135" y="4277403"/>
              <a:ext cx="185167" cy="188541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6610302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6795469" y="4654487"/>
              <a:ext cx="185167" cy="1508334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6980636" y="4277403"/>
              <a:ext cx="185167" cy="188541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7165803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7350970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7536137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7721304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7906471" y="5785737"/>
              <a:ext cx="185167" cy="37708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8091639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8276806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8461973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8647140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8832307" y="5785737"/>
              <a:ext cx="185167" cy="37708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618847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743597" y="126525"/>
              <a:ext cx="4073675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2599757" y="200956"/>
              <a:ext cx="361354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4943798" y="126525"/>
              <a:ext cx="4073675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tx106"/>
            <p:cNvSpPr/>
            <p:nvPr/>
          </p:nvSpPr>
          <p:spPr>
            <a:xfrm>
              <a:off x="6636198" y="238858"/>
              <a:ext cx="688875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43597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1180013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07934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978680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87801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4777348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tx113"/>
            <p:cNvSpPr/>
            <p:nvPr/>
          </p:nvSpPr>
          <p:spPr>
            <a:xfrm>
              <a:off x="982270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881604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80937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80271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79605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4943798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38021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6279548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717888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807821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8977549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tx124"/>
            <p:cNvSpPr/>
            <p:nvPr/>
          </p:nvSpPr>
          <p:spPr>
            <a:xfrm>
              <a:off x="5182471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081805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981139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880472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779806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74359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516714" y="6086919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6714" y="5335331"/>
              <a:ext cx="11301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16714" y="4581759"/>
              <a:ext cx="113010" cy="14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16714" y="3824417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6714" y="3070250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03703" y="2316083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3703" y="1564496"/>
              <a:ext cx="22602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3703" y="810328"/>
              <a:ext cx="22602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680334" y="616282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680334" y="5408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680334" y="46544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680334" y="39003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680334" y="314615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680334" y="239198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680334" y="16378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680334" y="88365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3384069" y="6461004"/>
              <a:ext cx="2992933" cy="238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-409305" y="3217120"/>
              <a:ext cx="1200050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052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052" y="581839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052" y="514360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052" y="446880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052" y="3794006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052" y="311920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00052" y="244441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00052" y="176961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00052" y="109481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085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9246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45407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11568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77729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052" y="615579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052" y="548100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00052" y="480620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00052" y="413140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00052" y="3456607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00052" y="278180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00052" y="210701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00052" y="143221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00052" y="757415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46166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327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784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44649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3" name="pic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52" y="506567"/>
              <a:ext cx="3274968" cy="5656253"/>
            </a:xfrm>
            <a:prstGeom prst="rect">
              <a:avLst/>
            </a:prstGeom>
          </p:spPr>
        </p:pic>
        <p:sp>
          <p:nvSpPr>
            <p:cNvPr id="34" name="pg34"/>
            <p:cNvSpPr/>
            <p:nvPr/>
          </p:nvSpPr>
          <p:spPr>
            <a:xfrm>
              <a:off x="833133" y="2779940"/>
              <a:ext cx="3241887" cy="3094"/>
            </a:xfrm>
            <a:custGeom>
              <a:avLst/>
              <a:gdLst/>
              <a:ahLst/>
              <a:cxnLst/>
              <a:rect l="0" t="0" r="0" b="0"/>
              <a:pathLst>
                <a:path w="3241887" h="3094">
                  <a:moveTo>
                    <a:pt x="0" y="3"/>
                  </a:moveTo>
                  <a:lnTo>
                    <a:pt x="41036" y="4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6"/>
                  </a:lnTo>
                  <a:lnTo>
                    <a:pt x="205182" y="7"/>
                  </a:lnTo>
                  <a:lnTo>
                    <a:pt x="246219" y="7"/>
                  </a:lnTo>
                  <a:lnTo>
                    <a:pt x="287255" y="8"/>
                  </a:lnTo>
                  <a:lnTo>
                    <a:pt x="328292" y="9"/>
                  </a:lnTo>
                  <a:lnTo>
                    <a:pt x="369329" y="9"/>
                  </a:lnTo>
                  <a:lnTo>
                    <a:pt x="410365" y="10"/>
                  </a:lnTo>
                  <a:lnTo>
                    <a:pt x="451402" y="10"/>
                  </a:lnTo>
                  <a:lnTo>
                    <a:pt x="492438" y="11"/>
                  </a:lnTo>
                  <a:lnTo>
                    <a:pt x="533475" y="11"/>
                  </a:lnTo>
                  <a:lnTo>
                    <a:pt x="574511" y="12"/>
                  </a:lnTo>
                  <a:lnTo>
                    <a:pt x="615548" y="12"/>
                  </a:lnTo>
                  <a:lnTo>
                    <a:pt x="656584" y="13"/>
                  </a:lnTo>
                  <a:lnTo>
                    <a:pt x="697621" y="13"/>
                  </a:lnTo>
                  <a:lnTo>
                    <a:pt x="738658" y="13"/>
                  </a:lnTo>
                  <a:lnTo>
                    <a:pt x="779694" y="14"/>
                  </a:lnTo>
                  <a:lnTo>
                    <a:pt x="820731" y="14"/>
                  </a:lnTo>
                  <a:lnTo>
                    <a:pt x="861767" y="14"/>
                  </a:lnTo>
                  <a:lnTo>
                    <a:pt x="902804" y="15"/>
                  </a:lnTo>
                  <a:lnTo>
                    <a:pt x="943840" y="15"/>
                  </a:lnTo>
                  <a:lnTo>
                    <a:pt x="984877" y="15"/>
                  </a:lnTo>
                  <a:lnTo>
                    <a:pt x="1025913" y="15"/>
                  </a:lnTo>
                  <a:lnTo>
                    <a:pt x="1066950" y="16"/>
                  </a:lnTo>
                  <a:lnTo>
                    <a:pt x="1107987" y="16"/>
                  </a:lnTo>
                  <a:lnTo>
                    <a:pt x="1149023" y="16"/>
                  </a:lnTo>
                  <a:lnTo>
                    <a:pt x="1190060" y="16"/>
                  </a:lnTo>
                  <a:lnTo>
                    <a:pt x="1231096" y="16"/>
                  </a:lnTo>
                  <a:lnTo>
                    <a:pt x="1272133" y="16"/>
                  </a:lnTo>
                  <a:lnTo>
                    <a:pt x="1313169" y="16"/>
                  </a:lnTo>
                  <a:lnTo>
                    <a:pt x="1354206" y="16"/>
                  </a:lnTo>
                  <a:lnTo>
                    <a:pt x="1395242" y="16"/>
                  </a:lnTo>
                  <a:lnTo>
                    <a:pt x="1436279" y="17"/>
                  </a:lnTo>
                  <a:lnTo>
                    <a:pt x="1477316" y="17"/>
                  </a:lnTo>
                  <a:lnTo>
                    <a:pt x="1518352" y="17"/>
                  </a:lnTo>
                  <a:lnTo>
                    <a:pt x="1559389" y="17"/>
                  </a:lnTo>
                  <a:lnTo>
                    <a:pt x="1600425" y="17"/>
                  </a:lnTo>
                  <a:lnTo>
                    <a:pt x="1641462" y="17"/>
                  </a:lnTo>
                  <a:lnTo>
                    <a:pt x="1682498" y="16"/>
                  </a:lnTo>
                  <a:lnTo>
                    <a:pt x="1723535" y="16"/>
                  </a:lnTo>
                  <a:lnTo>
                    <a:pt x="1764571" y="16"/>
                  </a:lnTo>
                  <a:lnTo>
                    <a:pt x="1805608" y="16"/>
                  </a:lnTo>
                  <a:lnTo>
                    <a:pt x="1846645" y="16"/>
                  </a:lnTo>
                  <a:lnTo>
                    <a:pt x="1887681" y="16"/>
                  </a:lnTo>
                  <a:lnTo>
                    <a:pt x="1928718" y="16"/>
                  </a:lnTo>
                  <a:lnTo>
                    <a:pt x="1969754" y="16"/>
                  </a:lnTo>
                  <a:lnTo>
                    <a:pt x="2010791" y="15"/>
                  </a:lnTo>
                  <a:lnTo>
                    <a:pt x="2051827" y="15"/>
                  </a:lnTo>
                  <a:lnTo>
                    <a:pt x="2092864" y="15"/>
                  </a:lnTo>
                  <a:lnTo>
                    <a:pt x="2133900" y="15"/>
                  </a:lnTo>
                  <a:lnTo>
                    <a:pt x="2174937" y="15"/>
                  </a:lnTo>
                  <a:lnTo>
                    <a:pt x="2215974" y="14"/>
                  </a:lnTo>
                  <a:lnTo>
                    <a:pt x="2257010" y="14"/>
                  </a:lnTo>
                  <a:lnTo>
                    <a:pt x="2298047" y="14"/>
                  </a:lnTo>
                  <a:lnTo>
                    <a:pt x="2339083" y="13"/>
                  </a:lnTo>
                  <a:lnTo>
                    <a:pt x="2380120" y="13"/>
                  </a:lnTo>
                  <a:lnTo>
                    <a:pt x="2421156" y="13"/>
                  </a:lnTo>
                  <a:lnTo>
                    <a:pt x="2462193" y="12"/>
                  </a:lnTo>
                  <a:lnTo>
                    <a:pt x="2503229" y="12"/>
                  </a:lnTo>
                  <a:lnTo>
                    <a:pt x="2544266" y="11"/>
                  </a:lnTo>
                  <a:lnTo>
                    <a:pt x="2585303" y="11"/>
                  </a:lnTo>
                  <a:lnTo>
                    <a:pt x="2626339" y="11"/>
                  </a:lnTo>
                  <a:lnTo>
                    <a:pt x="2667376" y="10"/>
                  </a:lnTo>
                  <a:lnTo>
                    <a:pt x="2708412" y="9"/>
                  </a:lnTo>
                  <a:lnTo>
                    <a:pt x="2749449" y="9"/>
                  </a:lnTo>
                  <a:lnTo>
                    <a:pt x="2790485" y="8"/>
                  </a:lnTo>
                  <a:lnTo>
                    <a:pt x="2831522" y="8"/>
                  </a:lnTo>
                  <a:lnTo>
                    <a:pt x="2872558" y="7"/>
                  </a:lnTo>
                  <a:lnTo>
                    <a:pt x="2913595" y="6"/>
                  </a:lnTo>
                  <a:lnTo>
                    <a:pt x="2954632" y="6"/>
                  </a:lnTo>
                  <a:lnTo>
                    <a:pt x="2995668" y="5"/>
                  </a:lnTo>
                  <a:lnTo>
                    <a:pt x="3036705" y="4"/>
                  </a:lnTo>
                  <a:lnTo>
                    <a:pt x="3077741" y="3"/>
                  </a:lnTo>
                  <a:lnTo>
                    <a:pt x="3118778" y="2"/>
                  </a:lnTo>
                  <a:lnTo>
                    <a:pt x="3159814" y="1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3085"/>
                  </a:lnTo>
                  <a:lnTo>
                    <a:pt x="3200851" y="3084"/>
                  </a:lnTo>
                  <a:lnTo>
                    <a:pt x="3159814" y="3083"/>
                  </a:lnTo>
                  <a:lnTo>
                    <a:pt x="3118778" y="3083"/>
                  </a:lnTo>
                  <a:lnTo>
                    <a:pt x="3077741" y="3082"/>
                  </a:lnTo>
                  <a:lnTo>
                    <a:pt x="3036705" y="3081"/>
                  </a:lnTo>
                  <a:lnTo>
                    <a:pt x="2995668" y="3080"/>
                  </a:lnTo>
                  <a:lnTo>
                    <a:pt x="2954632" y="3080"/>
                  </a:lnTo>
                  <a:lnTo>
                    <a:pt x="2913595" y="3079"/>
                  </a:lnTo>
                  <a:lnTo>
                    <a:pt x="2872558" y="3079"/>
                  </a:lnTo>
                  <a:lnTo>
                    <a:pt x="2831522" y="3078"/>
                  </a:lnTo>
                  <a:lnTo>
                    <a:pt x="2790485" y="3078"/>
                  </a:lnTo>
                  <a:lnTo>
                    <a:pt x="2749449" y="3077"/>
                  </a:lnTo>
                  <a:lnTo>
                    <a:pt x="2708412" y="3077"/>
                  </a:lnTo>
                  <a:lnTo>
                    <a:pt x="2667376" y="3076"/>
                  </a:lnTo>
                  <a:lnTo>
                    <a:pt x="2626339" y="3076"/>
                  </a:lnTo>
                  <a:lnTo>
                    <a:pt x="2585303" y="3075"/>
                  </a:lnTo>
                  <a:lnTo>
                    <a:pt x="2544266" y="3075"/>
                  </a:lnTo>
                  <a:lnTo>
                    <a:pt x="2503229" y="3075"/>
                  </a:lnTo>
                  <a:lnTo>
                    <a:pt x="2462193" y="3075"/>
                  </a:lnTo>
                  <a:lnTo>
                    <a:pt x="2421156" y="3074"/>
                  </a:lnTo>
                  <a:lnTo>
                    <a:pt x="2380120" y="3074"/>
                  </a:lnTo>
                  <a:lnTo>
                    <a:pt x="2339083" y="3074"/>
                  </a:lnTo>
                  <a:lnTo>
                    <a:pt x="2298047" y="3074"/>
                  </a:lnTo>
                  <a:lnTo>
                    <a:pt x="2257010" y="3074"/>
                  </a:lnTo>
                  <a:lnTo>
                    <a:pt x="2215974" y="3073"/>
                  </a:lnTo>
                  <a:lnTo>
                    <a:pt x="2174937" y="3073"/>
                  </a:lnTo>
                  <a:lnTo>
                    <a:pt x="2133900" y="3073"/>
                  </a:lnTo>
                  <a:lnTo>
                    <a:pt x="2092864" y="3073"/>
                  </a:lnTo>
                  <a:lnTo>
                    <a:pt x="2051827" y="3073"/>
                  </a:lnTo>
                  <a:lnTo>
                    <a:pt x="2010791" y="3073"/>
                  </a:lnTo>
                  <a:lnTo>
                    <a:pt x="1969754" y="3073"/>
                  </a:lnTo>
                  <a:lnTo>
                    <a:pt x="1928718" y="3073"/>
                  </a:lnTo>
                  <a:lnTo>
                    <a:pt x="1887681" y="3073"/>
                  </a:lnTo>
                  <a:lnTo>
                    <a:pt x="1846645" y="3073"/>
                  </a:lnTo>
                  <a:lnTo>
                    <a:pt x="1805608" y="3073"/>
                  </a:lnTo>
                  <a:lnTo>
                    <a:pt x="1764571" y="3073"/>
                  </a:lnTo>
                  <a:lnTo>
                    <a:pt x="1723535" y="3073"/>
                  </a:lnTo>
                  <a:lnTo>
                    <a:pt x="1682498" y="3073"/>
                  </a:lnTo>
                  <a:lnTo>
                    <a:pt x="1641462" y="3074"/>
                  </a:lnTo>
                  <a:lnTo>
                    <a:pt x="1600425" y="3074"/>
                  </a:lnTo>
                  <a:lnTo>
                    <a:pt x="1559389" y="3074"/>
                  </a:lnTo>
                  <a:lnTo>
                    <a:pt x="1518352" y="3074"/>
                  </a:lnTo>
                  <a:lnTo>
                    <a:pt x="1477316" y="3074"/>
                  </a:lnTo>
                  <a:lnTo>
                    <a:pt x="1436279" y="3074"/>
                  </a:lnTo>
                  <a:lnTo>
                    <a:pt x="1395242" y="3075"/>
                  </a:lnTo>
                  <a:lnTo>
                    <a:pt x="1354206" y="3075"/>
                  </a:lnTo>
                  <a:lnTo>
                    <a:pt x="1313169" y="3075"/>
                  </a:lnTo>
                  <a:lnTo>
                    <a:pt x="1272133" y="3075"/>
                  </a:lnTo>
                  <a:lnTo>
                    <a:pt x="1231096" y="3076"/>
                  </a:lnTo>
                  <a:lnTo>
                    <a:pt x="1190060" y="3076"/>
                  </a:lnTo>
                  <a:lnTo>
                    <a:pt x="1149023" y="3076"/>
                  </a:lnTo>
                  <a:lnTo>
                    <a:pt x="1107987" y="3077"/>
                  </a:lnTo>
                  <a:lnTo>
                    <a:pt x="1066950" y="3077"/>
                  </a:lnTo>
                  <a:lnTo>
                    <a:pt x="1025913" y="3077"/>
                  </a:lnTo>
                  <a:lnTo>
                    <a:pt x="984877" y="3078"/>
                  </a:lnTo>
                  <a:lnTo>
                    <a:pt x="943840" y="3078"/>
                  </a:lnTo>
                  <a:lnTo>
                    <a:pt x="902804" y="3078"/>
                  </a:lnTo>
                  <a:lnTo>
                    <a:pt x="861767" y="3079"/>
                  </a:lnTo>
                  <a:lnTo>
                    <a:pt x="820731" y="3079"/>
                  </a:lnTo>
                  <a:lnTo>
                    <a:pt x="779694" y="3080"/>
                  </a:lnTo>
                  <a:lnTo>
                    <a:pt x="738658" y="3080"/>
                  </a:lnTo>
                  <a:lnTo>
                    <a:pt x="697621" y="3081"/>
                  </a:lnTo>
                  <a:lnTo>
                    <a:pt x="656584" y="3081"/>
                  </a:lnTo>
                  <a:lnTo>
                    <a:pt x="615548" y="3082"/>
                  </a:lnTo>
                  <a:lnTo>
                    <a:pt x="574511" y="3083"/>
                  </a:lnTo>
                  <a:lnTo>
                    <a:pt x="533475" y="3083"/>
                  </a:lnTo>
                  <a:lnTo>
                    <a:pt x="492438" y="3084"/>
                  </a:lnTo>
                  <a:lnTo>
                    <a:pt x="451402" y="3085"/>
                  </a:lnTo>
                  <a:lnTo>
                    <a:pt x="410365" y="3085"/>
                  </a:lnTo>
                  <a:lnTo>
                    <a:pt x="369329" y="3086"/>
                  </a:lnTo>
                  <a:lnTo>
                    <a:pt x="328292" y="3087"/>
                  </a:lnTo>
                  <a:lnTo>
                    <a:pt x="287255" y="3088"/>
                  </a:lnTo>
                  <a:lnTo>
                    <a:pt x="246219" y="3088"/>
                  </a:lnTo>
                  <a:lnTo>
                    <a:pt x="205182" y="3089"/>
                  </a:lnTo>
                  <a:lnTo>
                    <a:pt x="164146" y="3090"/>
                  </a:lnTo>
                  <a:lnTo>
                    <a:pt x="123109" y="3091"/>
                  </a:lnTo>
                  <a:lnTo>
                    <a:pt x="82073" y="3092"/>
                  </a:lnTo>
                  <a:lnTo>
                    <a:pt x="41036" y="3093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33133" y="2781482"/>
              <a:ext cx="3241887" cy="6"/>
            </a:xfrm>
            <a:custGeom>
              <a:avLst/>
              <a:gdLst/>
              <a:ahLst/>
              <a:cxnLst/>
              <a:rect l="0" t="0" r="0" b="0"/>
              <a:pathLst>
                <a:path w="3241887" h="6">
                  <a:moveTo>
                    <a:pt x="0" y="6"/>
                  </a:moveTo>
                  <a:lnTo>
                    <a:pt x="41036" y="6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5"/>
                  </a:lnTo>
                  <a:lnTo>
                    <a:pt x="205182" y="5"/>
                  </a:lnTo>
                  <a:lnTo>
                    <a:pt x="246219" y="5"/>
                  </a:lnTo>
                  <a:lnTo>
                    <a:pt x="287255" y="5"/>
                  </a:lnTo>
                  <a:lnTo>
                    <a:pt x="328292" y="5"/>
                  </a:lnTo>
                  <a:lnTo>
                    <a:pt x="369329" y="5"/>
                  </a:lnTo>
                  <a:lnTo>
                    <a:pt x="410365" y="5"/>
                  </a:lnTo>
                  <a:lnTo>
                    <a:pt x="451402" y="5"/>
                  </a:lnTo>
                  <a:lnTo>
                    <a:pt x="492438" y="5"/>
                  </a:lnTo>
                  <a:lnTo>
                    <a:pt x="533475" y="5"/>
                  </a:lnTo>
                  <a:lnTo>
                    <a:pt x="574511" y="5"/>
                  </a:lnTo>
                  <a:lnTo>
                    <a:pt x="615548" y="4"/>
                  </a:lnTo>
                  <a:lnTo>
                    <a:pt x="656584" y="4"/>
                  </a:lnTo>
                  <a:lnTo>
                    <a:pt x="697621" y="4"/>
                  </a:lnTo>
                  <a:lnTo>
                    <a:pt x="738658" y="4"/>
                  </a:lnTo>
                  <a:lnTo>
                    <a:pt x="779694" y="4"/>
                  </a:lnTo>
                  <a:lnTo>
                    <a:pt x="820731" y="4"/>
                  </a:lnTo>
                  <a:lnTo>
                    <a:pt x="861767" y="4"/>
                  </a:lnTo>
                  <a:lnTo>
                    <a:pt x="902804" y="4"/>
                  </a:lnTo>
                  <a:lnTo>
                    <a:pt x="943840" y="4"/>
                  </a:lnTo>
                  <a:lnTo>
                    <a:pt x="984877" y="4"/>
                  </a:lnTo>
                  <a:lnTo>
                    <a:pt x="1025913" y="4"/>
                  </a:lnTo>
                  <a:lnTo>
                    <a:pt x="1066950" y="4"/>
                  </a:lnTo>
                  <a:lnTo>
                    <a:pt x="1107987" y="3"/>
                  </a:lnTo>
                  <a:lnTo>
                    <a:pt x="1149023" y="3"/>
                  </a:lnTo>
                  <a:lnTo>
                    <a:pt x="1190060" y="3"/>
                  </a:lnTo>
                  <a:lnTo>
                    <a:pt x="1231096" y="3"/>
                  </a:lnTo>
                  <a:lnTo>
                    <a:pt x="1272133" y="3"/>
                  </a:lnTo>
                  <a:lnTo>
                    <a:pt x="1313169" y="3"/>
                  </a:lnTo>
                  <a:lnTo>
                    <a:pt x="1354206" y="3"/>
                  </a:lnTo>
                  <a:lnTo>
                    <a:pt x="1395242" y="3"/>
                  </a:lnTo>
                  <a:lnTo>
                    <a:pt x="1436279" y="3"/>
                  </a:lnTo>
                  <a:lnTo>
                    <a:pt x="1477316" y="3"/>
                  </a:lnTo>
                  <a:lnTo>
                    <a:pt x="1518352" y="3"/>
                  </a:lnTo>
                  <a:lnTo>
                    <a:pt x="1559389" y="2"/>
                  </a:lnTo>
                  <a:lnTo>
                    <a:pt x="1600425" y="2"/>
                  </a:lnTo>
                  <a:lnTo>
                    <a:pt x="1641462" y="2"/>
                  </a:lnTo>
                  <a:lnTo>
                    <a:pt x="1682498" y="2"/>
                  </a:lnTo>
                  <a:lnTo>
                    <a:pt x="1723535" y="2"/>
                  </a:lnTo>
                  <a:lnTo>
                    <a:pt x="1764571" y="2"/>
                  </a:lnTo>
                  <a:lnTo>
                    <a:pt x="1805608" y="2"/>
                  </a:lnTo>
                  <a:lnTo>
                    <a:pt x="1846645" y="2"/>
                  </a:lnTo>
                  <a:lnTo>
                    <a:pt x="1887681" y="2"/>
                  </a:lnTo>
                  <a:lnTo>
                    <a:pt x="1928718" y="2"/>
                  </a:lnTo>
                  <a:lnTo>
                    <a:pt x="1969754" y="2"/>
                  </a:lnTo>
                  <a:lnTo>
                    <a:pt x="2010791" y="2"/>
                  </a:lnTo>
                  <a:lnTo>
                    <a:pt x="2051827" y="1"/>
                  </a:lnTo>
                  <a:lnTo>
                    <a:pt x="2092864" y="1"/>
                  </a:lnTo>
                  <a:lnTo>
                    <a:pt x="2133900" y="1"/>
                  </a:lnTo>
                  <a:lnTo>
                    <a:pt x="2174937" y="1"/>
                  </a:lnTo>
                  <a:lnTo>
                    <a:pt x="2215974" y="1"/>
                  </a:lnTo>
                  <a:lnTo>
                    <a:pt x="2257010" y="1"/>
                  </a:lnTo>
                  <a:lnTo>
                    <a:pt x="2298047" y="1"/>
                  </a:lnTo>
                  <a:lnTo>
                    <a:pt x="2339083" y="1"/>
                  </a:lnTo>
                  <a:lnTo>
                    <a:pt x="2380120" y="1"/>
                  </a:lnTo>
                  <a:lnTo>
                    <a:pt x="2421156" y="1"/>
                  </a:lnTo>
                  <a:lnTo>
                    <a:pt x="2462193" y="1"/>
                  </a:lnTo>
                  <a:lnTo>
                    <a:pt x="2503229" y="1"/>
                  </a:lnTo>
                  <a:lnTo>
                    <a:pt x="2544266" y="1"/>
                  </a:lnTo>
                  <a:lnTo>
                    <a:pt x="2585303" y="0"/>
                  </a:lnTo>
                  <a:lnTo>
                    <a:pt x="2626339" y="0"/>
                  </a:lnTo>
                  <a:lnTo>
                    <a:pt x="2667376" y="0"/>
                  </a:lnTo>
                  <a:lnTo>
                    <a:pt x="2708412" y="0"/>
                  </a:lnTo>
                  <a:lnTo>
                    <a:pt x="2749449" y="0"/>
                  </a:lnTo>
                  <a:lnTo>
                    <a:pt x="2790485" y="0"/>
                  </a:lnTo>
                  <a:lnTo>
                    <a:pt x="2831522" y="0"/>
                  </a:lnTo>
                  <a:lnTo>
                    <a:pt x="2872558" y="0"/>
                  </a:lnTo>
                  <a:lnTo>
                    <a:pt x="2913595" y="0"/>
                  </a:lnTo>
                  <a:lnTo>
                    <a:pt x="2954632" y="0"/>
                  </a:lnTo>
                  <a:lnTo>
                    <a:pt x="2995668" y="0"/>
                  </a:lnTo>
                  <a:lnTo>
                    <a:pt x="3036705" y="0"/>
                  </a:lnTo>
                  <a:lnTo>
                    <a:pt x="3077741" y="0"/>
                  </a:lnTo>
                  <a:lnTo>
                    <a:pt x="3118778" y="0"/>
                  </a:lnTo>
                  <a:lnTo>
                    <a:pt x="3159814" y="0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833133" y="2832753"/>
              <a:ext cx="3241887" cy="3330067"/>
            </a:xfrm>
            <a:custGeom>
              <a:avLst/>
              <a:gdLst/>
              <a:ahLst/>
              <a:cxnLst/>
              <a:rect l="0" t="0" r="0" b="0"/>
              <a:pathLst>
                <a:path w="3241887" h="3330067">
                  <a:moveTo>
                    <a:pt x="0" y="0"/>
                  </a:moveTo>
                  <a:lnTo>
                    <a:pt x="41036" y="66448"/>
                  </a:lnTo>
                  <a:lnTo>
                    <a:pt x="82073" y="132785"/>
                  </a:lnTo>
                  <a:lnTo>
                    <a:pt x="123109" y="198932"/>
                  </a:lnTo>
                  <a:lnTo>
                    <a:pt x="164146" y="264818"/>
                  </a:lnTo>
                  <a:lnTo>
                    <a:pt x="205182" y="330416"/>
                  </a:lnTo>
                  <a:lnTo>
                    <a:pt x="246219" y="395761"/>
                  </a:lnTo>
                  <a:lnTo>
                    <a:pt x="287255" y="460910"/>
                  </a:lnTo>
                  <a:lnTo>
                    <a:pt x="328292" y="525897"/>
                  </a:lnTo>
                  <a:lnTo>
                    <a:pt x="369329" y="590735"/>
                  </a:lnTo>
                  <a:lnTo>
                    <a:pt x="410365" y="655399"/>
                  </a:lnTo>
                  <a:lnTo>
                    <a:pt x="451402" y="719824"/>
                  </a:lnTo>
                  <a:lnTo>
                    <a:pt x="492438" y="783932"/>
                  </a:lnTo>
                  <a:lnTo>
                    <a:pt x="533475" y="847647"/>
                  </a:lnTo>
                  <a:lnTo>
                    <a:pt x="574511" y="910922"/>
                  </a:lnTo>
                  <a:lnTo>
                    <a:pt x="615548" y="973753"/>
                  </a:lnTo>
                  <a:lnTo>
                    <a:pt x="656584" y="1036163"/>
                  </a:lnTo>
                  <a:lnTo>
                    <a:pt x="697621" y="1098181"/>
                  </a:lnTo>
                  <a:lnTo>
                    <a:pt x="738658" y="1159826"/>
                  </a:lnTo>
                  <a:lnTo>
                    <a:pt x="779694" y="1221078"/>
                  </a:lnTo>
                  <a:lnTo>
                    <a:pt x="820731" y="1281879"/>
                  </a:lnTo>
                  <a:lnTo>
                    <a:pt x="861767" y="1342160"/>
                  </a:lnTo>
                  <a:lnTo>
                    <a:pt x="902804" y="1401855"/>
                  </a:lnTo>
                  <a:lnTo>
                    <a:pt x="943840" y="1460934"/>
                  </a:lnTo>
                  <a:lnTo>
                    <a:pt x="984877" y="1519406"/>
                  </a:lnTo>
                  <a:lnTo>
                    <a:pt x="1025913" y="1577309"/>
                  </a:lnTo>
                  <a:lnTo>
                    <a:pt x="1066950" y="1634682"/>
                  </a:lnTo>
                  <a:lnTo>
                    <a:pt x="1107987" y="1691551"/>
                  </a:lnTo>
                  <a:lnTo>
                    <a:pt x="1149023" y="1747877"/>
                  </a:lnTo>
                  <a:lnTo>
                    <a:pt x="1190060" y="1803579"/>
                  </a:lnTo>
                  <a:lnTo>
                    <a:pt x="1231096" y="1858566"/>
                  </a:lnTo>
                  <a:lnTo>
                    <a:pt x="1272133" y="1912760"/>
                  </a:lnTo>
                  <a:lnTo>
                    <a:pt x="1313169" y="1966115"/>
                  </a:lnTo>
                  <a:lnTo>
                    <a:pt x="1354206" y="2018632"/>
                  </a:lnTo>
                  <a:lnTo>
                    <a:pt x="1395242" y="2070329"/>
                  </a:lnTo>
                  <a:lnTo>
                    <a:pt x="1436279" y="2121227"/>
                  </a:lnTo>
                  <a:lnTo>
                    <a:pt x="1477316" y="2171326"/>
                  </a:lnTo>
                  <a:lnTo>
                    <a:pt x="1518352" y="2220592"/>
                  </a:lnTo>
                  <a:lnTo>
                    <a:pt x="1559389" y="2268969"/>
                  </a:lnTo>
                  <a:lnTo>
                    <a:pt x="1600425" y="2316396"/>
                  </a:lnTo>
                  <a:lnTo>
                    <a:pt x="1641462" y="2362827"/>
                  </a:lnTo>
                  <a:lnTo>
                    <a:pt x="1682498" y="2408256"/>
                  </a:lnTo>
                  <a:lnTo>
                    <a:pt x="1723535" y="2452719"/>
                  </a:lnTo>
                  <a:lnTo>
                    <a:pt x="1764571" y="2496265"/>
                  </a:lnTo>
                  <a:lnTo>
                    <a:pt x="1805608" y="2538939"/>
                  </a:lnTo>
                  <a:lnTo>
                    <a:pt x="1846645" y="2580754"/>
                  </a:lnTo>
                  <a:lnTo>
                    <a:pt x="1887681" y="2621652"/>
                  </a:lnTo>
                  <a:lnTo>
                    <a:pt x="1928718" y="2661550"/>
                  </a:lnTo>
                  <a:lnTo>
                    <a:pt x="1969754" y="2700366"/>
                  </a:lnTo>
                  <a:lnTo>
                    <a:pt x="2010791" y="2738040"/>
                  </a:lnTo>
                  <a:lnTo>
                    <a:pt x="2051827" y="2774552"/>
                  </a:lnTo>
                  <a:lnTo>
                    <a:pt x="2092864" y="2809920"/>
                  </a:lnTo>
                  <a:lnTo>
                    <a:pt x="2133900" y="2844171"/>
                  </a:lnTo>
                  <a:lnTo>
                    <a:pt x="2174937" y="2877325"/>
                  </a:lnTo>
                  <a:lnTo>
                    <a:pt x="2215974" y="2909378"/>
                  </a:lnTo>
                  <a:lnTo>
                    <a:pt x="2257010" y="2940299"/>
                  </a:lnTo>
                  <a:lnTo>
                    <a:pt x="2298047" y="2970043"/>
                  </a:lnTo>
                  <a:lnTo>
                    <a:pt x="2339083" y="2998566"/>
                  </a:lnTo>
                  <a:lnTo>
                    <a:pt x="2380120" y="3025854"/>
                  </a:lnTo>
                  <a:lnTo>
                    <a:pt x="2421156" y="3051934"/>
                  </a:lnTo>
                  <a:lnTo>
                    <a:pt x="2462193" y="3076864"/>
                  </a:lnTo>
                  <a:lnTo>
                    <a:pt x="2503229" y="3100709"/>
                  </a:lnTo>
                  <a:lnTo>
                    <a:pt x="2544266" y="3123521"/>
                  </a:lnTo>
                  <a:lnTo>
                    <a:pt x="2585303" y="3145278"/>
                  </a:lnTo>
                  <a:lnTo>
                    <a:pt x="2626339" y="3165892"/>
                  </a:lnTo>
                  <a:lnTo>
                    <a:pt x="2667376" y="3185263"/>
                  </a:lnTo>
                  <a:lnTo>
                    <a:pt x="2708412" y="3203297"/>
                  </a:lnTo>
                  <a:lnTo>
                    <a:pt x="2749449" y="3219925"/>
                  </a:lnTo>
                  <a:lnTo>
                    <a:pt x="2790485" y="3235126"/>
                  </a:lnTo>
                  <a:lnTo>
                    <a:pt x="2831522" y="3248902"/>
                  </a:lnTo>
                  <a:lnTo>
                    <a:pt x="2872558" y="3261260"/>
                  </a:lnTo>
                  <a:lnTo>
                    <a:pt x="2913595" y="3272213"/>
                  </a:lnTo>
                  <a:lnTo>
                    <a:pt x="2954632" y="3281864"/>
                  </a:lnTo>
                  <a:lnTo>
                    <a:pt x="2995668" y="3290346"/>
                  </a:lnTo>
                  <a:lnTo>
                    <a:pt x="3036705" y="3297767"/>
                  </a:lnTo>
                  <a:lnTo>
                    <a:pt x="3077741" y="3304216"/>
                  </a:lnTo>
                  <a:lnTo>
                    <a:pt x="3118778" y="3309800"/>
                  </a:lnTo>
                  <a:lnTo>
                    <a:pt x="3159814" y="3314691"/>
                  </a:lnTo>
                  <a:lnTo>
                    <a:pt x="3200851" y="3319103"/>
                  </a:lnTo>
                  <a:lnTo>
                    <a:pt x="3241887" y="3323259"/>
                  </a:lnTo>
                  <a:lnTo>
                    <a:pt x="3241887" y="3330067"/>
                  </a:lnTo>
                  <a:lnTo>
                    <a:pt x="3200851" y="3324735"/>
                  </a:lnTo>
                  <a:lnTo>
                    <a:pt x="3159814" y="3319314"/>
                  </a:lnTo>
                  <a:lnTo>
                    <a:pt x="3118778" y="3313681"/>
                  </a:lnTo>
                  <a:lnTo>
                    <a:pt x="3077741" y="3307707"/>
                  </a:lnTo>
                  <a:lnTo>
                    <a:pt x="3036705" y="3301218"/>
                  </a:lnTo>
                  <a:lnTo>
                    <a:pt x="2995668" y="3293976"/>
                  </a:lnTo>
                  <a:lnTo>
                    <a:pt x="2954632" y="3285726"/>
                  </a:lnTo>
                  <a:lnTo>
                    <a:pt x="2913595" y="3276230"/>
                  </a:lnTo>
                  <a:lnTo>
                    <a:pt x="2872558" y="3265277"/>
                  </a:lnTo>
                  <a:lnTo>
                    <a:pt x="2831522" y="3252756"/>
                  </a:lnTo>
                  <a:lnTo>
                    <a:pt x="2790485" y="3238737"/>
                  </a:lnTo>
                  <a:lnTo>
                    <a:pt x="2749449" y="3223320"/>
                  </a:lnTo>
                  <a:lnTo>
                    <a:pt x="2708412" y="3206600"/>
                  </a:lnTo>
                  <a:lnTo>
                    <a:pt x="2667376" y="3188646"/>
                  </a:lnTo>
                  <a:lnTo>
                    <a:pt x="2626339" y="3169484"/>
                  </a:lnTo>
                  <a:lnTo>
                    <a:pt x="2585303" y="3149110"/>
                  </a:lnTo>
                  <a:lnTo>
                    <a:pt x="2544266" y="3127517"/>
                  </a:lnTo>
                  <a:lnTo>
                    <a:pt x="2503229" y="3104707"/>
                  </a:lnTo>
                  <a:lnTo>
                    <a:pt x="2462193" y="3080701"/>
                  </a:lnTo>
                  <a:lnTo>
                    <a:pt x="2421156" y="3055533"/>
                  </a:lnTo>
                  <a:lnTo>
                    <a:pt x="2380120" y="3029251"/>
                  </a:lnTo>
                  <a:lnTo>
                    <a:pt x="2339083" y="3001894"/>
                  </a:lnTo>
                  <a:lnTo>
                    <a:pt x="2298047" y="2973470"/>
                  </a:lnTo>
                  <a:lnTo>
                    <a:pt x="2257010" y="2943944"/>
                  </a:lnTo>
                  <a:lnTo>
                    <a:pt x="2215974" y="2913257"/>
                  </a:lnTo>
                  <a:lnTo>
                    <a:pt x="2174937" y="2881343"/>
                  </a:lnTo>
                  <a:lnTo>
                    <a:pt x="2133900" y="2848157"/>
                  </a:lnTo>
                  <a:lnTo>
                    <a:pt x="2092864" y="2813721"/>
                  </a:lnTo>
                  <a:lnTo>
                    <a:pt x="2051827" y="2778113"/>
                  </a:lnTo>
                  <a:lnTo>
                    <a:pt x="2010791" y="2741417"/>
                  </a:lnTo>
                  <a:lnTo>
                    <a:pt x="1969754" y="2703707"/>
                  </a:lnTo>
                  <a:lnTo>
                    <a:pt x="1928718" y="2665019"/>
                  </a:lnTo>
                  <a:lnTo>
                    <a:pt x="1887681" y="2625351"/>
                  </a:lnTo>
                  <a:lnTo>
                    <a:pt x="1846645" y="2584676"/>
                  </a:lnTo>
                  <a:lnTo>
                    <a:pt x="1805608" y="2542969"/>
                  </a:lnTo>
                  <a:lnTo>
                    <a:pt x="1764571" y="2500223"/>
                  </a:lnTo>
                  <a:lnTo>
                    <a:pt x="1723535" y="2456472"/>
                  </a:lnTo>
                  <a:lnTo>
                    <a:pt x="1682498" y="2411771"/>
                  </a:lnTo>
                  <a:lnTo>
                    <a:pt x="1641462" y="2366183"/>
                  </a:lnTo>
                  <a:lnTo>
                    <a:pt x="1600425" y="2319752"/>
                  </a:lnTo>
                  <a:lnTo>
                    <a:pt x="1559389" y="2272484"/>
                  </a:lnTo>
                  <a:lnTo>
                    <a:pt x="1518352" y="2224345"/>
                  </a:lnTo>
                  <a:lnTo>
                    <a:pt x="1477316" y="2175284"/>
                  </a:lnTo>
                  <a:lnTo>
                    <a:pt x="1436279" y="2125256"/>
                  </a:lnTo>
                  <a:lnTo>
                    <a:pt x="1395242" y="2074251"/>
                  </a:lnTo>
                  <a:lnTo>
                    <a:pt x="1354206" y="2022331"/>
                  </a:lnTo>
                  <a:lnTo>
                    <a:pt x="1313169" y="1969585"/>
                  </a:lnTo>
                  <a:lnTo>
                    <a:pt x="1272133" y="1916100"/>
                  </a:lnTo>
                  <a:lnTo>
                    <a:pt x="1231096" y="1861943"/>
                  </a:lnTo>
                  <a:lnTo>
                    <a:pt x="1190060" y="1807140"/>
                  </a:lnTo>
                  <a:lnTo>
                    <a:pt x="1149023" y="1751678"/>
                  </a:lnTo>
                  <a:lnTo>
                    <a:pt x="1107987" y="1695536"/>
                  </a:lnTo>
                  <a:lnTo>
                    <a:pt x="1066950" y="1638701"/>
                  </a:lnTo>
                  <a:lnTo>
                    <a:pt x="1025913" y="1581187"/>
                  </a:lnTo>
                  <a:lnTo>
                    <a:pt x="984877" y="1523051"/>
                  </a:lnTo>
                  <a:lnTo>
                    <a:pt x="943840" y="1464361"/>
                  </a:lnTo>
                  <a:lnTo>
                    <a:pt x="902804" y="1405183"/>
                  </a:lnTo>
                  <a:lnTo>
                    <a:pt x="861767" y="1345557"/>
                  </a:lnTo>
                  <a:lnTo>
                    <a:pt x="820731" y="1285480"/>
                  </a:lnTo>
                  <a:lnTo>
                    <a:pt x="779694" y="1224916"/>
                  </a:lnTo>
                  <a:lnTo>
                    <a:pt x="738658" y="1163825"/>
                  </a:lnTo>
                  <a:lnTo>
                    <a:pt x="697621" y="1102177"/>
                  </a:lnTo>
                  <a:lnTo>
                    <a:pt x="656584" y="1039994"/>
                  </a:lnTo>
                  <a:lnTo>
                    <a:pt x="615548" y="977344"/>
                  </a:lnTo>
                  <a:lnTo>
                    <a:pt x="574511" y="914305"/>
                  </a:lnTo>
                  <a:lnTo>
                    <a:pt x="533475" y="850952"/>
                  </a:lnTo>
                  <a:lnTo>
                    <a:pt x="492438" y="787329"/>
                  </a:lnTo>
                  <a:lnTo>
                    <a:pt x="451402" y="723440"/>
                  </a:lnTo>
                  <a:lnTo>
                    <a:pt x="410365" y="659258"/>
                  </a:lnTo>
                  <a:lnTo>
                    <a:pt x="369329" y="594757"/>
                  </a:lnTo>
                  <a:lnTo>
                    <a:pt x="328292" y="529920"/>
                  </a:lnTo>
                  <a:lnTo>
                    <a:pt x="287255" y="464779"/>
                  </a:lnTo>
                  <a:lnTo>
                    <a:pt x="246219" y="399401"/>
                  </a:lnTo>
                  <a:lnTo>
                    <a:pt x="205182" y="333879"/>
                  </a:lnTo>
                  <a:lnTo>
                    <a:pt x="164146" y="268326"/>
                  </a:lnTo>
                  <a:lnTo>
                    <a:pt x="123109" y="202834"/>
                  </a:lnTo>
                  <a:lnTo>
                    <a:pt x="82073" y="137433"/>
                  </a:lnTo>
                  <a:lnTo>
                    <a:pt x="41036" y="72108"/>
                  </a:lnTo>
                  <a:lnTo>
                    <a:pt x="0" y="6838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33133" y="2836173"/>
              <a:ext cx="3241887" cy="3323244"/>
            </a:xfrm>
            <a:custGeom>
              <a:avLst/>
              <a:gdLst/>
              <a:ahLst/>
              <a:cxnLst/>
              <a:rect l="0" t="0" r="0" b="0"/>
              <a:pathLst>
                <a:path w="3241887" h="3323244">
                  <a:moveTo>
                    <a:pt x="0" y="0"/>
                  </a:moveTo>
                  <a:lnTo>
                    <a:pt x="41036" y="65859"/>
                  </a:lnTo>
                  <a:lnTo>
                    <a:pt x="82073" y="131690"/>
                  </a:lnTo>
                  <a:lnTo>
                    <a:pt x="123109" y="197464"/>
                  </a:lnTo>
                  <a:lnTo>
                    <a:pt x="164146" y="263153"/>
                  </a:lnTo>
                  <a:lnTo>
                    <a:pt x="205182" y="328728"/>
                  </a:lnTo>
                  <a:lnTo>
                    <a:pt x="246219" y="394162"/>
                  </a:lnTo>
                  <a:lnTo>
                    <a:pt x="287255" y="459425"/>
                  </a:lnTo>
                  <a:lnTo>
                    <a:pt x="328292" y="524489"/>
                  </a:lnTo>
                  <a:lnTo>
                    <a:pt x="369329" y="589327"/>
                  </a:lnTo>
                  <a:lnTo>
                    <a:pt x="410365" y="653909"/>
                  </a:lnTo>
                  <a:lnTo>
                    <a:pt x="451402" y="718213"/>
                  </a:lnTo>
                  <a:lnTo>
                    <a:pt x="492438" y="782211"/>
                  </a:lnTo>
                  <a:lnTo>
                    <a:pt x="533475" y="845880"/>
                  </a:lnTo>
                  <a:lnTo>
                    <a:pt x="574511" y="909194"/>
                  </a:lnTo>
                  <a:lnTo>
                    <a:pt x="615548" y="972129"/>
                  </a:lnTo>
                  <a:lnTo>
                    <a:pt x="656584" y="1034659"/>
                  </a:lnTo>
                  <a:lnTo>
                    <a:pt x="697621" y="1096760"/>
                  </a:lnTo>
                  <a:lnTo>
                    <a:pt x="738658" y="1158406"/>
                  </a:lnTo>
                  <a:lnTo>
                    <a:pt x="779694" y="1219578"/>
                  </a:lnTo>
                  <a:lnTo>
                    <a:pt x="820731" y="1280260"/>
                  </a:lnTo>
                  <a:lnTo>
                    <a:pt x="861767" y="1340439"/>
                  </a:lnTo>
                  <a:lnTo>
                    <a:pt x="902804" y="1400100"/>
                  </a:lnTo>
                  <a:lnTo>
                    <a:pt x="943840" y="1459228"/>
                  </a:lnTo>
                  <a:lnTo>
                    <a:pt x="984877" y="1517809"/>
                  </a:lnTo>
                  <a:lnTo>
                    <a:pt x="1025913" y="1575828"/>
                  </a:lnTo>
                  <a:lnTo>
                    <a:pt x="1066950" y="1633272"/>
                  </a:lnTo>
                  <a:lnTo>
                    <a:pt x="1107987" y="1690124"/>
                  </a:lnTo>
                  <a:lnTo>
                    <a:pt x="1149023" y="1746358"/>
                  </a:lnTo>
                  <a:lnTo>
                    <a:pt x="1190060" y="1801940"/>
                  </a:lnTo>
                  <a:lnTo>
                    <a:pt x="1231096" y="1856835"/>
                  </a:lnTo>
                  <a:lnTo>
                    <a:pt x="1272133" y="1911010"/>
                  </a:lnTo>
                  <a:lnTo>
                    <a:pt x="1313169" y="1964431"/>
                  </a:lnTo>
                  <a:lnTo>
                    <a:pt x="1354206" y="2017062"/>
                  </a:lnTo>
                  <a:lnTo>
                    <a:pt x="1395242" y="2068871"/>
                  </a:lnTo>
                  <a:lnTo>
                    <a:pt x="1436279" y="2119822"/>
                  </a:lnTo>
                  <a:lnTo>
                    <a:pt x="1477316" y="2169886"/>
                  </a:lnTo>
                  <a:lnTo>
                    <a:pt x="1518352" y="2219049"/>
                  </a:lnTo>
                  <a:lnTo>
                    <a:pt x="1559389" y="2267307"/>
                  </a:lnTo>
                  <a:lnTo>
                    <a:pt x="1600425" y="2314655"/>
                  </a:lnTo>
                  <a:lnTo>
                    <a:pt x="1641462" y="2361085"/>
                  </a:lnTo>
                  <a:lnTo>
                    <a:pt x="1682498" y="2406594"/>
                  </a:lnTo>
                  <a:lnTo>
                    <a:pt x="1723535" y="2451176"/>
                  </a:lnTo>
                  <a:lnTo>
                    <a:pt x="1764571" y="2494824"/>
                  </a:lnTo>
                  <a:lnTo>
                    <a:pt x="1805608" y="2537535"/>
                  </a:lnTo>
                  <a:lnTo>
                    <a:pt x="1846645" y="2579296"/>
                  </a:lnTo>
                  <a:lnTo>
                    <a:pt x="1887681" y="2620082"/>
                  </a:lnTo>
                  <a:lnTo>
                    <a:pt x="1928718" y="2659865"/>
                  </a:lnTo>
                  <a:lnTo>
                    <a:pt x="1969754" y="2698617"/>
                  </a:lnTo>
                  <a:lnTo>
                    <a:pt x="2010791" y="2736309"/>
                  </a:lnTo>
                  <a:lnTo>
                    <a:pt x="2051827" y="2772913"/>
                  </a:lnTo>
                  <a:lnTo>
                    <a:pt x="2092864" y="2808401"/>
                  </a:lnTo>
                  <a:lnTo>
                    <a:pt x="2133900" y="2842744"/>
                  </a:lnTo>
                  <a:lnTo>
                    <a:pt x="2174937" y="2875915"/>
                  </a:lnTo>
                  <a:lnTo>
                    <a:pt x="2215974" y="2907898"/>
                  </a:lnTo>
                  <a:lnTo>
                    <a:pt x="2257010" y="2938702"/>
                  </a:lnTo>
                  <a:lnTo>
                    <a:pt x="2298047" y="2968337"/>
                  </a:lnTo>
                  <a:lnTo>
                    <a:pt x="2339083" y="2996810"/>
                  </a:lnTo>
                  <a:lnTo>
                    <a:pt x="2380120" y="3024133"/>
                  </a:lnTo>
                  <a:lnTo>
                    <a:pt x="2421156" y="3050314"/>
                  </a:lnTo>
                  <a:lnTo>
                    <a:pt x="2462193" y="3075363"/>
                  </a:lnTo>
                  <a:lnTo>
                    <a:pt x="2503229" y="3099289"/>
                  </a:lnTo>
                  <a:lnTo>
                    <a:pt x="2544266" y="3122099"/>
                  </a:lnTo>
                  <a:lnTo>
                    <a:pt x="2585303" y="3143774"/>
                  </a:lnTo>
                  <a:lnTo>
                    <a:pt x="2626339" y="3164268"/>
                  </a:lnTo>
                  <a:lnTo>
                    <a:pt x="2667376" y="3183535"/>
                  </a:lnTo>
                  <a:lnTo>
                    <a:pt x="2708412" y="3201529"/>
                  </a:lnTo>
                  <a:lnTo>
                    <a:pt x="2749449" y="3218203"/>
                  </a:lnTo>
                  <a:lnTo>
                    <a:pt x="2790485" y="3233512"/>
                  </a:lnTo>
                  <a:lnTo>
                    <a:pt x="2831522" y="3247409"/>
                  </a:lnTo>
                  <a:lnTo>
                    <a:pt x="2872558" y="3259849"/>
                  </a:lnTo>
                  <a:lnTo>
                    <a:pt x="2913595" y="3270802"/>
                  </a:lnTo>
                  <a:lnTo>
                    <a:pt x="2954632" y="3280376"/>
                  </a:lnTo>
                  <a:lnTo>
                    <a:pt x="2995668" y="3288742"/>
                  </a:lnTo>
                  <a:lnTo>
                    <a:pt x="3036705" y="3296073"/>
                  </a:lnTo>
                  <a:lnTo>
                    <a:pt x="3077741" y="3302542"/>
                  </a:lnTo>
                  <a:lnTo>
                    <a:pt x="3118778" y="3308321"/>
                  </a:lnTo>
                  <a:lnTo>
                    <a:pt x="3159814" y="3313583"/>
                  </a:lnTo>
                  <a:lnTo>
                    <a:pt x="3200851" y="3318500"/>
                  </a:lnTo>
                  <a:lnTo>
                    <a:pt x="3241887" y="3323244"/>
                  </a:lnTo>
                  <a:lnTo>
                    <a:pt x="3241887" y="332324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01546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201546" y="581839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201546" y="514360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201546" y="446880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201546" y="3794006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201546" y="311920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201546" y="244441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201546" y="176961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201546" y="109481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53235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19396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85557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171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17879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201546" y="615579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201546" y="548100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201546" y="480620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201546" y="413140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201546" y="3456607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201546" y="278180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201546" y="210701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201546" y="143221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201546" y="757415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20154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86315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52476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618637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684798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66" name="pic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546" y="506567"/>
              <a:ext cx="3274968" cy="5656253"/>
            </a:xfrm>
            <a:prstGeom prst="rect">
              <a:avLst/>
            </a:prstGeom>
          </p:spPr>
        </p:pic>
        <p:sp>
          <p:nvSpPr>
            <p:cNvPr id="67" name="pg67"/>
            <p:cNvSpPr/>
            <p:nvPr/>
          </p:nvSpPr>
          <p:spPr>
            <a:xfrm>
              <a:off x="4201546" y="2777188"/>
              <a:ext cx="3274968" cy="7923"/>
            </a:xfrm>
            <a:custGeom>
              <a:avLst/>
              <a:gdLst/>
              <a:ahLst/>
              <a:cxnLst/>
              <a:rect l="0" t="0" r="0" b="0"/>
              <a:pathLst>
                <a:path w="3274968" h="7923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7923"/>
                  </a:lnTo>
                  <a:lnTo>
                    <a:pt x="3233513" y="7923"/>
                  </a:lnTo>
                  <a:lnTo>
                    <a:pt x="3192057" y="7923"/>
                  </a:lnTo>
                  <a:lnTo>
                    <a:pt x="3150602" y="7923"/>
                  </a:lnTo>
                  <a:lnTo>
                    <a:pt x="3109147" y="7923"/>
                  </a:lnTo>
                  <a:lnTo>
                    <a:pt x="3067691" y="7923"/>
                  </a:lnTo>
                  <a:lnTo>
                    <a:pt x="3026236" y="7923"/>
                  </a:lnTo>
                  <a:lnTo>
                    <a:pt x="2984781" y="7923"/>
                  </a:lnTo>
                  <a:lnTo>
                    <a:pt x="2943326" y="7923"/>
                  </a:lnTo>
                  <a:lnTo>
                    <a:pt x="2901870" y="7923"/>
                  </a:lnTo>
                  <a:lnTo>
                    <a:pt x="2860415" y="7923"/>
                  </a:lnTo>
                  <a:lnTo>
                    <a:pt x="2818960" y="7923"/>
                  </a:lnTo>
                  <a:lnTo>
                    <a:pt x="2777504" y="7923"/>
                  </a:lnTo>
                  <a:lnTo>
                    <a:pt x="2736049" y="7923"/>
                  </a:lnTo>
                  <a:lnTo>
                    <a:pt x="2694594" y="7923"/>
                  </a:lnTo>
                  <a:lnTo>
                    <a:pt x="2653138" y="7923"/>
                  </a:lnTo>
                  <a:lnTo>
                    <a:pt x="2611683" y="7923"/>
                  </a:lnTo>
                  <a:lnTo>
                    <a:pt x="2570228" y="7923"/>
                  </a:lnTo>
                  <a:lnTo>
                    <a:pt x="2528773" y="7923"/>
                  </a:lnTo>
                  <a:lnTo>
                    <a:pt x="2487317" y="7923"/>
                  </a:lnTo>
                  <a:lnTo>
                    <a:pt x="2445862" y="7923"/>
                  </a:lnTo>
                  <a:lnTo>
                    <a:pt x="2404407" y="7923"/>
                  </a:lnTo>
                  <a:lnTo>
                    <a:pt x="2362951" y="7923"/>
                  </a:lnTo>
                  <a:lnTo>
                    <a:pt x="2321496" y="7923"/>
                  </a:lnTo>
                  <a:lnTo>
                    <a:pt x="2280041" y="7923"/>
                  </a:lnTo>
                  <a:lnTo>
                    <a:pt x="2238586" y="7923"/>
                  </a:lnTo>
                  <a:lnTo>
                    <a:pt x="2197130" y="7923"/>
                  </a:lnTo>
                  <a:lnTo>
                    <a:pt x="2155675" y="7923"/>
                  </a:lnTo>
                  <a:lnTo>
                    <a:pt x="2114220" y="7923"/>
                  </a:lnTo>
                  <a:lnTo>
                    <a:pt x="2072764" y="7923"/>
                  </a:lnTo>
                  <a:lnTo>
                    <a:pt x="2031309" y="7923"/>
                  </a:lnTo>
                  <a:lnTo>
                    <a:pt x="1989854" y="7923"/>
                  </a:lnTo>
                  <a:lnTo>
                    <a:pt x="1948398" y="7923"/>
                  </a:lnTo>
                  <a:lnTo>
                    <a:pt x="1906943" y="7923"/>
                  </a:lnTo>
                  <a:lnTo>
                    <a:pt x="1865488" y="7923"/>
                  </a:lnTo>
                  <a:lnTo>
                    <a:pt x="1824033" y="7923"/>
                  </a:lnTo>
                  <a:lnTo>
                    <a:pt x="1782577" y="7923"/>
                  </a:lnTo>
                  <a:lnTo>
                    <a:pt x="1741122" y="7923"/>
                  </a:lnTo>
                  <a:lnTo>
                    <a:pt x="1699667" y="7923"/>
                  </a:lnTo>
                  <a:lnTo>
                    <a:pt x="1658211" y="7923"/>
                  </a:lnTo>
                  <a:lnTo>
                    <a:pt x="1616756" y="7923"/>
                  </a:lnTo>
                  <a:lnTo>
                    <a:pt x="1575301" y="7923"/>
                  </a:lnTo>
                  <a:lnTo>
                    <a:pt x="1533845" y="7923"/>
                  </a:lnTo>
                  <a:lnTo>
                    <a:pt x="1492390" y="7923"/>
                  </a:lnTo>
                  <a:lnTo>
                    <a:pt x="1450935" y="7923"/>
                  </a:lnTo>
                  <a:lnTo>
                    <a:pt x="1409480" y="7923"/>
                  </a:lnTo>
                  <a:lnTo>
                    <a:pt x="1368024" y="7923"/>
                  </a:lnTo>
                  <a:lnTo>
                    <a:pt x="1326569" y="7923"/>
                  </a:lnTo>
                  <a:lnTo>
                    <a:pt x="1285114" y="7923"/>
                  </a:lnTo>
                  <a:lnTo>
                    <a:pt x="1243658" y="7923"/>
                  </a:lnTo>
                  <a:lnTo>
                    <a:pt x="1202203" y="7923"/>
                  </a:lnTo>
                  <a:lnTo>
                    <a:pt x="1160748" y="7923"/>
                  </a:lnTo>
                  <a:lnTo>
                    <a:pt x="1119293" y="7923"/>
                  </a:lnTo>
                  <a:lnTo>
                    <a:pt x="1077837" y="7923"/>
                  </a:lnTo>
                  <a:lnTo>
                    <a:pt x="1036382" y="7923"/>
                  </a:lnTo>
                  <a:lnTo>
                    <a:pt x="994927" y="7923"/>
                  </a:lnTo>
                  <a:lnTo>
                    <a:pt x="953471" y="7923"/>
                  </a:lnTo>
                  <a:lnTo>
                    <a:pt x="912016" y="7923"/>
                  </a:lnTo>
                  <a:lnTo>
                    <a:pt x="870561" y="7923"/>
                  </a:lnTo>
                  <a:lnTo>
                    <a:pt x="829105" y="7923"/>
                  </a:lnTo>
                  <a:lnTo>
                    <a:pt x="787650" y="7923"/>
                  </a:lnTo>
                  <a:lnTo>
                    <a:pt x="746195" y="7923"/>
                  </a:lnTo>
                  <a:lnTo>
                    <a:pt x="704740" y="7923"/>
                  </a:lnTo>
                  <a:lnTo>
                    <a:pt x="663284" y="7923"/>
                  </a:lnTo>
                  <a:lnTo>
                    <a:pt x="621829" y="7923"/>
                  </a:lnTo>
                  <a:lnTo>
                    <a:pt x="580374" y="7923"/>
                  </a:lnTo>
                  <a:lnTo>
                    <a:pt x="538918" y="7923"/>
                  </a:lnTo>
                  <a:lnTo>
                    <a:pt x="497463" y="7923"/>
                  </a:lnTo>
                  <a:lnTo>
                    <a:pt x="456008" y="7923"/>
                  </a:lnTo>
                  <a:lnTo>
                    <a:pt x="414552" y="7923"/>
                  </a:lnTo>
                  <a:lnTo>
                    <a:pt x="373097" y="7923"/>
                  </a:lnTo>
                  <a:lnTo>
                    <a:pt x="331642" y="7923"/>
                  </a:lnTo>
                  <a:lnTo>
                    <a:pt x="290187" y="7923"/>
                  </a:lnTo>
                  <a:lnTo>
                    <a:pt x="248731" y="7923"/>
                  </a:lnTo>
                  <a:lnTo>
                    <a:pt x="207276" y="7923"/>
                  </a:lnTo>
                  <a:lnTo>
                    <a:pt x="165821" y="7923"/>
                  </a:lnTo>
                  <a:lnTo>
                    <a:pt x="124365" y="7923"/>
                  </a:lnTo>
                  <a:lnTo>
                    <a:pt x="82910" y="7923"/>
                  </a:lnTo>
                  <a:lnTo>
                    <a:pt x="41455" y="7923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201546" y="278114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4201546" y="2779807"/>
              <a:ext cx="3274968" cy="3345405"/>
            </a:xfrm>
            <a:custGeom>
              <a:avLst/>
              <a:gdLst/>
              <a:ahLst/>
              <a:cxnLst/>
              <a:rect l="0" t="0" r="0" b="0"/>
              <a:pathLst>
                <a:path w="3274968" h="3345405">
                  <a:moveTo>
                    <a:pt x="0" y="0"/>
                  </a:moveTo>
                  <a:lnTo>
                    <a:pt x="41455" y="42623"/>
                  </a:lnTo>
                  <a:lnTo>
                    <a:pt x="82910" y="85190"/>
                  </a:lnTo>
                  <a:lnTo>
                    <a:pt x="124365" y="127679"/>
                  </a:lnTo>
                  <a:lnTo>
                    <a:pt x="165821" y="170069"/>
                  </a:lnTo>
                  <a:lnTo>
                    <a:pt x="207276" y="212356"/>
                  </a:lnTo>
                  <a:lnTo>
                    <a:pt x="248731" y="254556"/>
                  </a:lnTo>
                  <a:lnTo>
                    <a:pt x="290187" y="296702"/>
                  </a:lnTo>
                  <a:lnTo>
                    <a:pt x="331642" y="338835"/>
                  </a:lnTo>
                  <a:lnTo>
                    <a:pt x="373097" y="380988"/>
                  </a:lnTo>
                  <a:lnTo>
                    <a:pt x="414552" y="423174"/>
                  </a:lnTo>
                  <a:lnTo>
                    <a:pt x="456008" y="465383"/>
                  </a:lnTo>
                  <a:lnTo>
                    <a:pt x="497463" y="507598"/>
                  </a:lnTo>
                  <a:lnTo>
                    <a:pt x="538918" y="549806"/>
                  </a:lnTo>
                  <a:lnTo>
                    <a:pt x="580374" y="592000"/>
                  </a:lnTo>
                  <a:lnTo>
                    <a:pt x="621829" y="634184"/>
                  </a:lnTo>
                  <a:lnTo>
                    <a:pt x="663284" y="676377"/>
                  </a:lnTo>
                  <a:lnTo>
                    <a:pt x="704740" y="718600"/>
                  </a:lnTo>
                  <a:lnTo>
                    <a:pt x="746195" y="760873"/>
                  </a:lnTo>
                  <a:lnTo>
                    <a:pt x="787650" y="803197"/>
                  </a:lnTo>
                  <a:lnTo>
                    <a:pt x="829105" y="845545"/>
                  </a:lnTo>
                  <a:lnTo>
                    <a:pt x="870561" y="887891"/>
                  </a:lnTo>
                  <a:lnTo>
                    <a:pt x="912016" y="930210"/>
                  </a:lnTo>
                  <a:lnTo>
                    <a:pt x="953471" y="972490"/>
                  </a:lnTo>
                  <a:lnTo>
                    <a:pt x="994927" y="1014732"/>
                  </a:lnTo>
                  <a:lnTo>
                    <a:pt x="1036382" y="1056948"/>
                  </a:lnTo>
                  <a:lnTo>
                    <a:pt x="1077837" y="1099151"/>
                  </a:lnTo>
                  <a:lnTo>
                    <a:pt x="1119293" y="1141354"/>
                  </a:lnTo>
                  <a:lnTo>
                    <a:pt x="1160748" y="1183556"/>
                  </a:lnTo>
                  <a:lnTo>
                    <a:pt x="1202203" y="1225745"/>
                  </a:lnTo>
                  <a:lnTo>
                    <a:pt x="1243658" y="1267909"/>
                  </a:lnTo>
                  <a:lnTo>
                    <a:pt x="1285114" y="1310045"/>
                  </a:lnTo>
                  <a:lnTo>
                    <a:pt x="1326569" y="1352157"/>
                  </a:lnTo>
                  <a:lnTo>
                    <a:pt x="1368024" y="1394265"/>
                  </a:lnTo>
                  <a:lnTo>
                    <a:pt x="1409480" y="1436399"/>
                  </a:lnTo>
                  <a:lnTo>
                    <a:pt x="1450935" y="1478590"/>
                  </a:lnTo>
                  <a:lnTo>
                    <a:pt x="1492390" y="1520859"/>
                  </a:lnTo>
                  <a:lnTo>
                    <a:pt x="1533845" y="1563196"/>
                  </a:lnTo>
                  <a:lnTo>
                    <a:pt x="1575301" y="1605574"/>
                  </a:lnTo>
                  <a:lnTo>
                    <a:pt x="1616756" y="1647970"/>
                  </a:lnTo>
                  <a:lnTo>
                    <a:pt x="1658211" y="1690365"/>
                  </a:lnTo>
                  <a:lnTo>
                    <a:pt x="1699667" y="1732756"/>
                  </a:lnTo>
                  <a:lnTo>
                    <a:pt x="1741122" y="1775150"/>
                  </a:lnTo>
                  <a:lnTo>
                    <a:pt x="1782577" y="1817564"/>
                  </a:lnTo>
                  <a:lnTo>
                    <a:pt x="1824033" y="1860015"/>
                  </a:lnTo>
                  <a:lnTo>
                    <a:pt x="1865488" y="1902507"/>
                  </a:lnTo>
                  <a:lnTo>
                    <a:pt x="1906943" y="1945021"/>
                  </a:lnTo>
                  <a:lnTo>
                    <a:pt x="1948398" y="1987529"/>
                  </a:lnTo>
                  <a:lnTo>
                    <a:pt x="1989854" y="2030007"/>
                  </a:lnTo>
                  <a:lnTo>
                    <a:pt x="2031309" y="2072439"/>
                  </a:lnTo>
                  <a:lnTo>
                    <a:pt x="2072764" y="2114822"/>
                  </a:lnTo>
                  <a:lnTo>
                    <a:pt x="2114220" y="2157166"/>
                  </a:lnTo>
                  <a:lnTo>
                    <a:pt x="2155675" y="2199486"/>
                  </a:lnTo>
                  <a:lnTo>
                    <a:pt x="2197130" y="2241797"/>
                  </a:lnTo>
                  <a:lnTo>
                    <a:pt x="2238586" y="2284102"/>
                  </a:lnTo>
                  <a:lnTo>
                    <a:pt x="2280041" y="2326390"/>
                  </a:lnTo>
                  <a:lnTo>
                    <a:pt x="2321496" y="2368643"/>
                  </a:lnTo>
                  <a:lnTo>
                    <a:pt x="2362951" y="2410851"/>
                  </a:lnTo>
                  <a:lnTo>
                    <a:pt x="2404407" y="2453011"/>
                  </a:lnTo>
                  <a:lnTo>
                    <a:pt x="2445862" y="2495134"/>
                  </a:lnTo>
                  <a:lnTo>
                    <a:pt x="2487317" y="2537244"/>
                  </a:lnTo>
                  <a:lnTo>
                    <a:pt x="2528773" y="2579366"/>
                  </a:lnTo>
                  <a:lnTo>
                    <a:pt x="2570228" y="2621526"/>
                  </a:lnTo>
                  <a:lnTo>
                    <a:pt x="2611683" y="2663724"/>
                  </a:lnTo>
                  <a:lnTo>
                    <a:pt x="2653138" y="2705942"/>
                  </a:lnTo>
                  <a:lnTo>
                    <a:pt x="2694594" y="2748162"/>
                  </a:lnTo>
                  <a:lnTo>
                    <a:pt x="2736049" y="2790367"/>
                  </a:lnTo>
                  <a:lnTo>
                    <a:pt x="2777504" y="2832557"/>
                  </a:lnTo>
                  <a:lnTo>
                    <a:pt x="2818960" y="2874739"/>
                  </a:lnTo>
                  <a:lnTo>
                    <a:pt x="2860415" y="2916930"/>
                  </a:lnTo>
                  <a:lnTo>
                    <a:pt x="2901870" y="2959150"/>
                  </a:lnTo>
                  <a:lnTo>
                    <a:pt x="2943326" y="3001410"/>
                  </a:lnTo>
                  <a:lnTo>
                    <a:pt x="2984781" y="3043697"/>
                  </a:lnTo>
                  <a:lnTo>
                    <a:pt x="3026236" y="3085978"/>
                  </a:lnTo>
                  <a:lnTo>
                    <a:pt x="3067691" y="3128211"/>
                  </a:lnTo>
                  <a:lnTo>
                    <a:pt x="3109147" y="3170361"/>
                  </a:lnTo>
                  <a:lnTo>
                    <a:pt x="3150602" y="3212411"/>
                  </a:lnTo>
                  <a:lnTo>
                    <a:pt x="3192057" y="3254366"/>
                  </a:lnTo>
                  <a:lnTo>
                    <a:pt x="3233513" y="3296243"/>
                  </a:lnTo>
                  <a:lnTo>
                    <a:pt x="3274968" y="3338066"/>
                  </a:lnTo>
                  <a:lnTo>
                    <a:pt x="3274968" y="3345405"/>
                  </a:lnTo>
                  <a:lnTo>
                    <a:pt x="3233513" y="3302621"/>
                  </a:lnTo>
                  <a:lnTo>
                    <a:pt x="3192057" y="3259894"/>
                  </a:lnTo>
                  <a:lnTo>
                    <a:pt x="3150602" y="3217250"/>
                  </a:lnTo>
                  <a:lnTo>
                    <a:pt x="3109147" y="3174709"/>
                  </a:lnTo>
                  <a:lnTo>
                    <a:pt x="3067691" y="3132279"/>
                  </a:lnTo>
                  <a:lnTo>
                    <a:pt x="3026236" y="3089945"/>
                  </a:lnTo>
                  <a:lnTo>
                    <a:pt x="2984781" y="3047675"/>
                  </a:lnTo>
                  <a:lnTo>
                    <a:pt x="2943326" y="3005430"/>
                  </a:lnTo>
                  <a:lnTo>
                    <a:pt x="2901870" y="2963179"/>
                  </a:lnTo>
                  <a:lnTo>
                    <a:pt x="2860415" y="2920911"/>
                  </a:lnTo>
                  <a:lnTo>
                    <a:pt x="2818960" y="2878637"/>
                  </a:lnTo>
                  <a:lnTo>
                    <a:pt x="2777504" y="2836376"/>
                  </a:lnTo>
                  <a:lnTo>
                    <a:pt x="2736049" y="2794143"/>
                  </a:lnTo>
                  <a:lnTo>
                    <a:pt x="2694594" y="2751948"/>
                  </a:lnTo>
                  <a:lnTo>
                    <a:pt x="2653138" y="2709786"/>
                  </a:lnTo>
                  <a:lnTo>
                    <a:pt x="2611683" y="2667642"/>
                  </a:lnTo>
                  <a:lnTo>
                    <a:pt x="2570228" y="2625496"/>
                  </a:lnTo>
                  <a:lnTo>
                    <a:pt x="2528773" y="2583330"/>
                  </a:lnTo>
                  <a:lnTo>
                    <a:pt x="2487317" y="2541138"/>
                  </a:lnTo>
                  <a:lnTo>
                    <a:pt x="2445862" y="2498934"/>
                  </a:lnTo>
                  <a:lnTo>
                    <a:pt x="2404407" y="2456733"/>
                  </a:lnTo>
                  <a:lnTo>
                    <a:pt x="2362951" y="2414546"/>
                  </a:lnTo>
                  <a:lnTo>
                    <a:pt x="2321496" y="2372372"/>
                  </a:lnTo>
                  <a:lnTo>
                    <a:pt x="2280041" y="2330198"/>
                  </a:lnTo>
                  <a:lnTo>
                    <a:pt x="2238586" y="2288000"/>
                  </a:lnTo>
                  <a:lnTo>
                    <a:pt x="2197130" y="2245751"/>
                  </a:lnTo>
                  <a:lnTo>
                    <a:pt x="2155675" y="2203427"/>
                  </a:lnTo>
                  <a:lnTo>
                    <a:pt x="2114220" y="2161035"/>
                  </a:lnTo>
                  <a:lnTo>
                    <a:pt x="2072764" y="2118601"/>
                  </a:lnTo>
                  <a:lnTo>
                    <a:pt x="2031309" y="2076151"/>
                  </a:lnTo>
                  <a:lnTo>
                    <a:pt x="1989854" y="2033705"/>
                  </a:lnTo>
                  <a:lnTo>
                    <a:pt x="1948398" y="1991273"/>
                  </a:lnTo>
                  <a:lnTo>
                    <a:pt x="1906943" y="1948850"/>
                  </a:lnTo>
                  <a:lnTo>
                    <a:pt x="1865488" y="1906422"/>
                  </a:lnTo>
                  <a:lnTo>
                    <a:pt x="1824033" y="1863973"/>
                  </a:lnTo>
                  <a:lnTo>
                    <a:pt x="1782577" y="1821494"/>
                  </a:lnTo>
                  <a:lnTo>
                    <a:pt x="1741122" y="1779000"/>
                  </a:lnTo>
                  <a:lnTo>
                    <a:pt x="1699667" y="1736517"/>
                  </a:lnTo>
                  <a:lnTo>
                    <a:pt x="1658211" y="1694069"/>
                  </a:lnTo>
                  <a:lnTo>
                    <a:pt x="1616756" y="1651673"/>
                  </a:lnTo>
                  <a:lnTo>
                    <a:pt x="1575301" y="1609335"/>
                  </a:lnTo>
                  <a:lnTo>
                    <a:pt x="1533845" y="1567045"/>
                  </a:lnTo>
                  <a:lnTo>
                    <a:pt x="1492390" y="1524788"/>
                  </a:lnTo>
                  <a:lnTo>
                    <a:pt x="1450935" y="1482548"/>
                  </a:lnTo>
                  <a:lnTo>
                    <a:pt x="1409480" y="1440314"/>
                  </a:lnTo>
                  <a:lnTo>
                    <a:pt x="1368024" y="1398094"/>
                  </a:lnTo>
                  <a:lnTo>
                    <a:pt x="1326569" y="1355901"/>
                  </a:lnTo>
                  <a:lnTo>
                    <a:pt x="1285114" y="1313743"/>
                  </a:lnTo>
                  <a:lnTo>
                    <a:pt x="1243658" y="1271621"/>
                  </a:lnTo>
                  <a:lnTo>
                    <a:pt x="1202203" y="1229524"/>
                  </a:lnTo>
                  <a:lnTo>
                    <a:pt x="1160748" y="1187425"/>
                  </a:lnTo>
                  <a:lnTo>
                    <a:pt x="1119293" y="1145296"/>
                  </a:lnTo>
                  <a:lnTo>
                    <a:pt x="1077837" y="1103105"/>
                  </a:lnTo>
                  <a:lnTo>
                    <a:pt x="1036382" y="1060845"/>
                  </a:lnTo>
                  <a:lnTo>
                    <a:pt x="994927" y="1018540"/>
                  </a:lnTo>
                  <a:lnTo>
                    <a:pt x="953471" y="976218"/>
                  </a:lnTo>
                  <a:lnTo>
                    <a:pt x="912016" y="933904"/>
                  </a:lnTo>
                  <a:lnTo>
                    <a:pt x="870561" y="891613"/>
                  </a:lnTo>
                  <a:lnTo>
                    <a:pt x="829105" y="849345"/>
                  </a:lnTo>
                  <a:lnTo>
                    <a:pt x="787650" y="807091"/>
                  </a:lnTo>
                  <a:lnTo>
                    <a:pt x="746195" y="764837"/>
                  </a:lnTo>
                  <a:lnTo>
                    <a:pt x="704740" y="722571"/>
                  </a:lnTo>
                  <a:lnTo>
                    <a:pt x="663284" y="680296"/>
                  </a:lnTo>
                  <a:lnTo>
                    <a:pt x="621829" y="638028"/>
                  </a:lnTo>
                  <a:lnTo>
                    <a:pt x="580374" y="595786"/>
                  </a:lnTo>
                  <a:lnTo>
                    <a:pt x="538918" y="553583"/>
                  </a:lnTo>
                  <a:lnTo>
                    <a:pt x="497463" y="511418"/>
                  </a:lnTo>
                  <a:lnTo>
                    <a:pt x="456008" y="469282"/>
                  </a:lnTo>
                  <a:lnTo>
                    <a:pt x="414552" y="427156"/>
                  </a:lnTo>
                  <a:lnTo>
                    <a:pt x="373097" y="385019"/>
                  </a:lnTo>
                  <a:lnTo>
                    <a:pt x="331642" y="342858"/>
                  </a:lnTo>
                  <a:lnTo>
                    <a:pt x="290187" y="300683"/>
                  </a:lnTo>
                  <a:lnTo>
                    <a:pt x="248731" y="258527"/>
                  </a:lnTo>
                  <a:lnTo>
                    <a:pt x="207276" y="216429"/>
                  </a:lnTo>
                  <a:lnTo>
                    <a:pt x="165821" y="174423"/>
                  </a:lnTo>
                  <a:lnTo>
                    <a:pt x="124365" y="132523"/>
                  </a:lnTo>
                  <a:lnTo>
                    <a:pt x="82910" y="90724"/>
                  </a:lnTo>
                  <a:lnTo>
                    <a:pt x="41455" y="49006"/>
                  </a:lnTo>
                  <a:lnTo>
                    <a:pt x="0" y="734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201546" y="2783479"/>
              <a:ext cx="3274968" cy="3338063"/>
            </a:xfrm>
            <a:custGeom>
              <a:avLst/>
              <a:gdLst/>
              <a:ahLst/>
              <a:cxnLst/>
              <a:rect l="0" t="0" r="0" b="0"/>
              <a:pathLst>
                <a:path w="3274968" h="3338063">
                  <a:moveTo>
                    <a:pt x="0" y="0"/>
                  </a:moveTo>
                  <a:lnTo>
                    <a:pt x="41455" y="42142"/>
                  </a:lnTo>
                  <a:lnTo>
                    <a:pt x="82910" y="84285"/>
                  </a:lnTo>
                  <a:lnTo>
                    <a:pt x="124365" y="126429"/>
                  </a:lnTo>
                  <a:lnTo>
                    <a:pt x="165821" y="168574"/>
                  </a:lnTo>
                  <a:lnTo>
                    <a:pt x="207276" y="210721"/>
                  </a:lnTo>
                  <a:lnTo>
                    <a:pt x="248731" y="252869"/>
                  </a:lnTo>
                  <a:lnTo>
                    <a:pt x="290187" y="295020"/>
                  </a:lnTo>
                  <a:lnTo>
                    <a:pt x="331642" y="337174"/>
                  </a:lnTo>
                  <a:lnTo>
                    <a:pt x="373097" y="379332"/>
                  </a:lnTo>
                  <a:lnTo>
                    <a:pt x="414552" y="421493"/>
                  </a:lnTo>
                  <a:lnTo>
                    <a:pt x="456008" y="463660"/>
                  </a:lnTo>
                  <a:lnTo>
                    <a:pt x="497463" y="505836"/>
                  </a:lnTo>
                  <a:lnTo>
                    <a:pt x="538918" y="548022"/>
                  </a:lnTo>
                  <a:lnTo>
                    <a:pt x="580374" y="590221"/>
                  </a:lnTo>
                  <a:lnTo>
                    <a:pt x="621829" y="632434"/>
                  </a:lnTo>
                  <a:lnTo>
                    <a:pt x="663284" y="674664"/>
                  </a:lnTo>
                  <a:lnTo>
                    <a:pt x="704740" y="716913"/>
                  </a:lnTo>
                  <a:lnTo>
                    <a:pt x="746195" y="759183"/>
                  </a:lnTo>
                  <a:lnTo>
                    <a:pt x="787650" y="801472"/>
                  </a:lnTo>
                  <a:lnTo>
                    <a:pt x="829105" y="843773"/>
                  </a:lnTo>
                  <a:lnTo>
                    <a:pt x="870561" y="886080"/>
                  </a:lnTo>
                  <a:lnTo>
                    <a:pt x="912016" y="928385"/>
                  </a:lnTo>
                  <a:lnTo>
                    <a:pt x="953471" y="970682"/>
                  </a:lnTo>
                  <a:lnTo>
                    <a:pt x="994927" y="1012964"/>
                  </a:lnTo>
                  <a:lnTo>
                    <a:pt x="1036382" y="1055224"/>
                  </a:lnTo>
                  <a:lnTo>
                    <a:pt x="1077837" y="1097456"/>
                  </a:lnTo>
                  <a:lnTo>
                    <a:pt x="1119293" y="1139653"/>
                  </a:lnTo>
                  <a:lnTo>
                    <a:pt x="1160748" y="1181819"/>
                  </a:lnTo>
                  <a:lnTo>
                    <a:pt x="1202203" y="1223962"/>
                  </a:lnTo>
                  <a:lnTo>
                    <a:pt x="1243658" y="1266093"/>
                  </a:lnTo>
                  <a:lnTo>
                    <a:pt x="1285114" y="1308222"/>
                  </a:lnTo>
                  <a:lnTo>
                    <a:pt x="1326569" y="1350357"/>
                  </a:lnTo>
                  <a:lnTo>
                    <a:pt x="1368024" y="1392508"/>
                  </a:lnTo>
                  <a:lnTo>
                    <a:pt x="1409480" y="1434685"/>
                  </a:lnTo>
                  <a:lnTo>
                    <a:pt x="1450935" y="1476897"/>
                  </a:lnTo>
                  <a:lnTo>
                    <a:pt x="1492390" y="1519152"/>
                  </a:lnTo>
                  <a:lnTo>
                    <a:pt x="1533845" y="1561448"/>
                  </a:lnTo>
                  <a:lnTo>
                    <a:pt x="1575301" y="1603782"/>
                  </a:lnTo>
                  <a:lnTo>
                    <a:pt x="1616756" y="1646150"/>
                  </a:lnTo>
                  <a:lnTo>
                    <a:pt x="1658211" y="1688545"/>
                  </a:lnTo>
                  <a:lnTo>
                    <a:pt x="1699667" y="1730964"/>
                  </a:lnTo>
                  <a:lnTo>
                    <a:pt x="1741122" y="1773403"/>
                  </a:lnTo>
                  <a:lnTo>
                    <a:pt x="1782577" y="1815857"/>
                  </a:lnTo>
                  <a:lnTo>
                    <a:pt x="1824033" y="1858322"/>
                  </a:lnTo>
                  <a:lnTo>
                    <a:pt x="1865488" y="1900792"/>
                  </a:lnTo>
                  <a:lnTo>
                    <a:pt x="1906943" y="1943263"/>
                  </a:lnTo>
                  <a:lnTo>
                    <a:pt x="1948398" y="1985729"/>
                  </a:lnTo>
                  <a:lnTo>
                    <a:pt x="1989854" y="2028184"/>
                  </a:lnTo>
                  <a:lnTo>
                    <a:pt x="2031309" y="2070623"/>
                  </a:lnTo>
                  <a:lnTo>
                    <a:pt x="2072764" y="2113039"/>
                  </a:lnTo>
                  <a:lnTo>
                    <a:pt x="2114220" y="2155429"/>
                  </a:lnTo>
                  <a:lnTo>
                    <a:pt x="2155675" y="2197785"/>
                  </a:lnTo>
                  <a:lnTo>
                    <a:pt x="2197130" y="2240102"/>
                  </a:lnTo>
                  <a:lnTo>
                    <a:pt x="2238586" y="2282379"/>
                  </a:lnTo>
                  <a:lnTo>
                    <a:pt x="2280041" y="2324622"/>
                  </a:lnTo>
                  <a:lnTo>
                    <a:pt x="2321496" y="2366836"/>
                  </a:lnTo>
                  <a:lnTo>
                    <a:pt x="2362951" y="2409026"/>
                  </a:lnTo>
                  <a:lnTo>
                    <a:pt x="2404407" y="2451200"/>
                  </a:lnTo>
                  <a:lnTo>
                    <a:pt x="2445862" y="2493362"/>
                  </a:lnTo>
                  <a:lnTo>
                    <a:pt x="2487317" y="2535519"/>
                  </a:lnTo>
                  <a:lnTo>
                    <a:pt x="2528773" y="2577676"/>
                  </a:lnTo>
                  <a:lnTo>
                    <a:pt x="2570228" y="2619839"/>
                  </a:lnTo>
                  <a:lnTo>
                    <a:pt x="2611683" y="2662011"/>
                  </a:lnTo>
                  <a:lnTo>
                    <a:pt x="2653138" y="2704192"/>
                  </a:lnTo>
                  <a:lnTo>
                    <a:pt x="2694594" y="2746383"/>
                  </a:lnTo>
                  <a:lnTo>
                    <a:pt x="2736049" y="2788583"/>
                  </a:lnTo>
                  <a:lnTo>
                    <a:pt x="2777504" y="2830794"/>
                  </a:lnTo>
                  <a:lnTo>
                    <a:pt x="2818960" y="2873016"/>
                  </a:lnTo>
                  <a:lnTo>
                    <a:pt x="2860415" y="2915249"/>
                  </a:lnTo>
                  <a:lnTo>
                    <a:pt x="2901870" y="2957493"/>
                  </a:lnTo>
                  <a:lnTo>
                    <a:pt x="2943326" y="2999748"/>
                  </a:lnTo>
                  <a:lnTo>
                    <a:pt x="2984781" y="3042014"/>
                  </a:lnTo>
                  <a:lnTo>
                    <a:pt x="3026236" y="3084289"/>
                  </a:lnTo>
                  <a:lnTo>
                    <a:pt x="3067691" y="3126573"/>
                  </a:lnTo>
                  <a:lnTo>
                    <a:pt x="3109147" y="3168863"/>
                  </a:lnTo>
                  <a:lnTo>
                    <a:pt x="3150602" y="3211158"/>
                  </a:lnTo>
                  <a:lnTo>
                    <a:pt x="3192057" y="3253458"/>
                  </a:lnTo>
                  <a:lnTo>
                    <a:pt x="3233513" y="3295760"/>
                  </a:lnTo>
                  <a:lnTo>
                    <a:pt x="3274968" y="3338063"/>
                  </a:lnTo>
                  <a:lnTo>
                    <a:pt x="3274968" y="333806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800052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1968678" y="204131"/>
              <a:ext cx="937716" cy="1851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genotypes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4201546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5630125" y="241438"/>
              <a:ext cx="417810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sites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800052" y="616282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0005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46166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12327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78488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3446491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65881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2042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8203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364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5253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01546" y="616282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20154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86315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52476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618637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684798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406030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2191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8352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04513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706747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403703" y="607989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3703" y="5405098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3703" y="4730300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3703" y="405550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3703" y="3380704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3703" y="270590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3703" y="2033688"/>
              <a:ext cx="282475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703" y="1358891"/>
              <a:ext cx="282475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3703" y="681513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36789" y="61557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36789" y="548100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736789" y="480620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736789" y="413140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736789" y="345660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736789" y="278180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736789" y="210701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736789" y="14322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736789" y="7574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6"/>
            <p:cNvSpPr/>
            <p:nvPr/>
          </p:nvSpPr>
          <p:spPr>
            <a:xfrm>
              <a:off x="2641817" y="6461004"/>
              <a:ext cx="2992933" cy="238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851622" y="3240635"/>
              <a:ext cx="2131714" cy="188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Scaled Pi Estimate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729566" y="2818492"/>
              <a:ext cx="1287908" cy="10324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tx119"/>
            <p:cNvSpPr/>
            <p:nvPr/>
          </p:nvSpPr>
          <p:spPr>
            <a:xfrm>
              <a:off x="7856091" y="2958115"/>
              <a:ext cx="847204" cy="184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7907117" y="3336484"/>
              <a:ext cx="117405" cy="117405"/>
            </a:xfrm>
            <a:prstGeom prst="ellipse">
              <a:avLst/>
            </a:prstGeom>
            <a:solidFill>
              <a:srgbClr val="FF410D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7878037" y="339518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7907117" y="3555940"/>
              <a:ext cx="117405" cy="117405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7878037" y="361464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8" name="tx128"/>
            <p:cNvSpPr/>
            <p:nvPr/>
          </p:nvSpPr>
          <p:spPr>
            <a:xfrm>
              <a:off x="8202073" y="3279597"/>
              <a:ext cx="361354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02073" y="3536955"/>
              <a:ext cx="688875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052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052" y="581839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052" y="514360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052" y="446880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052" y="3794006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052" y="311920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00052" y="244441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00052" y="176961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00052" y="109481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085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9246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45407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11568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77729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052" y="615579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052" y="548100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00052" y="480620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00052" y="413140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00052" y="3456607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00052" y="278180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00052" y="210701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00052" y="143221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00052" y="757415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46166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327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784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44649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3" name="pic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52" y="506567"/>
              <a:ext cx="3274968" cy="5656253"/>
            </a:xfrm>
            <a:prstGeom prst="rect">
              <a:avLst/>
            </a:prstGeom>
          </p:spPr>
        </p:pic>
        <p:sp>
          <p:nvSpPr>
            <p:cNvPr id="34" name="pg34"/>
            <p:cNvSpPr/>
            <p:nvPr/>
          </p:nvSpPr>
          <p:spPr>
            <a:xfrm>
              <a:off x="833133" y="2779940"/>
              <a:ext cx="3241887" cy="3094"/>
            </a:xfrm>
            <a:custGeom>
              <a:avLst/>
              <a:gdLst/>
              <a:ahLst/>
              <a:cxnLst/>
              <a:rect l="0" t="0" r="0" b="0"/>
              <a:pathLst>
                <a:path w="3241887" h="3094">
                  <a:moveTo>
                    <a:pt x="0" y="3"/>
                  </a:moveTo>
                  <a:lnTo>
                    <a:pt x="41036" y="4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6"/>
                  </a:lnTo>
                  <a:lnTo>
                    <a:pt x="205182" y="7"/>
                  </a:lnTo>
                  <a:lnTo>
                    <a:pt x="246219" y="7"/>
                  </a:lnTo>
                  <a:lnTo>
                    <a:pt x="287255" y="8"/>
                  </a:lnTo>
                  <a:lnTo>
                    <a:pt x="328292" y="9"/>
                  </a:lnTo>
                  <a:lnTo>
                    <a:pt x="369329" y="9"/>
                  </a:lnTo>
                  <a:lnTo>
                    <a:pt x="410365" y="10"/>
                  </a:lnTo>
                  <a:lnTo>
                    <a:pt x="451402" y="10"/>
                  </a:lnTo>
                  <a:lnTo>
                    <a:pt x="492438" y="11"/>
                  </a:lnTo>
                  <a:lnTo>
                    <a:pt x="533475" y="11"/>
                  </a:lnTo>
                  <a:lnTo>
                    <a:pt x="574511" y="12"/>
                  </a:lnTo>
                  <a:lnTo>
                    <a:pt x="615548" y="12"/>
                  </a:lnTo>
                  <a:lnTo>
                    <a:pt x="656584" y="13"/>
                  </a:lnTo>
                  <a:lnTo>
                    <a:pt x="697621" y="13"/>
                  </a:lnTo>
                  <a:lnTo>
                    <a:pt x="738658" y="13"/>
                  </a:lnTo>
                  <a:lnTo>
                    <a:pt x="779694" y="14"/>
                  </a:lnTo>
                  <a:lnTo>
                    <a:pt x="820731" y="14"/>
                  </a:lnTo>
                  <a:lnTo>
                    <a:pt x="861767" y="14"/>
                  </a:lnTo>
                  <a:lnTo>
                    <a:pt x="902804" y="15"/>
                  </a:lnTo>
                  <a:lnTo>
                    <a:pt x="943840" y="15"/>
                  </a:lnTo>
                  <a:lnTo>
                    <a:pt x="984877" y="15"/>
                  </a:lnTo>
                  <a:lnTo>
                    <a:pt x="1025913" y="15"/>
                  </a:lnTo>
                  <a:lnTo>
                    <a:pt x="1066950" y="16"/>
                  </a:lnTo>
                  <a:lnTo>
                    <a:pt x="1107987" y="16"/>
                  </a:lnTo>
                  <a:lnTo>
                    <a:pt x="1149023" y="16"/>
                  </a:lnTo>
                  <a:lnTo>
                    <a:pt x="1190060" y="16"/>
                  </a:lnTo>
                  <a:lnTo>
                    <a:pt x="1231096" y="16"/>
                  </a:lnTo>
                  <a:lnTo>
                    <a:pt x="1272133" y="16"/>
                  </a:lnTo>
                  <a:lnTo>
                    <a:pt x="1313169" y="16"/>
                  </a:lnTo>
                  <a:lnTo>
                    <a:pt x="1354206" y="16"/>
                  </a:lnTo>
                  <a:lnTo>
                    <a:pt x="1395242" y="16"/>
                  </a:lnTo>
                  <a:lnTo>
                    <a:pt x="1436279" y="17"/>
                  </a:lnTo>
                  <a:lnTo>
                    <a:pt x="1477316" y="17"/>
                  </a:lnTo>
                  <a:lnTo>
                    <a:pt x="1518352" y="17"/>
                  </a:lnTo>
                  <a:lnTo>
                    <a:pt x="1559389" y="17"/>
                  </a:lnTo>
                  <a:lnTo>
                    <a:pt x="1600425" y="17"/>
                  </a:lnTo>
                  <a:lnTo>
                    <a:pt x="1641462" y="17"/>
                  </a:lnTo>
                  <a:lnTo>
                    <a:pt x="1682498" y="16"/>
                  </a:lnTo>
                  <a:lnTo>
                    <a:pt x="1723535" y="16"/>
                  </a:lnTo>
                  <a:lnTo>
                    <a:pt x="1764571" y="16"/>
                  </a:lnTo>
                  <a:lnTo>
                    <a:pt x="1805608" y="16"/>
                  </a:lnTo>
                  <a:lnTo>
                    <a:pt x="1846645" y="16"/>
                  </a:lnTo>
                  <a:lnTo>
                    <a:pt x="1887681" y="16"/>
                  </a:lnTo>
                  <a:lnTo>
                    <a:pt x="1928718" y="16"/>
                  </a:lnTo>
                  <a:lnTo>
                    <a:pt x="1969754" y="16"/>
                  </a:lnTo>
                  <a:lnTo>
                    <a:pt x="2010791" y="15"/>
                  </a:lnTo>
                  <a:lnTo>
                    <a:pt x="2051827" y="15"/>
                  </a:lnTo>
                  <a:lnTo>
                    <a:pt x="2092864" y="15"/>
                  </a:lnTo>
                  <a:lnTo>
                    <a:pt x="2133900" y="15"/>
                  </a:lnTo>
                  <a:lnTo>
                    <a:pt x="2174937" y="15"/>
                  </a:lnTo>
                  <a:lnTo>
                    <a:pt x="2215974" y="14"/>
                  </a:lnTo>
                  <a:lnTo>
                    <a:pt x="2257010" y="14"/>
                  </a:lnTo>
                  <a:lnTo>
                    <a:pt x="2298047" y="14"/>
                  </a:lnTo>
                  <a:lnTo>
                    <a:pt x="2339083" y="13"/>
                  </a:lnTo>
                  <a:lnTo>
                    <a:pt x="2380120" y="13"/>
                  </a:lnTo>
                  <a:lnTo>
                    <a:pt x="2421156" y="13"/>
                  </a:lnTo>
                  <a:lnTo>
                    <a:pt x="2462193" y="12"/>
                  </a:lnTo>
                  <a:lnTo>
                    <a:pt x="2503229" y="12"/>
                  </a:lnTo>
                  <a:lnTo>
                    <a:pt x="2544266" y="11"/>
                  </a:lnTo>
                  <a:lnTo>
                    <a:pt x="2585303" y="11"/>
                  </a:lnTo>
                  <a:lnTo>
                    <a:pt x="2626339" y="11"/>
                  </a:lnTo>
                  <a:lnTo>
                    <a:pt x="2667376" y="10"/>
                  </a:lnTo>
                  <a:lnTo>
                    <a:pt x="2708412" y="9"/>
                  </a:lnTo>
                  <a:lnTo>
                    <a:pt x="2749449" y="9"/>
                  </a:lnTo>
                  <a:lnTo>
                    <a:pt x="2790485" y="8"/>
                  </a:lnTo>
                  <a:lnTo>
                    <a:pt x="2831522" y="8"/>
                  </a:lnTo>
                  <a:lnTo>
                    <a:pt x="2872558" y="7"/>
                  </a:lnTo>
                  <a:lnTo>
                    <a:pt x="2913595" y="6"/>
                  </a:lnTo>
                  <a:lnTo>
                    <a:pt x="2954632" y="6"/>
                  </a:lnTo>
                  <a:lnTo>
                    <a:pt x="2995668" y="5"/>
                  </a:lnTo>
                  <a:lnTo>
                    <a:pt x="3036705" y="4"/>
                  </a:lnTo>
                  <a:lnTo>
                    <a:pt x="3077741" y="3"/>
                  </a:lnTo>
                  <a:lnTo>
                    <a:pt x="3118778" y="2"/>
                  </a:lnTo>
                  <a:lnTo>
                    <a:pt x="3159814" y="1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3085"/>
                  </a:lnTo>
                  <a:lnTo>
                    <a:pt x="3200851" y="3084"/>
                  </a:lnTo>
                  <a:lnTo>
                    <a:pt x="3159814" y="3083"/>
                  </a:lnTo>
                  <a:lnTo>
                    <a:pt x="3118778" y="3083"/>
                  </a:lnTo>
                  <a:lnTo>
                    <a:pt x="3077741" y="3082"/>
                  </a:lnTo>
                  <a:lnTo>
                    <a:pt x="3036705" y="3081"/>
                  </a:lnTo>
                  <a:lnTo>
                    <a:pt x="2995668" y="3080"/>
                  </a:lnTo>
                  <a:lnTo>
                    <a:pt x="2954632" y="3080"/>
                  </a:lnTo>
                  <a:lnTo>
                    <a:pt x="2913595" y="3079"/>
                  </a:lnTo>
                  <a:lnTo>
                    <a:pt x="2872558" y="3079"/>
                  </a:lnTo>
                  <a:lnTo>
                    <a:pt x="2831522" y="3078"/>
                  </a:lnTo>
                  <a:lnTo>
                    <a:pt x="2790485" y="3078"/>
                  </a:lnTo>
                  <a:lnTo>
                    <a:pt x="2749449" y="3077"/>
                  </a:lnTo>
                  <a:lnTo>
                    <a:pt x="2708412" y="3077"/>
                  </a:lnTo>
                  <a:lnTo>
                    <a:pt x="2667376" y="3076"/>
                  </a:lnTo>
                  <a:lnTo>
                    <a:pt x="2626339" y="3076"/>
                  </a:lnTo>
                  <a:lnTo>
                    <a:pt x="2585303" y="3075"/>
                  </a:lnTo>
                  <a:lnTo>
                    <a:pt x="2544266" y="3075"/>
                  </a:lnTo>
                  <a:lnTo>
                    <a:pt x="2503229" y="3075"/>
                  </a:lnTo>
                  <a:lnTo>
                    <a:pt x="2462193" y="3075"/>
                  </a:lnTo>
                  <a:lnTo>
                    <a:pt x="2421156" y="3074"/>
                  </a:lnTo>
                  <a:lnTo>
                    <a:pt x="2380120" y="3074"/>
                  </a:lnTo>
                  <a:lnTo>
                    <a:pt x="2339083" y="3074"/>
                  </a:lnTo>
                  <a:lnTo>
                    <a:pt x="2298047" y="3074"/>
                  </a:lnTo>
                  <a:lnTo>
                    <a:pt x="2257010" y="3074"/>
                  </a:lnTo>
                  <a:lnTo>
                    <a:pt x="2215974" y="3073"/>
                  </a:lnTo>
                  <a:lnTo>
                    <a:pt x="2174937" y="3073"/>
                  </a:lnTo>
                  <a:lnTo>
                    <a:pt x="2133900" y="3073"/>
                  </a:lnTo>
                  <a:lnTo>
                    <a:pt x="2092864" y="3073"/>
                  </a:lnTo>
                  <a:lnTo>
                    <a:pt x="2051827" y="3073"/>
                  </a:lnTo>
                  <a:lnTo>
                    <a:pt x="2010791" y="3073"/>
                  </a:lnTo>
                  <a:lnTo>
                    <a:pt x="1969754" y="3073"/>
                  </a:lnTo>
                  <a:lnTo>
                    <a:pt x="1928718" y="3073"/>
                  </a:lnTo>
                  <a:lnTo>
                    <a:pt x="1887681" y="3073"/>
                  </a:lnTo>
                  <a:lnTo>
                    <a:pt x="1846645" y="3073"/>
                  </a:lnTo>
                  <a:lnTo>
                    <a:pt x="1805608" y="3073"/>
                  </a:lnTo>
                  <a:lnTo>
                    <a:pt x="1764571" y="3073"/>
                  </a:lnTo>
                  <a:lnTo>
                    <a:pt x="1723535" y="3073"/>
                  </a:lnTo>
                  <a:lnTo>
                    <a:pt x="1682498" y="3073"/>
                  </a:lnTo>
                  <a:lnTo>
                    <a:pt x="1641462" y="3074"/>
                  </a:lnTo>
                  <a:lnTo>
                    <a:pt x="1600425" y="3074"/>
                  </a:lnTo>
                  <a:lnTo>
                    <a:pt x="1559389" y="3074"/>
                  </a:lnTo>
                  <a:lnTo>
                    <a:pt x="1518352" y="3074"/>
                  </a:lnTo>
                  <a:lnTo>
                    <a:pt x="1477316" y="3074"/>
                  </a:lnTo>
                  <a:lnTo>
                    <a:pt x="1436279" y="3074"/>
                  </a:lnTo>
                  <a:lnTo>
                    <a:pt x="1395242" y="3075"/>
                  </a:lnTo>
                  <a:lnTo>
                    <a:pt x="1354206" y="3075"/>
                  </a:lnTo>
                  <a:lnTo>
                    <a:pt x="1313169" y="3075"/>
                  </a:lnTo>
                  <a:lnTo>
                    <a:pt x="1272133" y="3075"/>
                  </a:lnTo>
                  <a:lnTo>
                    <a:pt x="1231096" y="3076"/>
                  </a:lnTo>
                  <a:lnTo>
                    <a:pt x="1190060" y="3076"/>
                  </a:lnTo>
                  <a:lnTo>
                    <a:pt x="1149023" y="3076"/>
                  </a:lnTo>
                  <a:lnTo>
                    <a:pt x="1107987" y="3077"/>
                  </a:lnTo>
                  <a:lnTo>
                    <a:pt x="1066950" y="3077"/>
                  </a:lnTo>
                  <a:lnTo>
                    <a:pt x="1025913" y="3077"/>
                  </a:lnTo>
                  <a:lnTo>
                    <a:pt x="984877" y="3078"/>
                  </a:lnTo>
                  <a:lnTo>
                    <a:pt x="943840" y="3078"/>
                  </a:lnTo>
                  <a:lnTo>
                    <a:pt x="902804" y="3078"/>
                  </a:lnTo>
                  <a:lnTo>
                    <a:pt x="861767" y="3079"/>
                  </a:lnTo>
                  <a:lnTo>
                    <a:pt x="820731" y="3079"/>
                  </a:lnTo>
                  <a:lnTo>
                    <a:pt x="779694" y="3080"/>
                  </a:lnTo>
                  <a:lnTo>
                    <a:pt x="738658" y="3080"/>
                  </a:lnTo>
                  <a:lnTo>
                    <a:pt x="697621" y="3081"/>
                  </a:lnTo>
                  <a:lnTo>
                    <a:pt x="656584" y="3081"/>
                  </a:lnTo>
                  <a:lnTo>
                    <a:pt x="615548" y="3082"/>
                  </a:lnTo>
                  <a:lnTo>
                    <a:pt x="574511" y="3083"/>
                  </a:lnTo>
                  <a:lnTo>
                    <a:pt x="533475" y="3083"/>
                  </a:lnTo>
                  <a:lnTo>
                    <a:pt x="492438" y="3084"/>
                  </a:lnTo>
                  <a:lnTo>
                    <a:pt x="451402" y="3085"/>
                  </a:lnTo>
                  <a:lnTo>
                    <a:pt x="410365" y="3085"/>
                  </a:lnTo>
                  <a:lnTo>
                    <a:pt x="369329" y="3086"/>
                  </a:lnTo>
                  <a:lnTo>
                    <a:pt x="328292" y="3087"/>
                  </a:lnTo>
                  <a:lnTo>
                    <a:pt x="287255" y="3088"/>
                  </a:lnTo>
                  <a:lnTo>
                    <a:pt x="246219" y="3088"/>
                  </a:lnTo>
                  <a:lnTo>
                    <a:pt x="205182" y="3089"/>
                  </a:lnTo>
                  <a:lnTo>
                    <a:pt x="164146" y="3090"/>
                  </a:lnTo>
                  <a:lnTo>
                    <a:pt x="123109" y="3091"/>
                  </a:lnTo>
                  <a:lnTo>
                    <a:pt x="82073" y="3092"/>
                  </a:lnTo>
                  <a:lnTo>
                    <a:pt x="41036" y="3093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33133" y="2781482"/>
              <a:ext cx="3241887" cy="6"/>
            </a:xfrm>
            <a:custGeom>
              <a:avLst/>
              <a:gdLst/>
              <a:ahLst/>
              <a:cxnLst/>
              <a:rect l="0" t="0" r="0" b="0"/>
              <a:pathLst>
                <a:path w="3241887" h="6">
                  <a:moveTo>
                    <a:pt x="0" y="6"/>
                  </a:moveTo>
                  <a:lnTo>
                    <a:pt x="41036" y="6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5"/>
                  </a:lnTo>
                  <a:lnTo>
                    <a:pt x="205182" y="5"/>
                  </a:lnTo>
                  <a:lnTo>
                    <a:pt x="246219" y="5"/>
                  </a:lnTo>
                  <a:lnTo>
                    <a:pt x="287255" y="5"/>
                  </a:lnTo>
                  <a:lnTo>
                    <a:pt x="328292" y="5"/>
                  </a:lnTo>
                  <a:lnTo>
                    <a:pt x="369329" y="5"/>
                  </a:lnTo>
                  <a:lnTo>
                    <a:pt x="410365" y="5"/>
                  </a:lnTo>
                  <a:lnTo>
                    <a:pt x="451402" y="5"/>
                  </a:lnTo>
                  <a:lnTo>
                    <a:pt x="492438" y="5"/>
                  </a:lnTo>
                  <a:lnTo>
                    <a:pt x="533475" y="5"/>
                  </a:lnTo>
                  <a:lnTo>
                    <a:pt x="574511" y="5"/>
                  </a:lnTo>
                  <a:lnTo>
                    <a:pt x="615548" y="4"/>
                  </a:lnTo>
                  <a:lnTo>
                    <a:pt x="656584" y="4"/>
                  </a:lnTo>
                  <a:lnTo>
                    <a:pt x="697621" y="4"/>
                  </a:lnTo>
                  <a:lnTo>
                    <a:pt x="738658" y="4"/>
                  </a:lnTo>
                  <a:lnTo>
                    <a:pt x="779694" y="4"/>
                  </a:lnTo>
                  <a:lnTo>
                    <a:pt x="820731" y="4"/>
                  </a:lnTo>
                  <a:lnTo>
                    <a:pt x="861767" y="4"/>
                  </a:lnTo>
                  <a:lnTo>
                    <a:pt x="902804" y="4"/>
                  </a:lnTo>
                  <a:lnTo>
                    <a:pt x="943840" y="4"/>
                  </a:lnTo>
                  <a:lnTo>
                    <a:pt x="984877" y="4"/>
                  </a:lnTo>
                  <a:lnTo>
                    <a:pt x="1025913" y="4"/>
                  </a:lnTo>
                  <a:lnTo>
                    <a:pt x="1066950" y="4"/>
                  </a:lnTo>
                  <a:lnTo>
                    <a:pt x="1107987" y="3"/>
                  </a:lnTo>
                  <a:lnTo>
                    <a:pt x="1149023" y="3"/>
                  </a:lnTo>
                  <a:lnTo>
                    <a:pt x="1190060" y="3"/>
                  </a:lnTo>
                  <a:lnTo>
                    <a:pt x="1231096" y="3"/>
                  </a:lnTo>
                  <a:lnTo>
                    <a:pt x="1272133" y="3"/>
                  </a:lnTo>
                  <a:lnTo>
                    <a:pt x="1313169" y="3"/>
                  </a:lnTo>
                  <a:lnTo>
                    <a:pt x="1354206" y="3"/>
                  </a:lnTo>
                  <a:lnTo>
                    <a:pt x="1395242" y="3"/>
                  </a:lnTo>
                  <a:lnTo>
                    <a:pt x="1436279" y="3"/>
                  </a:lnTo>
                  <a:lnTo>
                    <a:pt x="1477316" y="3"/>
                  </a:lnTo>
                  <a:lnTo>
                    <a:pt x="1518352" y="3"/>
                  </a:lnTo>
                  <a:lnTo>
                    <a:pt x="1559389" y="2"/>
                  </a:lnTo>
                  <a:lnTo>
                    <a:pt x="1600425" y="2"/>
                  </a:lnTo>
                  <a:lnTo>
                    <a:pt x="1641462" y="2"/>
                  </a:lnTo>
                  <a:lnTo>
                    <a:pt x="1682498" y="2"/>
                  </a:lnTo>
                  <a:lnTo>
                    <a:pt x="1723535" y="2"/>
                  </a:lnTo>
                  <a:lnTo>
                    <a:pt x="1764571" y="2"/>
                  </a:lnTo>
                  <a:lnTo>
                    <a:pt x="1805608" y="2"/>
                  </a:lnTo>
                  <a:lnTo>
                    <a:pt x="1846645" y="2"/>
                  </a:lnTo>
                  <a:lnTo>
                    <a:pt x="1887681" y="2"/>
                  </a:lnTo>
                  <a:lnTo>
                    <a:pt x="1928718" y="2"/>
                  </a:lnTo>
                  <a:lnTo>
                    <a:pt x="1969754" y="2"/>
                  </a:lnTo>
                  <a:lnTo>
                    <a:pt x="2010791" y="2"/>
                  </a:lnTo>
                  <a:lnTo>
                    <a:pt x="2051827" y="1"/>
                  </a:lnTo>
                  <a:lnTo>
                    <a:pt x="2092864" y="1"/>
                  </a:lnTo>
                  <a:lnTo>
                    <a:pt x="2133900" y="1"/>
                  </a:lnTo>
                  <a:lnTo>
                    <a:pt x="2174937" y="1"/>
                  </a:lnTo>
                  <a:lnTo>
                    <a:pt x="2215974" y="1"/>
                  </a:lnTo>
                  <a:lnTo>
                    <a:pt x="2257010" y="1"/>
                  </a:lnTo>
                  <a:lnTo>
                    <a:pt x="2298047" y="1"/>
                  </a:lnTo>
                  <a:lnTo>
                    <a:pt x="2339083" y="1"/>
                  </a:lnTo>
                  <a:lnTo>
                    <a:pt x="2380120" y="1"/>
                  </a:lnTo>
                  <a:lnTo>
                    <a:pt x="2421156" y="1"/>
                  </a:lnTo>
                  <a:lnTo>
                    <a:pt x="2462193" y="1"/>
                  </a:lnTo>
                  <a:lnTo>
                    <a:pt x="2503229" y="1"/>
                  </a:lnTo>
                  <a:lnTo>
                    <a:pt x="2544266" y="1"/>
                  </a:lnTo>
                  <a:lnTo>
                    <a:pt x="2585303" y="0"/>
                  </a:lnTo>
                  <a:lnTo>
                    <a:pt x="2626339" y="0"/>
                  </a:lnTo>
                  <a:lnTo>
                    <a:pt x="2667376" y="0"/>
                  </a:lnTo>
                  <a:lnTo>
                    <a:pt x="2708412" y="0"/>
                  </a:lnTo>
                  <a:lnTo>
                    <a:pt x="2749449" y="0"/>
                  </a:lnTo>
                  <a:lnTo>
                    <a:pt x="2790485" y="0"/>
                  </a:lnTo>
                  <a:lnTo>
                    <a:pt x="2831522" y="0"/>
                  </a:lnTo>
                  <a:lnTo>
                    <a:pt x="2872558" y="0"/>
                  </a:lnTo>
                  <a:lnTo>
                    <a:pt x="2913595" y="0"/>
                  </a:lnTo>
                  <a:lnTo>
                    <a:pt x="2954632" y="0"/>
                  </a:lnTo>
                  <a:lnTo>
                    <a:pt x="2995668" y="0"/>
                  </a:lnTo>
                  <a:lnTo>
                    <a:pt x="3036705" y="0"/>
                  </a:lnTo>
                  <a:lnTo>
                    <a:pt x="3077741" y="0"/>
                  </a:lnTo>
                  <a:lnTo>
                    <a:pt x="3118778" y="0"/>
                  </a:lnTo>
                  <a:lnTo>
                    <a:pt x="3159814" y="0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833133" y="2832753"/>
              <a:ext cx="3241887" cy="3330067"/>
            </a:xfrm>
            <a:custGeom>
              <a:avLst/>
              <a:gdLst/>
              <a:ahLst/>
              <a:cxnLst/>
              <a:rect l="0" t="0" r="0" b="0"/>
              <a:pathLst>
                <a:path w="3241887" h="3330067">
                  <a:moveTo>
                    <a:pt x="0" y="0"/>
                  </a:moveTo>
                  <a:lnTo>
                    <a:pt x="41036" y="66448"/>
                  </a:lnTo>
                  <a:lnTo>
                    <a:pt x="82073" y="132785"/>
                  </a:lnTo>
                  <a:lnTo>
                    <a:pt x="123109" y="198932"/>
                  </a:lnTo>
                  <a:lnTo>
                    <a:pt x="164146" y="264818"/>
                  </a:lnTo>
                  <a:lnTo>
                    <a:pt x="205182" y="330416"/>
                  </a:lnTo>
                  <a:lnTo>
                    <a:pt x="246219" y="395761"/>
                  </a:lnTo>
                  <a:lnTo>
                    <a:pt x="287255" y="460910"/>
                  </a:lnTo>
                  <a:lnTo>
                    <a:pt x="328292" y="525897"/>
                  </a:lnTo>
                  <a:lnTo>
                    <a:pt x="369329" y="590735"/>
                  </a:lnTo>
                  <a:lnTo>
                    <a:pt x="410365" y="655399"/>
                  </a:lnTo>
                  <a:lnTo>
                    <a:pt x="451402" y="719824"/>
                  </a:lnTo>
                  <a:lnTo>
                    <a:pt x="492438" y="783932"/>
                  </a:lnTo>
                  <a:lnTo>
                    <a:pt x="533475" y="847647"/>
                  </a:lnTo>
                  <a:lnTo>
                    <a:pt x="574511" y="910922"/>
                  </a:lnTo>
                  <a:lnTo>
                    <a:pt x="615548" y="973753"/>
                  </a:lnTo>
                  <a:lnTo>
                    <a:pt x="656584" y="1036163"/>
                  </a:lnTo>
                  <a:lnTo>
                    <a:pt x="697621" y="1098181"/>
                  </a:lnTo>
                  <a:lnTo>
                    <a:pt x="738658" y="1159826"/>
                  </a:lnTo>
                  <a:lnTo>
                    <a:pt x="779694" y="1221078"/>
                  </a:lnTo>
                  <a:lnTo>
                    <a:pt x="820731" y="1281879"/>
                  </a:lnTo>
                  <a:lnTo>
                    <a:pt x="861767" y="1342160"/>
                  </a:lnTo>
                  <a:lnTo>
                    <a:pt x="902804" y="1401855"/>
                  </a:lnTo>
                  <a:lnTo>
                    <a:pt x="943840" y="1460934"/>
                  </a:lnTo>
                  <a:lnTo>
                    <a:pt x="984877" y="1519406"/>
                  </a:lnTo>
                  <a:lnTo>
                    <a:pt x="1025913" y="1577309"/>
                  </a:lnTo>
                  <a:lnTo>
                    <a:pt x="1066950" y="1634682"/>
                  </a:lnTo>
                  <a:lnTo>
                    <a:pt x="1107987" y="1691551"/>
                  </a:lnTo>
                  <a:lnTo>
                    <a:pt x="1149023" y="1747877"/>
                  </a:lnTo>
                  <a:lnTo>
                    <a:pt x="1190060" y="1803579"/>
                  </a:lnTo>
                  <a:lnTo>
                    <a:pt x="1231096" y="1858566"/>
                  </a:lnTo>
                  <a:lnTo>
                    <a:pt x="1272133" y="1912760"/>
                  </a:lnTo>
                  <a:lnTo>
                    <a:pt x="1313169" y="1966115"/>
                  </a:lnTo>
                  <a:lnTo>
                    <a:pt x="1354206" y="2018632"/>
                  </a:lnTo>
                  <a:lnTo>
                    <a:pt x="1395242" y="2070329"/>
                  </a:lnTo>
                  <a:lnTo>
                    <a:pt x="1436279" y="2121227"/>
                  </a:lnTo>
                  <a:lnTo>
                    <a:pt x="1477316" y="2171326"/>
                  </a:lnTo>
                  <a:lnTo>
                    <a:pt x="1518352" y="2220592"/>
                  </a:lnTo>
                  <a:lnTo>
                    <a:pt x="1559389" y="2268969"/>
                  </a:lnTo>
                  <a:lnTo>
                    <a:pt x="1600425" y="2316396"/>
                  </a:lnTo>
                  <a:lnTo>
                    <a:pt x="1641462" y="2362827"/>
                  </a:lnTo>
                  <a:lnTo>
                    <a:pt x="1682498" y="2408256"/>
                  </a:lnTo>
                  <a:lnTo>
                    <a:pt x="1723535" y="2452719"/>
                  </a:lnTo>
                  <a:lnTo>
                    <a:pt x="1764571" y="2496265"/>
                  </a:lnTo>
                  <a:lnTo>
                    <a:pt x="1805608" y="2538939"/>
                  </a:lnTo>
                  <a:lnTo>
                    <a:pt x="1846645" y="2580754"/>
                  </a:lnTo>
                  <a:lnTo>
                    <a:pt x="1887681" y="2621652"/>
                  </a:lnTo>
                  <a:lnTo>
                    <a:pt x="1928718" y="2661550"/>
                  </a:lnTo>
                  <a:lnTo>
                    <a:pt x="1969754" y="2700366"/>
                  </a:lnTo>
                  <a:lnTo>
                    <a:pt x="2010791" y="2738040"/>
                  </a:lnTo>
                  <a:lnTo>
                    <a:pt x="2051827" y="2774552"/>
                  </a:lnTo>
                  <a:lnTo>
                    <a:pt x="2092864" y="2809920"/>
                  </a:lnTo>
                  <a:lnTo>
                    <a:pt x="2133900" y="2844171"/>
                  </a:lnTo>
                  <a:lnTo>
                    <a:pt x="2174937" y="2877325"/>
                  </a:lnTo>
                  <a:lnTo>
                    <a:pt x="2215974" y="2909378"/>
                  </a:lnTo>
                  <a:lnTo>
                    <a:pt x="2257010" y="2940299"/>
                  </a:lnTo>
                  <a:lnTo>
                    <a:pt x="2298047" y="2970043"/>
                  </a:lnTo>
                  <a:lnTo>
                    <a:pt x="2339083" y="2998566"/>
                  </a:lnTo>
                  <a:lnTo>
                    <a:pt x="2380120" y="3025854"/>
                  </a:lnTo>
                  <a:lnTo>
                    <a:pt x="2421156" y="3051934"/>
                  </a:lnTo>
                  <a:lnTo>
                    <a:pt x="2462193" y="3076864"/>
                  </a:lnTo>
                  <a:lnTo>
                    <a:pt x="2503229" y="3100709"/>
                  </a:lnTo>
                  <a:lnTo>
                    <a:pt x="2544266" y="3123521"/>
                  </a:lnTo>
                  <a:lnTo>
                    <a:pt x="2585303" y="3145278"/>
                  </a:lnTo>
                  <a:lnTo>
                    <a:pt x="2626339" y="3165892"/>
                  </a:lnTo>
                  <a:lnTo>
                    <a:pt x="2667376" y="3185263"/>
                  </a:lnTo>
                  <a:lnTo>
                    <a:pt x="2708412" y="3203297"/>
                  </a:lnTo>
                  <a:lnTo>
                    <a:pt x="2749449" y="3219925"/>
                  </a:lnTo>
                  <a:lnTo>
                    <a:pt x="2790485" y="3235126"/>
                  </a:lnTo>
                  <a:lnTo>
                    <a:pt x="2831522" y="3248902"/>
                  </a:lnTo>
                  <a:lnTo>
                    <a:pt x="2872558" y="3261260"/>
                  </a:lnTo>
                  <a:lnTo>
                    <a:pt x="2913595" y="3272213"/>
                  </a:lnTo>
                  <a:lnTo>
                    <a:pt x="2954632" y="3281864"/>
                  </a:lnTo>
                  <a:lnTo>
                    <a:pt x="2995668" y="3290346"/>
                  </a:lnTo>
                  <a:lnTo>
                    <a:pt x="3036705" y="3297767"/>
                  </a:lnTo>
                  <a:lnTo>
                    <a:pt x="3077741" y="3304216"/>
                  </a:lnTo>
                  <a:lnTo>
                    <a:pt x="3118778" y="3309800"/>
                  </a:lnTo>
                  <a:lnTo>
                    <a:pt x="3159814" y="3314691"/>
                  </a:lnTo>
                  <a:lnTo>
                    <a:pt x="3200851" y="3319103"/>
                  </a:lnTo>
                  <a:lnTo>
                    <a:pt x="3241887" y="3323259"/>
                  </a:lnTo>
                  <a:lnTo>
                    <a:pt x="3241887" y="3330067"/>
                  </a:lnTo>
                  <a:lnTo>
                    <a:pt x="3200851" y="3324735"/>
                  </a:lnTo>
                  <a:lnTo>
                    <a:pt x="3159814" y="3319314"/>
                  </a:lnTo>
                  <a:lnTo>
                    <a:pt x="3118778" y="3313681"/>
                  </a:lnTo>
                  <a:lnTo>
                    <a:pt x="3077741" y="3307707"/>
                  </a:lnTo>
                  <a:lnTo>
                    <a:pt x="3036705" y="3301218"/>
                  </a:lnTo>
                  <a:lnTo>
                    <a:pt x="2995668" y="3293976"/>
                  </a:lnTo>
                  <a:lnTo>
                    <a:pt x="2954632" y="3285726"/>
                  </a:lnTo>
                  <a:lnTo>
                    <a:pt x="2913595" y="3276230"/>
                  </a:lnTo>
                  <a:lnTo>
                    <a:pt x="2872558" y="3265277"/>
                  </a:lnTo>
                  <a:lnTo>
                    <a:pt x="2831522" y="3252756"/>
                  </a:lnTo>
                  <a:lnTo>
                    <a:pt x="2790485" y="3238737"/>
                  </a:lnTo>
                  <a:lnTo>
                    <a:pt x="2749449" y="3223320"/>
                  </a:lnTo>
                  <a:lnTo>
                    <a:pt x="2708412" y="3206600"/>
                  </a:lnTo>
                  <a:lnTo>
                    <a:pt x="2667376" y="3188646"/>
                  </a:lnTo>
                  <a:lnTo>
                    <a:pt x="2626339" y="3169484"/>
                  </a:lnTo>
                  <a:lnTo>
                    <a:pt x="2585303" y="3149110"/>
                  </a:lnTo>
                  <a:lnTo>
                    <a:pt x="2544266" y="3127517"/>
                  </a:lnTo>
                  <a:lnTo>
                    <a:pt x="2503229" y="3104707"/>
                  </a:lnTo>
                  <a:lnTo>
                    <a:pt x="2462193" y="3080701"/>
                  </a:lnTo>
                  <a:lnTo>
                    <a:pt x="2421156" y="3055533"/>
                  </a:lnTo>
                  <a:lnTo>
                    <a:pt x="2380120" y="3029251"/>
                  </a:lnTo>
                  <a:lnTo>
                    <a:pt x="2339083" y="3001894"/>
                  </a:lnTo>
                  <a:lnTo>
                    <a:pt x="2298047" y="2973470"/>
                  </a:lnTo>
                  <a:lnTo>
                    <a:pt x="2257010" y="2943944"/>
                  </a:lnTo>
                  <a:lnTo>
                    <a:pt x="2215974" y="2913257"/>
                  </a:lnTo>
                  <a:lnTo>
                    <a:pt x="2174937" y="2881343"/>
                  </a:lnTo>
                  <a:lnTo>
                    <a:pt x="2133900" y="2848157"/>
                  </a:lnTo>
                  <a:lnTo>
                    <a:pt x="2092864" y="2813721"/>
                  </a:lnTo>
                  <a:lnTo>
                    <a:pt x="2051827" y="2778113"/>
                  </a:lnTo>
                  <a:lnTo>
                    <a:pt x="2010791" y="2741417"/>
                  </a:lnTo>
                  <a:lnTo>
                    <a:pt x="1969754" y="2703707"/>
                  </a:lnTo>
                  <a:lnTo>
                    <a:pt x="1928718" y="2665019"/>
                  </a:lnTo>
                  <a:lnTo>
                    <a:pt x="1887681" y="2625351"/>
                  </a:lnTo>
                  <a:lnTo>
                    <a:pt x="1846645" y="2584676"/>
                  </a:lnTo>
                  <a:lnTo>
                    <a:pt x="1805608" y="2542969"/>
                  </a:lnTo>
                  <a:lnTo>
                    <a:pt x="1764571" y="2500223"/>
                  </a:lnTo>
                  <a:lnTo>
                    <a:pt x="1723535" y="2456472"/>
                  </a:lnTo>
                  <a:lnTo>
                    <a:pt x="1682498" y="2411771"/>
                  </a:lnTo>
                  <a:lnTo>
                    <a:pt x="1641462" y="2366183"/>
                  </a:lnTo>
                  <a:lnTo>
                    <a:pt x="1600425" y="2319752"/>
                  </a:lnTo>
                  <a:lnTo>
                    <a:pt x="1559389" y="2272484"/>
                  </a:lnTo>
                  <a:lnTo>
                    <a:pt x="1518352" y="2224345"/>
                  </a:lnTo>
                  <a:lnTo>
                    <a:pt x="1477316" y="2175284"/>
                  </a:lnTo>
                  <a:lnTo>
                    <a:pt x="1436279" y="2125256"/>
                  </a:lnTo>
                  <a:lnTo>
                    <a:pt x="1395242" y="2074251"/>
                  </a:lnTo>
                  <a:lnTo>
                    <a:pt x="1354206" y="2022331"/>
                  </a:lnTo>
                  <a:lnTo>
                    <a:pt x="1313169" y="1969585"/>
                  </a:lnTo>
                  <a:lnTo>
                    <a:pt x="1272133" y="1916100"/>
                  </a:lnTo>
                  <a:lnTo>
                    <a:pt x="1231096" y="1861943"/>
                  </a:lnTo>
                  <a:lnTo>
                    <a:pt x="1190060" y="1807140"/>
                  </a:lnTo>
                  <a:lnTo>
                    <a:pt x="1149023" y="1751678"/>
                  </a:lnTo>
                  <a:lnTo>
                    <a:pt x="1107987" y="1695536"/>
                  </a:lnTo>
                  <a:lnTo>
                    <a:pt x="1066950" y="1638701"/>
                  </a:lnTo>
                  <a:lnTo>
                    <a:pt x="1025913" y="1581187"/>
                  </a:lnTo>
                  <a:lnTo>
                    <a:pt x="984877" y="1523051"/>
                  </a:lnTo>
                  <a:lnTo>
                    <a:pt x="943840" y="1464361"/>
                  </a:lnTo>
                  <a:lnTo>
                    <a:pt x="902804" y="1405183"/>
                  </a:lnTo>
                  <a:lnTo>
                    <a:pt x="861767" y="1345557"/>
                  </a:lnTo>
                  <a:lnTo>
                    <a:pt x="820731" y="1285480"/>
                  </a:lnTo>
                  <a:lnTo>
                    <a:pt x="779694" y="1224916"/>
                  </a:lnTo>
                  <a:lnTo>
                    <a:pt x="738658" y="1163825"/>
                  </a:lnTo>
                  <a:lnTo>
                    <a:pt x="697621" y="1102177"/>
                  </a:lnTo>
                  <a:lnTo>
                    <a:pt x="656584" y="1039994"/>
                  </a:lnTo>
                  <a:lnTo>
                    <a:pt x="615548" y="977344"/>
                  </a:lnTo>
                  <a:lnTo>
                    <a:pt x="574511" y="914305"/>
                  </a:lnTo>
                  <a:lnTo>
                    <a:pt x="533475" y="850952"/>
                  </a:lnTo>
                  <a:lnTo>
                    <a:pt x="492438" y="787329"/>
                  </a:lnTo>
                  <a:lnTo>
                    <a:pt x="451402" y="723440"/>
                  </a:lnTo>
                  <a:lnTo>
                    <a:pt x="410365" y="659258"/>
                  </a:lnTo>
                  <a:lnTo>
                    <a:pt x="369329" y="594757"/>
                  </a:lnTo>
                  <a:lnTo>
                    <a:pt x="328292" y="529920"/>
                  </a:lnTo>
                  <a:lnTo>
                    <a:pt x="287255" y="464779"/>
                  </a:lnTo>
                  <a:lnTo>
                    <a:pt x="246219" y="399401"/>
                  </a:lnTo>
                  <a:lnTo>
                    <a:pt x="205182" y="333879"/>
                  </a:lnTo>
                  <a:lnTo>
                    <a:pt x="164146" y="268326"/>
                  </a:lnTo>
                  <a:lnTo>
                    <a:pt x="123109" y="202834"/>
                  </a:lnTo>
                  <a:lnTo>
                    <a:pt x="82073" y="137433"/>
                  </a:lnTo>
                  <a:lnTo>
                    <a:pt x="41036" y="72108"/>
                  </a:lnTo>
                  <a:lnTo>
                    <a:pt x="0" y="6838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33133" y="2836173"/>
              <a:ext cx="3241887" cy="3323244"/>
            </a:xfrm>
            <a:custGeom>
              <a:avLst/>
              <a:gdLst/>
              <a:ahLst/>
              <a:cxnLst/>
              <a:rect l="0" t="0" r="0" b="0"/>
              <a:pathLst>
                <a:path w="3241887" h="3323244">
                  <a:moveTo>
                    <a:pt x="0" y="0"/>
                  </a:moveTo>
                  <a:lnTo>
                    <a:pt x="41036" y="65859"/>
                  </a:lnTo>
                  <a:lnTo>
                    <a:pt x="82073" y="131690"/>
                  </a:lnTo>
                  <a:lnTo>
                    <a:pt x="123109" y="197464"/>
                  </a:lnTo>
                  <a:lnTo>
                    <a:pt x="164146" y="263153"/>
                  </a:lnTo>
                  <a:lnTo>
                    <a:pt x="205182" y="328728"/>
                  </a:lnTo>
                  <a:lnTo>
                    <a:pt x="246219" y="394162"/>
                  </a:lnTo>
                  <a:lnTo>
                    <a:pt x="287255" y="459425"/>
                  </a:lnTo>
                  <a:lnTo>
                    <a:pt x="328292" y="524489"/>
                  </a:lnTo>
                  <a:lnTo>
                    <a:pt x="369329" y="589327"/>
                  </a:lnTo>
                  <a:lnTo>
                    <a:pt x="410365" y="653909"/>
                  </a:lnTo>
                  <a:lnTo>
                    <a:pt x="451402" y="718213"/>
                  </a:lnTo>
                  <a:lnTo>
                    <a:pt x="492438" y="782211"/>
                  </a:lnTo>
                  <a:lnTo>
                    <a:pt x="533475" y="845880"/>
                  </a:lnTo>
                  <a:lnTo>
                    <a:pt x="574511" y="909194"/>
                  </a:lnTo>
                  <a:lnTo>
                    <a:pt x="615548" y="972129"/>
                  </a:lnTo>
                  <a:lnTo>
                    <a:pt x="656584" y="1034659"/>
                  </a:lnTo>
                  <a:lnTo>
                    <a:pt x="697621" y="1096760"/>
                  </a:lnTo>
                  <a:lnTo>
                    <a:pt x="738658" y="1158406"/>
                  </a:lnTo>
                  <a:lnTo>
                    <a:pt x="779694" y="1219578"/>
                  </a:lnTo>
                  <a:lnTo>
                    <a:pt x="820731" y="1280260"/>
                  </a:lnTo>
                  <a:lnTo>
                    <a:pt x="861767" y="1340439"/>
                  </a:lnTo>
                  <a:lnTo>
                    <a:pt x="902804" y="1400100"/>
                  </a:lnTo>
                  <a:lnTo>
                    <a:pt x="943840" y="1459228"/>
                  </a:lnTo>
                  <a:lnTo>
                    <a:pt x="984877" y="1517809"/>
                  </a:lnTo>
                  <a:lnTo>
                    <a:pt x="1025913" y="1575828"/>
                  </a:lnTo>
                  <a:lnTo>
                    <a:pt x="1066950" y="1633272"/>
                  </a:lnTo>
                  <a:lnTo>
                    <a:pt x="1107987" y="1690124"/>
                  </a:lnTo>
                  <a:lnTo>
                    <a:pt x="1149023" y="1746358"/>
                  </a:lnTo>
                  <a:lnTo>
                    <a:pt x="1190060" y="1801940"/>
                  </a:lnTo>
                  <a:lnTo>
                    <a:pt x="1231096" y="1856835"/>
                  </a:lnTo>
                  <a:lnTo>
                    <a:pt x="1272133" y="1911010"/>
                  </a:lnTo>
                  <a:lnTo>
                    <a:pt x="1313169" y="1964431"/>
                  </a:lnTo>
                  <a:lnTo>
                    <a:pt x="1354206" y="2017062"/>
                  </a:lnTo>
                  <a:lnTo>
                    <a:pt x="1395242" y="2068871"/>
                  </a:lnTo>
                  <a:lnTo>
                    <a:pt x="1436279" y="2119822"/>
                  </a:lnTo>
                  <a:lnTo>
                    <a:pt x="1477316" y="2169886"/>
                  </a:lnTo>
                  <a:lnTo>
                    <a:pt x="1518352" y="2219049"/>
                  </a:lnTo>
                  <a:lnTo>
                    <a:pt x="1559389" y="2267307"/>
                  </a:lnTo>
                  <a:lnTo>
                    <a:pt x="1600425" y="2314655"/>
                  </a:lnTo>
                  <a:lnTo>
                    <a:pt x="1641462" y="2361085"/>
                  </a:lnTo>
                  <a:lnTo>
                    <a:pt x="1682498" y="2406594"/>
                  </a:lnTo>
                  <a:lnTo>
                    <a:pt x="1723535" y="2451176"/>
                  </a:lnTo>
                  <a:lnTo>
                    <a:pt x="1764571" y="2494824"/>
                  </a:lnTo>
                  <a:lnTo>
                    <a:pt x="1805608" y="2537535"/>
                  </a:lnTo>
                  <a:lnTo>
                    <a:pt x="1846645" y="2579296"/>
                  </a:lnTo>
                  <a:lnTo>
                    <a:pt x="1887681" y="2620082"/>
                  </a:lnTo>
                  <a:lnTo>
                    <a:pt x="1928718" y="2659865"/>
                  </a:lnTo>
                  <a:lnTo>
                    <a:pt x="1969754" y="2698617"/>
                  </a:lnTo>
                  <a:lnTo>
                    <a:pt x="2010791" y="2736309"/>
                  </a:lnTo>
                  <a:lnTo>
                    <a:pt x="2051827" y="2772913"/>
                  </a:lnTo>
                  <a:lnTo>
                    <a:pt x="2092864" y="2808401"/>
                  </a:lnTo>
                  <a:lnTo>
                    <a:pt x="2133900" y="2842744"/>
                  </a:lnTo>
                  <a:lnTo>
                    <a:pt x="2174937" y="2875915"/>
                  </a:lnTo>
                  <a:lnTo>
                    <a:pt x="2215974" y="2907898"/>
                  </a:lnTo>
                  <a:lnTo>
                    <a:pt x="2257010" y="2938702"/>
                  </a:lnTo>
                  <a:lnTo>
                    <a:pt x="2298047" y="2968337"/>
                  </a:lnTo>
                  <a:lnTo>
                    <a:pt x="2339083" y="2996810"/>
                  </a:lnTo>
                  <a:lnTo>
                    <a:pt x="2380120" y="3024133"/>
                  </a:lnTo>
                  <a:lnTo>
                    <a:pt x="2421156" y="3050314"/>
                  </a:lnTo>
                  <a:lnTo>
                    <a:pt x="2462193" y="3075363"/>
                  </a:lnTo>
                  <a:lnTo>
                    <a:pt x="2503229" y="3099289"/>
                  </a:lnTo>
                  <a:lnTo>
                    <a:pt x="2544266" y="3122099"/>
                  </a:lnTo>
                  <a:lnTo>
                    <a:pt x="2585303" y="3143774"/>
                  </a:lnTo>
                  <a:lnTo>
                    <a:pt x="2626339" y="3164268"/>
                  </a:lnTo>
                  <a:lnTo>
                    <a:pt x="2667376" y="3183535"/>
                  </a:lnTo>
                  <a:lnTo>
                    <a:pt x="2708412" y="3201529"/>
                  </a:lnTo>
                  <a:lnTo>
                    <a:pt x="2749449" y="3218203"/>
                  </a:lnTo>
                  <a:lnTo>
                    <a:pt x="2790485" y="3233512"/>
                  </a:lnTo>
                  <a:lnTo>
                    <a:pt x="2831522" y="3247409"/>
                  </a:lnTo>
                  <a:lnTo>
                    <a:pt x="2872558" y="3259849"/>
                  </a:lnTo>
                  <a:lnTo>
                    <a:pt x="2913595" y="3270802"/>
                  </a:lnTo>
                  <a:lnTo>
                    <a:pt x="2954632" y="3280376"/>
                  </a:lnTo>
                  <a:lnTo>
                    <a:pt x="2995668" y="3288742"/>
                  </a:lnTo>
                  <a:lnTo>
                    <a:pt x="3036705" y="3296073"/>
                  </a:lnTo>
                  <a:lnTo>
                    <a:pt x="3077741" y="3302542"/>
                  </a:lnTo>
                  <a:lnTo>
                    <a:pt x="3118778" y="3308321"/>
                  </a:lnTo>
                  <a:lnTo>
                    <a:pt x="3159814" y="3313583"/>
                  </a:lnTo>
                  <a:lnTo>
                    <a:pt x="3200851" y="3318500"/>
                  </a:lnTo>
                  <a:lnTo>
                    <a:pt x="3241887" y="3323244"/>
                  </a:lnTo>
                  <a:lnTo>
                    <a:pt x="3241887" y="3323244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01546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201546" y="581839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201546" y="514360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201546" y="446880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201546" y="3794006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201546" y="311920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201546" y="244441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201546" y="176961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201546" y="109481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53235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19396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85557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171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17879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201546" y="615579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201546" y="548100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201546" y="480620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201546" y="413140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201546" y="3456607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201546" y="278180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201546" y="210701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201546" y="143221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201546" y="757415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20154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86315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52476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618637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684798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66" name="pic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546" y="506567"/>
              <a:ext cx="3274968" cy="5656253"/>
            </a:xfrm>
            <a:prstGeom prst="rect">
              <a:avLst/>
            </a:prstGeom>
          </p:spPr>
        </p:pic>
        <p:sp>
          <p:nvSpPr>
            <p:cNvPr id="67" name="pg67"/>
            <p:cNvSpPr/>
            <p:nvPr/>
          </p:nvSpPr>
          <p:spPr>
            <a:xfrm>
              <a:off x="4201546" y="2777188"/>
              <a:ext cx="3274968" cy="7923"/>
            </a:xfrm>
            <a:custGeom>
              <a:avLst/>
              <a:gdLst/>
              <a:ahLst/>
              <a:cxnLst/>
              <a:rect l="0" t="0" r="0" b="0"/>
              <a:pathLst>
                <a:path w="3274968" h="7923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7923"/>
                  </a:lnTo>
                  <a:lnTo>
                    <a:pt x="3233513" y="7923"/>
                  </a:lnTo>
                  <a:lnTo>
                    <a:pt x="3192057" y="7923"/>
                  </a:lnTo>
                  <a:lnTo>
                    <a:pt x="3150602" y="7923"/>
                  </a:lnTo>
                  <a:lnTo>
                    <a:pt x="3109147" y="7923"/>
                  </a:lnTo>
                  <a:lnTo>
                    <a:pt x="3067691" y="7923"/>
                  </a:lnTo>
                  <a:lnTo>
                    <a:pt x="3026236" y="7923"/>
                  </a:lnTo>
                  <a:lnTo>
                    <a:pt x="2984781" y="7923"/>
                  </a:lnTo>
                  <a:lnTo>
                    <a:pt x="2943326" y="7923"/>
                  </a:lnTo>
                  <a:lnTo>
                    <a:pt x="2901870" y="7923"/>
                  </a:lnTo>
                  <a:lnTo>
                    <a:pt x="2860415" y="7923"/>
                  </a:lnTo>
                  <a:lnTo>
                    <a:pt x="2818960" y="7923"/>
                  </a:lnTo>
                  <a:lnTo>
                    <a:pt x="2777504" y="7923"/>
                  </a:lnTo>
                  <a:lnTo>
                    <a:pt x="2736049" y="7923"/>
                  </a:lnTo>
                  <a:lnTo>
                    <a:pt x="2694594" y="7923"/>
                  </a:lnTo>
                  <a:lnTo>
                    <a:pt x="2653138" y="7923"/>
                  </a:lnTo>
                  <a:lnTo>
                    <a:pt x="2611683" y="7923"/>
                  </a:lnTo>
                  <a:lnTo>
                    <a:pt x="2570228" y="7923"/>
                  </a:lnTo>
                  <a:lnTo>
                    <a:pt x="2528773" y="7923"/>
                  </a:lnTo>
                  <a:lnTo>
                    <a:pt x="2487317" y="7923"/>
                  </a:lnTo>
                  <a:lnTo>
                    <a:pt x="2445862" y="7923"/>
                  </a:lnTo>
                  <a:lnTo>
                    <a:pt x="2404407" y="7923"/>
                  </a:lnTo>
                  <a:lnTo>
                    <a:pt x="2362951" y="7923"/>
                  </a:lnTo>
                  <a:lnTo>
                    <a:pt x="2321496" y="7923"/>
                  </a:lnTo>
                  <a:lnTo>
                    <a:pt x="2280041" y="7923"/>
                  </a:lnTo>
                  <a:lnTo>
                    <a:pt x="2238586" y="7923"/>
                  </a:lnTo>
                  <a:lnTo>
                    <a:pt x="2197130" y="7923"/>
                  </a:lnTo>
                  <a:lnTo>
                    <a:pt x="2155675" y="7923"/>
                  </a:lnTo>
                  <a:lnTo>
                    <a:pt x="2114220" y="7923"/>
                  </a:lnTo>
                  <a:lnTo>
                    <a:pt x="2072764" y="7923"/>
                  </a:lnTo>
                  <a:lnTo>
                    <a:pt x="2031309" y="7923"/>
                  </a:lnTo>
                  <a:lnTo>
                    <a:pt x="1989854" y="7923"/>
                  </a:lnTo>
                  <a:lnTo>
                    <a:pt x="1948398" y="7923"/>
                  </a:lnTo>
                  <a:lnTo>
                    <a:pt x="1906943" y="7923"/>
                  </a:lnTo>
                  <a:lnTo>
                    <a:pt x="1865488" y="7923"/>
                  </a:lnTo>
                  <a:lnTo>
                    <a:pt x="1824033" y="7923"/>
                  </a:lnTo>
                  <a:lnTo>
                    <a:pt x="1782577" y="7923"/>
                  </a:lnTo>
                  <a:lnTo>
                    <a:pt x="1741122" y="7923"/>
                  </a:lnTo>
                  <a:lnTo>
                    <a:pt x="1699667" y="7923"/>
                  </a:lnTo>
                  <a:lnTo>
                    <a:pt x="1658211" y="7923"/>
                  </a:lnTo>
                  <a:lnTo>
                    <a:pt x="1616756" y="7923"/>
                  </a:lnTo>
                  <a:lnTo>
                    <a:pt x="1575301" y="7923"/>
                  </a:lnTo>
                  <a:lnTo>
                    <a:pt x="1533845" y="7923"/>
                  </a:lnTo>
                  <a:lnTo>
                    <a:pt x="1492390" y="7923"/>
                  </a:lnTo>
                  <a:lnTo>
                    <a:pt x="1450935" y="7923"/>
                  </a:lnTo>
                  <a:lnTo>
                    <a:pt x="1409480" y="7923"/>
                  </a:lnTo>
                  <a:lnTo>
                    <a:pt x="1368024" y="7923"/>
                  </a:lnTo>
                  <a:lnTo>
                    <a:pt x="1326569" y="7923"/>
                  </a:lnTo>
                  <a:lnTo>
                    <a:pt x="1285114" y="7923"/>
                  </a:lnTo>
                  <a:lnTo>
                    <a:pt x="1243658" y="7923"/>
                  </a:lnTo>
                  <a:lnTo>
                    <a:pt x="1202203" y="7923"/>
                  </a:lnTo>
                  <a:lnTo>
                    <a:pt x="1160748" y="7923"/>
                  </a:lnTo>
                  <a:lnTo>
                    <a:pt x="1119293" y="7923"/>
                  </a:lnTo>
                  <a:lnTo>
                    <a:pt x="1077837" y="7923"/>
                  </a:lnTo>
                  <a:lnTo>
                    <a:pt x="1036382" y="7923"/>
                  </a:lnTo>
                  <a:lnTo>
                    <a:pt x="994927" y="7923"/>
                  </a:lnTo>
                  <a:lnTo>
                    <a:pt x="953471" y="7923"/>
                  </a:lnTo>
                  <a:lnTo>
                    <a:pt x="912016" y="7923"/>
                  </a:lnTo>
                  <a:lnTo>
                    <a:pt x="870561" y="7923"/>
                  </a:lnTo>
                  <a:lnTo>
                    <a:pt x="829105" y="7923"/>
                  </a:lnTo>
                  <a:lnTo>
                    <a:pt x="787650" y="7923"/>
                  </a:lnTo>
                  <a:lnTo>
                    <a:pt x="746195" y="7923"/>
                  </a:lnTo>
                  <a:lnTo>
                    <a:pt x="704740" y="7923"/>
                  </a:lnTo>
                  <a:lnTo>
                    <a:pt x="663284" y="7923"/>
                  </a:lnTo>
                  <a:lnTo>
                    <a:pt x="621829" y="7923"/>
                  </a:lnTo>
                  <a:lnTo>
                    <a:pt x="580374" y="7923"/>
                  </a:lnTo>
                  <a:lnTo>
                    <a:pt x="538918" y="7923"/>
                  </a:lnTo>
                  <a:lnTo>
                    <a:pt x="497463" y="7923"/>
                  </a:lnTo>
                  <a:lnTo>
                    <a:pt x="456008" y="7923"/>
                  </a:lnTo>
                  <a:lnTo>
                    <a:pt x="414552" y="7923"/>
                  </a:lnTo>
                  <a:lnTo>
                    <a:pt x="373097" y="7923"/>
                  </a:lnTo>
                  <a:lnTo>
                    <a:pt x="331642" y="7923"/>
                  </a:lnTo>
                  <a:lnTo>
                    <a:pt x="290187" y="7923"/>
                  </a:lnTo>
                  <a:lnTo>
                    <a:pt x="248731" y="7923"/>
                  </a:lnTo>
                  <a:lnTo>
                    <a:pt x="207276" y="7923"/>
                  </a:lnTo>
                  <a:lnTo>
                    <a:pt x="165821" y="7923"/>
                  </a:lnTo>
                  <a:lnTo>
                    <a:pt x="124365" y="7923"/>
                  </a:lnTo>
                  <a:lnTo>
                    <a:pt x="82910" y="7923"/>
                  </a:lnTo>
                  <a:lnTo>
                    <a:pt x="41455" y="7923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201546" y="278114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4201546" y="2779807"/>
              <a:ext cx="3274968" cy="3345405"/>
            </a:xfrm>
            <a:custGeom>
              <a:avLst/>
              <a:gdLst/>
              <a:ahLst/>
              <a:cxnLst/>
              <a:rect l="0" t="0" r="0" b="0"/>
              <a:pathLst>
                <a:path w="3274968" h="3345405">
                  <a:moveTo>
                    <a:pt x="0" y="0"/>
                  </a:moveTo>
                  <a:lnTo>
                    <a:pt x="41455" y="42623"/>
                  </a:lnTo>
                  <a:lnTo>
                    <a:pt x="82910" y="85190"/>
                  </a:lnTo>
                  <a:lnTo>
                    <a:pt x="124365" y="127679"/>
                  </a:lnTo>
                  <a:lnTo>
                    <a:pt x="165821" y="170069"/>
                  </a:lnTo>
                  <a:lnTo>
                    <a:pt x="207276" y="212356"/>
                  </a:lnTo>
                  <a:lnTo>
                    <a:pt x="248731" y="254556"/>
                  </a:lnTo>
                  <a:lnTo>
                    <a:pt x="290187" y="296702"/>
                  </a:lnTo>
                  <a:lnTo>
                    <a:pt x="331642" y="338835"/>
                  </a:lnTo>
                  <a:lnTo>
                    <a:pt x="373097" y="380988"/>
                  </a:lnTo>
                  <a:lnTo>
                    <a:pt x="414552" y="423174"/>
                  </a:lnTo>
                  <a:lnTo>
                    <a:pt x="456008" y="465383"/>
                  </a:lnTo>
                  <a:lnTo>
                    <a:pt x="497463" y="507598"/>
                  </a:lnTo>
                  <a:lnTo>
                    <a:pt x="538918" y="549806"/>
                  </a:lnTo>
                  <a:lnTo>
                    <a:pt x="580374" y="592000"/>
                  </a:lnTo>
                  <a:lnTo>
                    <a:pt x="621829" y="634184"/>
                  </a:lnTo>
                  <a:lnTo>
                    <a:pt x="663284" y="676377"/>
                  </a:lnTo>
                  <a:lnTo>
                    <a:pt x="704740" y="718600"/>
                  </a:lnTo>
                  <a:lnTo>
                    <a:pt x="746195" y="760873"/>
                  </a:lnTo>
                  <a:lnTo>
                    <a:pt x="787650" y="803197"/>
                  </a:lnTo>
                  <a:lnTo>
                    <a:pt x="829105" y="845545"/>
                  </a:lnTo>
                  <a:lnTo>
                    <a:pt x="870561" y="887891"/>
                  </a:lnTo>
                  <a:lnTo>
                    <a:pt x="912016" y="930210"/>
                  </a:lnTo>
                  <a:lnTo>
                    <a:pt x="953471" y="972490"/>
                  </a:lnTo>
                  <a:lnTo>
                    <a:pt x="994927" y="1014732"/>
                  </a:lnTo>
                  <a:lnTo>
                    <a:pt x="1036382" y="1056948"/>
                  </a:lnTo>
                  <a:lnTo>
                    <a:pt x="1077837" y="1099151"/>
                  </a:lnTo>
                  <a:lnTo>
                    <a:pt x="1119293" y="1141354"/>
                  </a:lnTo>
                  <a:lnTo>
                    <a:pt x="1160748" y="1183556"/>
                  </a:lnTo>
                  <a:lnTo>
                    <a:pt x="1202203" y="1225745"/>
                  </a:lnTo>
                  <a:lnTo>
                    <a:pt x="1243658" y="1267909"/>
                  </a:lnTo>
                  <a:lnTo>
                    <a:pt x="1285114" y="1310045"/>
                  </a:lnTo>
                  <a:lnTo>
                    <a:pt x="1326569" y="1352157"/>
                  </a:lnTo>
                  <a:lnTo>
                    <a:pt x="1368024" y="1394265"/>
                  </a:lnTo>
                  <a:lnTo>
                    <a:pt x="1409480" y="1436399"/>
                  </a:lnTo>
                  <a:lnTo>
                    <a:pt x="1450935" y="1478590"/>
                  </a:lnTo>
                  <a:lnTo>
                    <a:pt x="1492390" y="1520859"/>
                  </a:lnTo>
                  <a:lnTo>
                    <a:pt x="1533845" y="1563196"/>
                  </a:lnTo>
                  <a:lnTo>
                    <a:pt x="1575301" y="1605574"/>
                  </a:lnTo>
                  <a:lnTo>
                    <a:pt x="1616756" y="1647970"/>
                  </a:lnTo>
                  <a:lnTo>
                    <a:pt x="1658211" y="1690365"/>
                  </a:lnTo>
                  <a:lnTo>
                    <a:pt x="1699667" y="1732756"/>
                  </a:lnTo>
                  <a:lnTo>
                    <a:pt x="1741122" y="1775150"/>
                  </a:lnTo>
                  <a:lnTo>
                    <a:pt x="1782577" y="1817564"/>
                  </a:lnTo>
                  <a:lnTo>
                    <a:pt x="1824033" y="1860015"/>
                  </a:lnTo>
                  <a:lnTo>
                    <a:pt x="1865488" y="1902507"/>
                  </a:lnTo>
                  <a:lnTo>
                    <a:pt x="1906943" y="1945021"/>
                  </a:lnTo>
                  <a:lnTo>
                    <a:pt x="1948398" y="1987529"/>
                  </a:lnTo>
                  <a:lnTo>
                    <a:pt x="1989854" y="2030007"/>
                  </a:lnTo>
                  <a:lnTo>
                    <a:pt x="2031309" y="2072439"/>
                  </a:lnTo>
                  <a:lnTo>
                    <a:pt x="2072764" y="2114822"/>
                  </a:lnTo>
                  <a:lnTo>
                    <a:pt x="2114220" y="2157166"/>
                  </a:lnTo>
                  <a:lnTo>
                    <a:pt x="2155675" y="2199486"/>
                  </a:lnTo>
                  <a:lnTo>
                    <a:pt x="2197130" y="2241797"/>
                  </a:lnTo>
                  <a:lnTo>
                    <a:pt x="2238586" y="2284102"/>
                  </a:lnTo>
                  <a:lnTo>
                    <a:pt x="2280041" y="2326390"/>
                  </a:lnTo>
                  <a:lnTo>
                    <a:pt x="2321496" y="2368643"/>
                  </a:lnTo>
                  <a:lnTo>
                    <a:pt x="2362951" y="2410851"/>
                  </a:lnTo>
                  <a:lnTo>
                    <a:pt x="2404407" y="2453011"/>
                  </a:lnTo>
                  <a:lnTo>
                    <a:pt x="2445862" y="2495134"/>
                  </a:lnTo>
                  <a:lnTo>
                    <a:pt x="2487317" y="2537244"/>
                  </a:lnTo>
                  <a:lnTo>
                    <a:pt x="2528773" y="2579366"/>
                  </a:lnTo>
                  <a:lnTo>
                    <a:pt x="2570228" y="2621526"/>
                  </a:lnTo>
                  <a:lnTo>
                    <a:pt x="2611683" y="2663724"/>
                  </a:lnTo>
                  <a:lnTo>
                    <a:pt x="2653138" y="2705942"/>
                  </a:lnTo>
                  <a:lnTo>
                    <a:pt x="2694594" y="2748162"/>
                  </a:lnTo>
                  <a:lnTo>
                    <a:pt x="2736049" y="2790367"/>
                  </a:lnTo>
                  <a:lnTo>
                    <a:pt x="2777504" y="2832557"/>
                  </a:lnTo>
                  <a:lnTo>
                    <a:pt x="2818960" y="2874739"/>
                  </a:lnTo>
                  <a:lnTo>
                    <a:pt x="2860415" y="2916930"/>
                  </a:lnTo>
                  <a:lnTo>
                    <a:pt x="2901870" y="2959150"/>
                  </a:lnTo>
                  <a:lnTo>
                    <a:pt x="2943326" y="3001410"/>
                  </a:lnTo>
                  <a:lnTo>
                    <a:pt x="2984781" y="3043697"/>
                  </a:lnTo>
                  <a:lnTo>
                    <a:pt x="3026236" y="3085978"/>
                  </a:lnTo>
                  <a:lnTo>
                    <a:pt x="3067691" y="3128211"/>
                  </a:lnTo>
                  <a:lnTo>
                    <a:pt x="3109147" y="3170361"/>
                  </a:lnTo>
                  <a:lnTo>
                    <a:pt x="3150602" y="3212411"/>
                  </a:lnTo>
                  <a:lnTo>
                    <a:pt x="3192057" y="3254366"/>
                  </a:lnTo>
                  <a:lnTo>
                    <a:pt x="3233513" y="3296243"/>
                  </a:lnTo>
                  <a:lnTo>
                    <a:pt x="3274968" y="3338066"/>
                  </a:lnTo>
                  <a:lnTo>
                    <a:pt x="3274968" y="3345405"/>
                  </a:lnTo>
                  <a:lnTo>
                    <a:pt x="3233513" y="3302621"/>
                  </a:lnTo>
                  <a:lnTo>
                    <a:pt x="3192057" y="3259894"/>
                  </a:lnTo>
                  <a:lnTo>
                    <a:pt x="3150602" y="3217250"/>
                  </a:lnTo>
                  <a:lnTo>
                    <a:pt x="3109147" y="3174709"/>
                  </a:lnTo>
                  <a:lnTo>
                    <a:pt x="3067691" y="3132279"/>
                  </a:lnTo>
                  <a:lnTo>
                    <a:pt x="3026236" y="3089945"/>
                  </a:lnTo>
                  <a:lnTo>
                    <a:pt x="2984781" y="3047675"/>
                  </a:lnTo>
                  <a:lnTo>
                    <a:pt x="2943326" y="3005430"/>
                  </a:lnTo>
                  <a:lnTo>
                    <a:pt x="2901870" y="2963179"/>
                  </a:lnTo>
                  <a:lnTo>
                    <a:pt x="2860415" y="2920911"/>
                  </a:lnTo>
                  <a:lnTo>
                    <a:pt x="2818960" y="2878637"/>
                  </a:lnTo>
                  <a:lnTo>
                    <a:pt x="2777504" y="2836376"/>
                  </a:lnTo>
                  <a:lnTo>
                    <a:pt x="2736049" y="2794143"/>
                  </a:lnTo>
                  <a:lnTo>
                    <a:pt x="2694594" y="2751948"/>
                  </a:lnTo>
                  <a:lnTo>
                    <a:pt x="2653138" y="2709786"/>
                  </a:lnTo>
                  <a:lnTo>
                    <a:pt x="2611683" y="2667642"/>
                  </a:lnTo>
                  <a:lnTo>
                    <a:pt x="2570228" y="2625496"/>
                  </a:lnTo>
                  <a:lnTo>
                    <a:pt x="2528773" y="2583330"/>
                  </a:lnTo>
                  <a:lnTo>
                    <a:pt x="2487317" y="2541138"/>
                  </a:lnTo>
                  <a:lnTo>
                    <a:pt x="2445862" y="2498934"/>
                  </a:lnTo>
                  <a:lnTo>
                    <a:pt x="2404407" y="2456733"/>
                  </a:lnTo>
                  <a:lnTo>
                    <a:pt x="2362951" y="2414546"/>
                  </a:lnTo>
                  <a:lnTo>
                    <a:pt x="2321496" y="2372372"/>
                  </a:lnTo>
                  <a:lnTo>
                    <a:pt x="2280041" y="2330198"/>
                  </a:lnTo>
                  <a:lnTo>
                    <a:pt x="2238586" y="2288000"/>
                  </a:lnTo>
                  <a:lnTo>
                    <a:pt x="2197130" y="2245751"/>
                  </a:lnTo>
                  <a:lnTo>
                    <a:pt x="2155675" y="2203427"/>
                  </a:lnTo>
                  <a:lnTo>
                    <a:pt x="2114220" y="2161035"/>
                  </a:lnTo>
                  <a:lnTo>
                    <a:pt x="2072764" y="2118601"/>
                  </a:lnTo>
                  <a:lnTo>
                    <a:pt x="2031309" y="2076151"/>
                  </a:lnTo>
                  <a:lnTo>
                    <a:pt x="1989854" y="2033705"/>
                  </a:lnTo>
                  <a:lnTo>
                    <a:pt x="1948398" y="1991273"/>
                  </a:lnTo>
                  <a:lnTo>
                    <a:pt x="1906943" y="1948850"/>
                  </a:lnTo>
                  <a:lnTo>
                    <a:pt x="1865488" y="1906422"/>
                  </a:lnTo>
                  <a:lnTo>
                    <a:pt x="1824033" y="1863973"/>
                  </a:lnTo>
                  <a:lnTo>
                    <a:pt x="1782577" y="1821494"/>
                  </a:lnTo>
                  <a:lnTo>
                    <a:pt x="1741122" y="1779000"/>
                  </a:lnTo>
                  <a:lnTo>
                    <a:pt x="1699667" y="1736517"/>
                  </a:lnTo>
                  <a:lnTo>
                    <a:pt x="1658211" y="1694069"/>
                  </a:lnTo>
                  <a:lnTo>
                    <a:pt x="1616756" y="1651673"/>
                  </a:lnTo>
                  <a:lnTo>
                    <a:pt x="1575301" y="1609335"/>
                  </a:lnTo>
                  <a:lnTo>
                    <a:pt x="1533845" y="1567045"/>
                  </a:lnTo>
                  <a:lnTo>
                    <a:pt x="1492390" y="1524788"/>
                  </a:lnTo>
                  <a:lnTo>
                    <a:pt x="1450935" y="1482548"/>
                  </a:lnTo>
                  <a:lnTo>
                    <a:pt x="1409480" y="1440314"/>
                  </a:lnTo>
                  <a:lnTo>
                    <a:pt x="1368024" y="1398094"/>
                  </a:lnTo>
                  <a:lnTo>
                    <a:pt x="1326569" y="1355901"/>
                  </a:lnTo>
                  <a:lnTo>
                    <a:pt x="1285114" y="1313743"/>
                  </a:lnTo>
                  <a:lnTo>
                    <a:pt x="1243658" y="1271621"/>
                  </a:lnTo>
                  <a:lnTo>
                    <a:pt x="1202203" y="1229524"/>
                  </a:lnTo>
                  <a:lnTo>
                    <a:pt x="1160748" y="1187425"/>
                  </a:lnTo>
                  <a:lnTo>
                    <a:pt x="1119293" y="1145296"/>
                  </a:lnTo>
                  <a:lnTo>
                    <a:pt x="1077837" y="1103105"/>
                  </a:lnTo>
                  <a:lnTo>
                    <a:pt x="1036382" y="1060845"/>
                  </a:lnTo>
                  <a:lnTo>
                    <a:pt x="994927" y="1018540"/>
                  </a:lnTo>
                  <a:lnTo>
                    <a:pt x="953471" y="976218"/>
                  </a:lnTo>
                  <a:lnTo>
                    <a:pt x="912016" y="933904"/>
                  </a:lnTo>
                  <a:lnTo>
                    <a:pt x="870561" y="891613"/>
                  </a:lnTo>
                  <a:lnTo>
                    <a:pt x="829105" y="849345"/>
                  </a:lnTo>
                  <a:lnTo>
                    <a:pt x="787650" y="807091"/>
                  </a:lnTo>
                  <a:lnTo>
                    <a:pt x="746195" y="764837"/>
                  </a:lnTo>
                  <a:lnTo>
                    <a:pt x="704740" y="722571"/>
                  </a:lnTo>
                  <a:lnTo>
                    <a:pt x="663284" y="680296"/>
                  </a:lnTo>
                  <a:lnTo>
                    <a:pt x="621829" y="638028"/>
                  </a:lnTo>
                  <a:lnTo>
                    <a:pt x="580374" y="595786"/>
                  </a:lnTo>
                  <a:lnTo>
                    <a:pt x="538918" y="553583"/>
                  </a:lnTo>
                  <a:lnTo>
                    <a:pt x="497463" y="511418"/>
                  </a:lnTo>
                  <a:lnTo>
                    <a:pt x="456008" y="469282"/>
                  </a:lnTo>
                  <a:lnTo>
                    <a:pt x="414552" y="427156"/>
                  </a:lnTo>
                  <a:lnTo>
                    <a:pt x="373097" y="385019"/>
                  </a:lnTo>
                  <a:lnTo>
                    <a:pt x="331642" y="342858"/>
                  </a:lnTo>
                  <a:lnTo>
                    <a:pt x="290187" y="300683"/>
                  </a:lnTo>
                  <a:lnTo>
                    <a:pt x="248731" y="258527"/>
                  </a:lnTo>
                  <a:lnTo>
                    <a:pt x="207276" y="216429"/>
                  </a:lnTo>
                  <a:lnTo>
                    <a:pt x="165821" y="174423"/>
                  </a:lnTo>
                  <a:lnTo>
                    <a:pt x="124365" y="132523"/>
                  </a:lnTo>
                  <a:lnTo>
                    <a:pt x="82910" y="90724"/>
                  </a:lnTo>
                  <a:lnTo>
                    <a:pt x="41455" y="49006"/>
                  </a:lnTo>
                  <a:lnTo>
                    <a:pt x="0" y="734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201546" y="2783479"/>
              <a:ext cx="3274968" cy="3338063"/>
            </a:xfrm>
            <a:custGeom>
              <a:avLst/>
              <a:gdLst/>
              <a:ahLst/>
              <a:cxnLst/>
              <a:rect l="0" t="0" r="0" b="0"/>
              <a:pathLst>
                <a:path w="3274968" h="3338063">
                  <a:moveTo>
                    <a:pt x="0" y="0"/>
                  </a:moveTo>
                  <a:lnTo>
                    <a:pt x="41455" y="42142"/>
                  </a:lnTo>
                  <a:lnTo>
                    <a:pt x="82910" y="84285"/>
                  </a:lnTo>
                  <a:lnTo>
                    <a:pt x="124365" y="126429"/>
                  </a:lnTo>
                  <a:lnTo>
                    <a:pt x="165821" y="168574"/>
                  </a:lnTo>
                  <a:lnTo>
                    <a:pt x="207276" y="210721"/>
                  </a:lnTo>
                  <a:lnTo>
                    <a:pt x="248731" y="252869"/>
                  </a:lnTo>
                  <a:lnTo>
                    <a:pt x="290187" y="295020"/>
                  </a:lnTo>
                  <a:lnTo>
                    <a:pt x="331642" y="337174"/>
                  </a:lnTo>
                  <a:lnTo>
                    <a:pt x="373097" y="379332"/>
                  </a:lnTo>
                  <a:lnTo>
                    <a:pt x="414552" y="421493"/>
                  </a:lnTo>
                  <a:lnTo>
                    <a:pt x="456008" y="463660"/>
                  </a:lnTo>
                  <a:lnTo>
                    <a:pt x="497463" y="505836"/>
                  </a:lnTo>
                  <a:lnTo>
                    <a:pt x="538918" y="548022"/>
                  </a:lnTo>
                  <a:lnTo>
                    <a:pt x="580374" y="590221"/>
                  </a:lnTo>
                  <a:lnTo>
                    <a:pt x="621829" y="632434"/>
                  </a:lnTo>
                  <a:lnTo>
                    <a:pt x="663284" y="674664"/>
                  </a:lnTo>
                  <a:lnTo>
                    <a:pt x="704740" y="716913"/>
                  </a:lnTo>
                  <a:lnTo>
                    <a:pt x="746195" y="759183"/>
                  </a:lnTo>
                  <a:lnTo>
                    <a:pt x="787650" y="801472"/>
                  </a:lnTo>
                  <a:lnTo>
                    <a:pt x="829105" y="843773"/>
                  </a:lnTo>
                  <a:lnTo>
                    <a:pt x="870561" y="886080"/>
                  </a:lnTo>
                  <a:lnTo>
                    <a:pt x="912016" y="928385"/>
                  </a:lnTo>
                  <a:lnTo>
                    <a:pt x="953471" y="970682"/>
                  </a:lnTo>
                  <a:lnTo>
                    <a:pt x="994927" y="1012964"/>
                  </a:lnTo>
                  <a:lnTo>
                    <a:pt x="1036382" y="1055224"/>
                  </a:lnTo>
                  <a:lnTo>
                    <a:pt x="1077837" y="1097456"/>
                  </a:lnTo>
                  <a:lnTo>
                    <a:pt x="1119293" y="1139653"/>
                  </a:lnTo>
                  <a:lnTo>
                    <a:pt x="1160748" y="1181819"/>
                  </a:lnTo>
                  <a:lnTo>
                    <a:pt x="1202203" y="1223962"/>
                  </a:lnTo>
                  <a:lnTo>
                    <a:pt x="1243658" y="1266093"/>
                  </a:lnTo>
                  <a:lnTo>
                    <a:pt x="1285114" y="1308222"/>
                  </a:lnTo>
                  <a:lnTo>
                    <a:pt x="1326569" y="1350357"/>
                  </a:lnTo>
                  <a:lnTo>
                    <a:pt x="1368024" y="1392508"/>
                  </a:lnTo>
                  <a:lnTo>
                    <a:pt x="1409480" y="1434685"/>
                  </a:lnTo>
                  <a:lnTo>
                    <a:pt x="1450935" y="1476897"/>
                  </a:lnTo>
                  <a:lnTo>
                    <a:pt x="1492390" y="1519152"/>
                  </a:lnTo>
                  <a:lnTo>
                    <a:pt x="1533845" y="1561448"/>
                  </a:lnTo>
                  <a:lnTo>
                    <a:pt x="1575301" y="1603782"/>
                  </a:lnTo>
                  <a:lnTo>
                    <a:pt x="1616756" y="1646150"/>
                  </a:lnTo>
                  <a:lnTo>
                    <a:pt x="1658211" y="1688545"/>
                  </a:lnTo>
                  <a:lnTo>
                    <a:pt x="1699667" y="1730964"/>
                  </a:lnTo>
                  <a:lnTo>
                    <a:pt x="1741122" y="1773403"/>
                  </a:lnTo>
                  <a:lnTo>
                    <a:pt x="1782577" y="1815857"/>
                  </a:lnTo>
                  <a:lnTo>
                    <a:pt x="1824033" y="1858322"/>
                  </a:lnTo>
                  <a:lnTo>
                    <a:pt x="1865488" y="1900792"/>
                  </a:lnTo>
                  <a:lnTo>
                    <a:pt x="1906943" y="1943263"/>
                  </a:lnTo>
                  <a:lnTo>
                    <a:pt x="1948398" y="1985729"/>
                  </a:lnTo>
                  <a:lnTo>
                    <a:pt x="1989854" y="2028184"/>
                  </a:lnTo>
                  <a:lnTo>
                    <a:pt x="2031309" y="2070623"/>
                  </a:lnTo>
                  <a:lnTo>
                    <a:pt x="2072764" y="2113039"/>
                  </a:lnTo>
                  <a:lnTo>
                    <a:pt x="2114220" y="2155429"/>
                  </a:lnTo>
                  <a:lnTo>
                    <a:pt x="2155675" y="2197785"/>
                  </a:lnTo>
                  <a:lnTo>
                    <a:pt x="2197130" y="2240102"/>
                  </a:lnTo>
                  <a:lnTo>
                    <a:pt x="2238586" y="2282379"/>
                  </a:lnTo>
                  <a:lnTo>
                    <a:pt x="2280041" y="2324622"/>
                  </a:lnTo>
                  <a:lnTo>
                    <a:pt x="2321496" y="2366836"/>
                  </a:lnTo>
                  <a:lnTo>
                    <a:pt x="2362951" y="2409026"/>
                  </a:lnTo>
                  <a:lnTo>
                    <a:pt x="2404407" y="2451200"/>
                  </a:lnTo>
                  <a:lnTo>
                    <a:pt x="2445862" y="2493362"/>
                  </a:lnTo>
                  <a:lnTo>
                    <a:pt x="2487317" y="2535519"/>
                  </a:lnTo>
                  <a:lnTo>
                    <a:pt x="2528773" y="2577676"/>
                  </a:lnTo>
                  <a:lnTo>
                    <a:pt x="2570228" y="2619839"/>
                  </a:lnTo>
                  <a:lnTo>
                    <a:pt x="2611683" y="2662011"/>
                  </a:lnTo>
                  <a:lnTo>
                    <a:pt x="2653138" y="2704192"/>
                  </a:lnTo>
                  <a:lnTo>
                    <a:pt x="2694594" y="2746383"/>
                  </a:lnTo>
                  <a:lnTo>
                    <a:pt x="2736049" y="2788583"/>
                  </a:lnTo>
                  <a:lnTo>
                    <a:pt x="2777504" y="2830794"/>
                  </a:lnTo>
                  <a:lnTo>
                    <a:pt x="2818960" y="2873016"/>
                  </a:lnTo>
                  <a:lnTo>
                    <a:pt x="2860415" y="2915249"/>
                  </a:lnTo>
                  <a:lnTo>
                    <a:pt x="2901870" y="2957493"/>
                  </a:lnTo>
                  <a:lnTo>
                    <a:pt x="2943326" y="2999748"/>
                  </a:lnTo>
                  <a:lnTo>
                    <a:pt x="2984781" y="3042014"/>
                  </a:lnTo>
                  <a:lnTo>
                    <a:pt x="3026236" y="3084289"/>
                  </a:lnTo>
                  <a:lnTo>
                    <a:pt x="3067691" y="3126573"/>
                  </a:lnTo>
                  <a:lnTo>
                    <a:pt x="3109147" y="3168863"/>
                  </a:lnTo>
                  <a:lnTo>
                    <a:pt x="3150602" y="3211158"/>
                  </a:lnTo>
                  <a:lnTo>
                    <a:pt x="3192057" y="3253458"/>
                  </a:lnTo>
                  <a:lnTo>
                    <a:pt x="3233513" y="3295760"/>
                  </a:lnTo>
                  <a:lnTo>
                    <a:pt x="3274968" y="3338063"/>
                  </a:lnTo>
                  <a:lnTo>
                    <a:pt x="3274968" y="3338063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800052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1968678" y="204131"/>
              <a:ext cx="937716" cy="1851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genotypes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4201546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5630125" y="241438"/>
              <a:ext cx="417810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sites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800052" y="616282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0005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46166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12327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78488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3446491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65881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2042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8203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364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5253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01546" y="616282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20154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86315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52476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618637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684798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406030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2191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8352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04513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706747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403703" y="607989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3703" y="5405098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3703" y="4730300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3703" y="405550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3703" y="3380704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3703" y="270590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3703" y="2033688"/>
              <a:ext cx="282475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703" y="1358891"/>
              <a:ext cx="282475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3703" y="681513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36789" y="61557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36789" y="548100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736789" y="480620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736789" y="413140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736789" y="345660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736789" y="278180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736789" y="210701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736789" y="14322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736789" y="7574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6"/>
            <p:cNvSpPr/>
            <p:nvPr/>
          </p:nvSpPr>
          <p:spPr>
            <a:xfrm>
              <a:off x="2641817" y="6461004"/>
              <a:ext cx="2992933" cy="238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851622" y="3240635"/>
              <a:ext cx="2131714" cy="188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Scaled Pi Estimate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729566" y="2818492"/>
              <a:ext cx="1287908" cy="10324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tx119"/>
            <p:cNvSpPr/>
            <p:nvPr/>
          </p:nvSpPr>
          <p:spPr>
            <a:xfrm>
              <a:off x="7856091" y="2958115"/>
              <a:ext cx="847204" cy="184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7907117" y="3336484"/>
              <a:ext cx="117405" cy="117405"/>
            </a:xfrm>
            <a:prstGeom prst="ellipse">
              <a:avLst/>
            </a:prstGeom>
            <a:solidFill>
              <a:srgbClr val="FF410D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7878037" y="339518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7907117" y="3555940"/>
              <a:ext cx="117405" cy="117405"/>
            </a:xfrm>
            <a:prstGeom prst="ellipse">
              <a:avLst/>
            </a:prstGeom>
            <a:solidFill>
              <a:srgbClr val="6EE2F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7878037" y="361464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tx128"/>
            <p:cNvSpPr/>
            <p:nvPr/>
          </p:nvSpPr>
          <p:spPr>
            <a:xfrm>
              <a:off x="8202073" y="3279597"/>
              <a:ext cx="361354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02073" y="3536955"/>
              <a:ext cx="688875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Kieran Samuk</cp:lastModifiedBy>
  <cp:revision>3</cp:revision>
  <dcterms:created xsi:type="dcterms:W3CDTF">2017-02-13T16:18:36Z</dcterms:created>
  <dcterms:modified xsi:type="dcterms:W3CDTF">2019-11-12T01:03:18Z</dcterms:modified>
  <cp:category/>
</cp:coreProperties>
</file>