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416123a4240rId000002.png"/><Relationship Id="rId3" Type="http://schemas.openxmlformats.org/officeDocument/2006/relationships/image" Target="../media/416123a4240rId000003.png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4163fc0a853rId000002.png"/><Relationship Id="rId3" Type="http://schemas.openxmlformats.org/officeDocument/2006/relationships/image" Target="../media/4163fc0a853rId00000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24637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43597" y="506567"/>
              <a:ext cx="4073675" cy="5656253"/>
            </a:xfrm>
            <a:prstGeom prst="rect">
              <a:avLst/>
            </a:prstGeom>
            <a:solidFill>
              <a:srgbClr val="14141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43597" y="5785737"/>
              <a:ext cx="4073675" cy="0"/>
            </a:xfrm>
            <a:custGeom>
              <a:avLst/>
              <a:pathLst>
                <a:path w="4073675" h="0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43597" y="5031570"/>
              <a:ext cx="4073675" cy="0"/>
            </a:xfrm>
            <a:custGeom>
              <a:avLst/>
              <a:pathLst>
                <a:path w="4073675" h="0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43597" y="4277403"/>
              <a:ext cx="4073675" cy="0"/>
            </a:xfrm>
            <a:custGeom>
              <a:avLst/>
              <a:pathLst>
                <a:path w="4073675" h="0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43597" y="3523236"/>
              <a:ext cx="4073675" cy="0"/>
            </a:xfrm>
            <a:custGeom>
              <a:avLst/>
              <a:pathLst>
                <a:path w="4073675" h="0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43597" y="2769069"/>
              <a:ext cx="4073675" cy="0"/>
            </a:xfrm>
            <a:custGeom>
              <a:avLst/>
              <a:pathLst>
                <a:path w="4073675" h="0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43597" y="2014902"/>
              <a:ext cx="4073675" cy="0"/>
            </a:xfrm>
            <a:custGeom>
              <a:avLst/>
              <a:pathLst>
                <a:path w="4073675" h="0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43597" y="1260735"/>
              <a:ext cx="4073675" cy="0"/>
            </a:xfrm>
            <a:custGeom>
              <a:avLst/>
              <a:pathLst>
                <a:path w="4073675" h="0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43597" y="506567"/>
              <a:ext cx="4073675" cy="0"/>
            </a:xfrm>
            <a:custGeom>
              <a:avLst/>
              <a:pathLst>
                <a:path w="4073675" h="0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629680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29013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428347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327681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43597" y="6162821"/>
              <a:ext cx="4073675" cy="0"/>
            </a:xfrm>
            <a:custGeom>
              <a:avLst/>
              <a:pathLst>
                <a:path w="4073675" h="0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43597" y="5408654"/>
              <a:ext cx="4073675" cy="0"/>
            </a:xfrm>
            <a:custGeom>
              <a:avLst/>
              <a:pathLst>
                <a:path w="4073675" h="0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43597" y="4654487"/>
              <a:ext cx="4073675" cy="0"/>
            </a:xfrm>
            <a:custGeom>
              <a:avLst/>
              <a:pathLst>
                <a:path w="4073675" h="0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43597" y="3900320"/>
              <a:ext cx="4073675" cy="0"/>
            </a:xfrm>
            <a:custGeom>
              <a:avLst/>
              <a:pathLst>
                <a:path w="4073675" h="0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43597" y="3146152"/>
              <a:ext cx="4073675" cy="0"/>
            </a:xfrm>
            <a:custGeom>
              <a:avLst/>
              <a:pathLst>
                <a:path w="4073675" h="0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43597" y="2391985"/>
              <a:ext cx="4073675" cy="0"/>
            </a:xfrm>
            <a:custGeom>
              <a:avLst/>
              <a:pathLst>
                <a:path w="4073675" h="0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43597" y="1637818"/>
              <a:ext cx="4073675" cy="0"/>
            </a:xfrm>
            <a:custGeom>
              <a:avLst/>
              <a:pathLst>
                <a:path w="4073675" h="0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43597" y="883651"/>
              <a:ext cx="4073675" cy="0"/>
            </a:xfrm>
            <a:custGeom>
              <a:avLst/>
              <a:pathLst>
                <a:path w="4073675" h="0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180013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079346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978680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878014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777348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43597" y="5408654"/>
              <a:ext cx="185167" cy="754167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928764" y="5031570"/>
              <a:ext cx="185167" cy="1131250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1113931" y="3900320"/>
              <a:ext cx="185167" cy="2262501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1299098" y="2769069"/>
              <a:ext cx="185167" cy="3393752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484265" y="883651"/>
              <a:ext cx="185167" cy="5279170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669432" y="2014902"/>
              <a:ext cx="185167" cy="4147919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854599" y="506567"/>
              <a:ext cx="185167" cy="5656253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039766" y="2391985"/>
              <a:ext cx="185167" cy="3770835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224933" y="4277403"/>
              <a:ext cx="185167" cy="1885417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410100" y="5031570"/>
              <a:ext cx="185167" cy="1131250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595268" y="4654487"/>
              <a:ext cx="185167" cy="1508334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780435" y="4277403"/>
              <a:ext cx="185167" cy="1885417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965602" y="5031570"/>
              <a:ext cx="185167" cy="1131250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150769" y="5408654"/>
              <a:ext cx="185167" cy="754167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335936" y="5408654"/>
              <a:ext cx="185167" cy="754167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521103" y="5408654"/>
              <a:ext cx="185167" cy="754167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706270" y="5785737"/>
              <a:ext cx="185167" cy="377083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891437" y="6162821"/>
              <a:ext cx="185167" cy="0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076604" y="6162821"/>
              <a:ext cx="185167" cy="0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261771" y="6162821"/>
              <a:ext cx="185167" cy="0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446938" y="6162821"/>
              <a:ext cx="185167" cy="0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632105" y="5785737"/>
              <a:ext cx="185167" cy="377083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988275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1" cap="flat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943798" y="506567"/>
              <a:ext cx="4073675" cy="5656253"/>
            </a:xfrm>
            <a:prstGeom prst="rect">
              <a:avLst/>
            </a:prstGeom>
            <a:solidFill>
              <a:srgbClr val="14141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943798" y="5785737"/>
              <a:ext cx="4073675" cy="0"/>
            </a:xfrm>
            <a:custGeom>
              <a:avLst/>
              <a:pathLst>
                <a:path w="4073675" h="0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943798" y="5031570"/>
              <a:ext cx="4073675" cy="0"/>
            </a:xfrm>
            <a:custGeom>
              <a:avLst/>
              <a:pathLst>
                <a:path w="4073675" h="0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943798" y="4277403"/>
              <a:ext cx="4073675" cy="0"/>
            </a:xfrm>
            <a:custGeom>
              <a:avLst/>
              <a:pathLst>
                <a:path w="4073675" h="0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943798" y="3523236"/>
              <a:ext cx="4073675" cy="0"/>
            </a:xfrm>
            <a:custGeom>
              <a:avLst/>
              <a:pathLst>
                <a:path w="4073675" h="0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943798" y="2769069"/>
              <a:ext cx="4073675" cy="0"/>
            </a:xfrm>
            <a:custGeom>
              <a:avLst/>
              <a:pathLst>
                <a:path w="4073675" h="0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943798" y="2014902"/>
              <a:ext cx="4073675" cy="0"/>
            </a:xfrm>
            <a:custGeom>
              <a:avLst/>
              <a:pathLst>
                <a:path w="4073675" h="0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943798" y="1260735"/>
              <a:ext cx="4073675" cy="0"/>
            </a:xfrm>
            <a:custGeom>
              <a:avLst/>
              <a:pathLst>
                <a:path w="4073675" h="0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943798" y="506567"/>
              <a:ext cx="4073675" cy="0"/>
            </a:xfrm>
            <a:custGeom>
              <a:avLst/>
              <a:pathLst>
                <a:path w="4073675" h="0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829881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729215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7628548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8527882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943798" y="6162821"/>
              <a:ext cx="4073675" cy="0"/>
            </a:xfrm>
            <a:custGeom>
              <a:avLst/>
              <a:pathLst>
                <a:path w="4073675" h="0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943798" y="5408654"/>
              <a:ext cx="4073675" cy="0"/>
            </a:xfrm>
            <a:custGeom>
              <a:avLst/>
              <a:pathLst>
                <a:path w="4073675" h="0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943798" y="4654487"/>
              <a:ext cx="4073675" cy="0"/>
            </a:xfrm>
            <a:custGeom>
              <a:avLst/>
              <a:pathLst>
                <a:path w="4073675" h="0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943798" y="3900320"/>
              <a:ext cx="4073675" cy="0"/>
            </a:xfrm>
            <a:custGeom>
              <a:avLst/>
              <a:pathLst>
                <a:path w="4073675" h="0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943798" y="3146152"/>
              <a:ext cx="4073675" cy="0"/>
            </a:xfrm>
            <a:custGeom>
              <a:avLst/>
              <a:pathLst>
                <a:path w="4073675" h="0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943798" y="2391985"/>
              <a:ext cx="4073675" cy="0"/>
            </a:xfrm>
            <a:custGeom>
              <a:avLst/>
              <a:pathLst>
                <a:path w="4073675" h="0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943798" y="1637818"/>
              <a:ext cx="4073675" cy="0"/>
            </a:xfrm>
            <a:custGeom>
              <a:avLst/>
              <a:pathLst>
                <a:path w="4073675" h="0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943798" y="883651"/>
              <a:ext cx="4073675" cy="0"/>
            </a:xfrm>
            <a:custGeom>
              <a:avLst/>
              <a:pathLst>
                <a:path w="4073675" h="0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380214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279548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178882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078215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977549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4943798" y="5408654"/>
              <a:ext cx="185167" cy="754167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5128965" y="5031570"/>
              <a:ext cx="185167" cy="1131250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5314132" y="3900320"/>
              <a:ext cx="185167" cy="2262501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5499299" y="2769069"/>
              <a:ext cx="185167" cy="3393752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5684466" y="883651"/>
              <a:ext cx="185167" cy="5279170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5869634" y="2014902"/>
              <a:ext cx="185167" cy="4147919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6054801" y="506567"/>
              <a:ext cx="185167" cy="5656253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6239968" y="2391985"/>
              <a:ext cx="185167" cy="3770835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6425135" y="4277403"/>
              <a:ext cx="185167" cy="1885417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6610302" y="5031570"/>
              <a:ext cx="185167" cy="1131250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6795469" y="4654487"/>
              <a:ext cx="185167" cy="1508334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6980636" y="4277403"/>
              <a:ext cx="185167" cy="1885417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7165803" y="5031570"/>
              <a:ext cx="185167" cy="1131250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7350970" y="5408654"/>
              <a:ext cx="185167" cy="754167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7536137" y="5408654"/>
              <a:ext cx="185167" cy="754167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7721304" y="5408654"/>
              <a:ext cx="185167" cy="754167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7906471" y="5785737"/>
              <a:ext cx="185167" cy="377083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8091639" y="6162821"/>
              <a:ext cx="185167" cy="0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8276806" y="6162821"/>
              <a:ext cx="185167" cy="0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8461973" y="6162821"/>
              <a:ext cx="185167" cy="0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8647140" y="6162821"/>
              <a:ext cx="185167" cy="0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8832307" y="5785737"/>
              <a:ext cx="185167" cy="377083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6188476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1" cap="flat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743597" y="126525"/>
              <a:ext cx="4073675" cy="380042"/>
            </a:xfrm>
            <a:prstGeom prst="rect">
              <a:avLst/>
            </a:prstGeom>
            <a:solidFill>
              <a:srgbClr val="2626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2599757" y="200956"/>
              <a:ext cx="361354" cy="188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E5E5E5">
                      <a:alpha val="100000"/>
                    </a:srgbClr>
                  </a:solidFill>
                  <a:latin typeface="Arial"/>
                  <a:cs typeface="Arial"/>
                </a:rPr>
                <a:t>pixy</a:t>
              </a:r>
            </a:p>
          </p:txBody>
        </p:sp>
        <p:sp>
          <p:nvSpPr>
            <p:cNvPr id="105" name="rc105"/>
            <p:cNvSpPr/>
            <p:nvPr/>
          </p:nvSpPr>
          <p:spPr>
            <a:xfrm>
              <a:off x="4943798" y="126525"/>
              <a:ext cx="4073675" cy="380042"/>
            </a:xfrm>
            <a:prstGeom prst="rect">
              <a:avLst/>
            </a:prstGeom>
            <a:solidFill>
              <a:srgbClr val="2626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6636198" y="238858"/>
              <a:ext cx="688875" cy="150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E5E5E5">
                      <a:alpha val="100000"/>
                    </a:srgbClr>
                  </a:solidFill>
                  <a:latin typeface="Arial"/>
                  <a:cs typeface="Arial"/>
                </a:rPr>
                <a:t>vcftools</a:t>
              </a:r>
            </a:p>
          </p:txBody>
        </p:sp>
        <p:sp>
          <p:nvSpPr>
            <p:cNvPr id="107" name="pl107"/>
            <p:cNvSpPr/>
            <p:nvPr/>
          </p:nvSpPr>
          <p:spPr>
            <a:xfrm>
              <a:off x="743597" y="6162821"/>
              <a:ext cx="4073675" cy="0"/>
            </a:xfrm>
            <a:custGeom>
              <a:avLst/>
              <a:pathLst>
                <a:path w="4073675" h="0">
                  <a:moveTo>
                    <a:pt x="0" y="0"/>
                  </a:moveTo>
                  <a:lnTo>
                    <a:pt x="4073675" y="0"/>
                  </a:lnTo>
                </a:path>
              </a:pathLst>
            </a:custGeom>
            <a:ln w="24637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1180013" y="616282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2079346" y="616282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2978680" y="616282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3878014" y="616282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777348" y="616282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>
              <a:off x="982270" y="6273519"/>
              <a:ext cx="39548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1881604" y="6273519"/>
              <a:ext cx="39548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0.04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780937" y="6273519"/>
              <a:ext cx="39548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0.06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680271" y="6273519"/>
              <a:ext cx="39548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0.08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579605" y="6273519"/>
              <a:ext cx="39548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118" name="pl118"/>
            <p:cNvSpPr/>
            <p:nvPr/>
          </p:nvSpPr>
          <p:spPr>
            <a:xfrm>
              <a:off x="4943798" y="6162821"/>
              <a:ext cx="4073675" cy="0"/>
            </a:xfrm>
            <a:custGeom>
              <a:avLst/>
              <a:pathLst>
                <a:path w="4073675" h="0">
                  <a:moveTo>
                    <a:pt x="0" y="0"/>
                  </a:moveTo>
                  <a:lnTo>
                    <a:pt x="4073675" y="0"/>
                  </a:lnTo>
                </a:path>
              </a:pathLst>
            </a:custGeom>
            <a:ln w="24637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5380214" y="616282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6279548" y="616282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7178882" y="616282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8078215" y="616282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8977549" y="616282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4"/>
            <p:cNvSpPr/>
            <p:nvPr/>
          </p:nvSpPr>
          <p:spPr>
            <a:xfrm>
              <a:off x="5182471" y="6273519"/>
              <a:ext cx="39548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6081805" y="6273519"/>
              <a:ext cx="39548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0.04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6981139" y="6273519"/>
              <a:ext cx="39548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0.06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7880472" y="6273519"/>
              <a:ext cx="39548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0.08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8779806" y="6273519"/>
              <a:ext cx="39548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129" name="pl129"/>
            <p:cNvSpPr/>
            <p:nvPr/>
          </p:nvSpPr>
          <p:spPr>
            <a:xfrm>
              <a:off x="743597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516714" y="6086919"/>
              <a:ext cx="11301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516714" y="5335331"/>
              <a:ext cx="11301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516714" y="4581759"/>
              <a:ext cx="113010" cy="145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516714" y="3824417"/>
              <a:ext cx="11301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516714" y="3070250"/>
              <a:ext cx="11301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403703" y="2316083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403703" y="1564496"/>
              <a:ext cx="22602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403703" y="810328"/>
              <a:ext cx="22602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38" name="pl138"/>
            <p:cNvSpPr/>
            <p:nvPr/>
          </p:nvSpPr>
          <p:spPr>
            <a:xfrm>
              <a:off x="680334" y="6162821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680334" y="5408654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680334" y="4654487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680334" y="390032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680334" y="3146152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680334" y="2391985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680334" y="1637818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680334" y="883651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tx146"/>
            <p:cNvSpPr/>
            <p:nvPr/>
          </p:nvSpPr>
          <p:spPr>
            <a:xfrm>
              <a:off x="3384069" y="6461004"/>
              <a:ext cx="2992933" cy="238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Proportion of Data Missing</a:t>
              </a:r>
            </a:p>
          </p:txBody>
        </p:sp>
        <p:sp>
          <p:nvSpPr>
            <p:cNvPr id="147" name="tx147"/>
            <p:cNvSpPr/>
            <p:nvPr/>
          </p:nvSpPr>
          <p:spPr>
            <a:xfrm rot="-5400000">
              <a:off x="-409305" y="3217120"/>
              <a:ext cx="1200050" cy="235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Frequency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3999" cy="6858000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24637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26072" y="126525"/>
              <a:ext cx="7991401" cy="6036296"/>
            </a:xfrm>
            <a:prstGeom prst="rect">
              <a:avLst/>
            </a:prstGeom>
            <a:solidFill>
              <a:srgbClr val="14141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26072" y="5869205"/>
              <a:ext cx="7991401" cy="0"/>
            </a:xfrm>
            <a:custGeom>
              <a:avLst/>
              <a:pathLst>
                <a:path w="7991401" h="0">
                  <a:moveTo>
                    <a:pt x="0" y="0"/>
                  </a:moveTo>
                  <a:lnTo>
                    <a:pt x="7991401" y="0"/>
                  </a:lnTo>
                  <a:lnTo>
                    <a:pt x="7991401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26072" y="4250381"/>
              <a:ext cx="7991401" cy="0"/>
            </a:xfrm>
            <a:custGeom>
              <a:avLst/>
              <a:pathLst>
                <a:path w="7991401" h="0">
                  <a:moveTo>
                    <a:pt x="0" y="0"/>
                  </a:moveTo>
                  <a:lnTo>
                    <a:pt x="7991401" y="0"/>
                  </a:lnTo>
                  <a:lnTo>
                    <a:pt x="7991401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26072" y="2631557"/>
              <a:ext cx="7991401" cy="0"/>
            </a:xfrm>
            <a:custGeom>
              <a:avLst/>
              <a:pathLst>
                <a:path w="7991401" h="0">
                  <a:moveTo>
                    <a:pt x="0" y="0"/>
                  </a:moveTo>
                  <a:lnTo>
                    <a:pt x="7991401" y="0"/>
                  </a:lnTo>
                  <a:lnTo>
                    <a:pt x="7991401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26072" y="1012734"/>
              <a:ext cx="7991401" cy="0"/>
            </a:xfrm>
            <a:custGeom>
              <a:avLst/>
              <a:pathLst>
                <a:path w="7991401" h="0">
                  <a:moveTo>
                    <a:pt x="0" y="0"/>
                  </a:moveTo>
                  <a:lnTo>
                    <a:pt x="7991401" y="0"/>
                  </a:lnTo>
                  <a:lnTo>
                    <a:pt x="7991401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414790" y="126525"/>
              <a:ext cx="0" cy="6036296"/>
            </a:xfrm>
            <a:custGeom>
              <a:avLst/>
              <a:pathLst>
                <a:path w="0" h="6036296">
                  <a:moveTo>
                    <a:pt x="0" y="60362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558183" y="126525"/>
              <a:ext cx="0" cy="6036296"/>
            </a:xfrm>
            <a:custGeom>
              <a:avLst/>
              <a:pathLst>
                <a:path w="0" h="6036296">
                  <a:moveTo>
                    <a:pt x="0" y="60362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01576" y="126525"/>
              <a:ext cx="0" cy="6036296"/>
            </a:xfrm>
            <a:custGeom>
              <a:avLst/>
              <a:pathLst>
                <a:path w="0" h="6036296">
                  <a:moveTo>
                    <a:pt x="0" y="60362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844969" y="126525"/>
              <a:ext cx="0" cy="6036296"/>
            </a:xfrm>
            <a:custGeom>
              <a:avLst/>
              <a:pathLst>
                <a:path w="0" h="6036296">
                  <a:moveTo>
                    <a:pt x="0" y="60362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026072" y="5059793"/>
              <a:ext cx="7991401" cy="0"/>
            </a:xfrm>
            <a:custGeom>
              <a:avLst/>
              <a:pathLst>
                <a:path w="7991401" h="0">
                  <a:moveTo>
                    <a:pt x="0" y="0"/>
                  </a:moveTo>
                  <a:lnTo>
                    <a:pt x="7991401" y="0"/>
                  </a:lnTo>
                  <a:lnTo>
                    <a:pt x="7991401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026072" y="3440969"/>
              <a:ext cx="7991401" cy="0"/>
            </a:xfrm>
            <a:custGeom>
              <a:avLst/>
              <a:pathLst>
                <a:path w="7991401" h="0">
                  <a:moveTo>
                    <a:pt x="0" y="0"/>
                  </a:moveTo>
                  <a:lnTo>
                    <a:pt x="7991401" y="0"/>
                  </a:lnTo>
                  <a:lnTo>
                    <a:pt x="7991401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026072" y="1822146"/>
              <a:ext cx="7991401" cy="0"/>
            </a:xfrm>
            <a:custGeom>
              <a:avLst/>
              <a:pathLst>
                <a:path w="7991401" h="0">
                  <a:moveTo>
                    <a:pt x="0" y="0"/>
                  </a:moveTo>
                  <a:lnTo>
                    <a:pt x="7991401" y="0"/>
                  </a:lnTo>
                  <a:lnTo>
                    <a:pt x="7991401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026072" y="203322"/>
              <a:ext cx="7991401" cy="0"/>
            </a:xfrm>
            <a:custGeom>
              <a:avLst/>
              <a:pathLst>
                <a:path w="7991401" h="0">
                  <a:moveTo>
                    <a:pt x="0" y="0"/>
                  </a:moveTo>
                  <a:lnTo>
                    <a:pt x="7991401" y="0"/>
                  </a:lnTo>
                  <a:lnTo>
                    <a:pt x="7991401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486487" y="126525"/>
              <a:ext cx="0" cy="6036296"/>
            </a:xfrm>
            <a:custGeom>
              <a:avLst/>
              <a:pathLst>
                <a:path w="0" h="6036296">
                  <a:moveTo>
                    <a:pt x="0" y="60362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629880" y="126525"/>
              <a:ext cx="0" cy="6036296"/>
            </a:xfrm>
            <a:custGeom>
              <a:avLst/>
              <a:pathLst>
                <a:path w="0" h="6036296">
                  <a:moveTo>
                    <a:pt x="0" y="60362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773273" y="126525"/>
              <a:ext cx="0" cy="6036296"/>
            </a:xfrm>
            <a:custGeom>
              <a:avLst/>
              <a:pathLst>
                <a:path w="0" h="6036296">
                  <a:moveTo>
                    <a:pt x="0" y="60362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916665" y="126525"/>
              <a:ext cx="0" cy="6036296"/>
            </a:xfrm>
            <a:custGeom>
              <a:avLst/>
              <a:pathLst>
                <a:path w="0" h="6036296">
                  <a:moveTo>
                    <a:pt x="0" y="60362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874107" y="5395478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619330" y="4832641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796572" y="4698776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632071" y="3312488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711651" y="4762913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798244" y="4697511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393314" y="5003337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302301" y="2806294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8581975" y="328649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877125" y="3882670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731687" y="4747779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908993" y="2348083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444828" y="4209169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249569" y="5111906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344299" y="5040359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866691" y="2380029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451113" y="4204423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188260" y="5158208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589550" y="2589341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317065" y="5816191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958381" y="4576563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703626" y="3258447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556653" y="5635238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991942" y="3795959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235997" y="2101106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362603" y="3515701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803649" y="5448688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306249" y="5069097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833713" y="4670723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653723" y="4051401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450050" y="4205230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379622" y="5013683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328039" y="4297377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739043" y="3231702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177496" y="4411075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025863" y="4525599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881905" y="4634324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086033" y="4480153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210230" y="4386355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819446" y="4681495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252682" y="3599030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191411" y="2890044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626258" y="4827404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665671" y="4797636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574546" y="2600676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271754" y="2829365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449085" y="1940167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329368" y="4296371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442625" y="4210832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013385" y="3779760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843967" y="4662980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098936" y="4470409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1881952" y="5389555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803204" y="3938504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139781" y="2929036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335164" y="4291999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961296" y="4574361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128811" y="5203109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036195" y="4517796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396272" y="5001108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750712" y="1712361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1459463" y="5708645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812219" y="3176431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850873" y="3902502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364318" y="5025237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353850" y="3522619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760584" y="3970691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1762239" y="5479969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1898250" y="5377243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410165" y="4235353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835882" y="4669085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063570" y="2986598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388851" y="4251451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028573" y="3013029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244138" y="4360746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319195" y="2038272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203559" y="4391390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202689" y="3636786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381808" y="1990979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858739" y="4651820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749593" y="3978991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101868" y="4468195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576021" y="4110085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789456" y="4704151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275286" y="4337219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500668" y="4166999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674274" y="4035881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401472" y="4241914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345593" y="5039384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125973" y="5205251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036302" y="3762451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090517" y="4476767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838175" y="3912090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795933" y="3943996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1985555" y="5311307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115590" y="3702568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242175" y="4362225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532999" y="4142578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268281" y="4342509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607842" y="4841317"/>
              <a:ext cx="144506" cy="14450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026072" y="127185"/>
              <a:ext cx="7991401" cy="6035603"/>
            </a:xfrm>
            <a:custGeom>
              <a:avLst/>
              <a:pathLst>
                <a:path w="7991401" h="6035603">
                  <a:moveTo>
                    <a:pt x="0" y="6035603"/>
                  </a:moveTo>
                  <a:lnTo>
                    <a:pt x="7991401" y="0"/>
                  </a:lnTo>
                  <a:lnTo>
                    <a:pt x="799140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1026072" y="126525"/>
              <a:ext cx="0" cy="6036296"/>
            </a:xfrm>
            <a:custGeom>
              <a:avLst/>
              <a:pathLst>
                <a:path w="0" h="6036296">
                  <a:moveTo>
                    <a:pt x="0" y="6036296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4"/>
            <p:cNvSpPr/>
            <p:nvPr/>
          </p:nvSpPr>
          <p:spPr>
            <a:xfrm>
              <a:off x="403703" y="4983891"/>
              <a:ext cx="508496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0.025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403703" y="3365067"/>
              <a:ext cx="508496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0.050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403703" y="1746243"/>
              <a:ext cx="508496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0.075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403703" y="127419"/>
              <a:ext cx="508496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0.100</a:t>
              </a:r>
            </a:p>
          </p:txBody>
        </p:sp>
        <p:sp>
          <p:nvSpPr>
            <p:cNvPr id="128" name="pl128"/>
            <p:cNvSpPr/>
            <p:nvPr/>
          </p:nvSpPr>
          <p:spPr>
            <a:xfrm>
              <a:off x="962810" y="5059793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962810" y="344096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962810" y="1822146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962810" y="203322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1026072" y="6162821"/>
              <a:ext cx="7991401" cy="0"/>
            </a:xfrm>
            <a:custGeom>
              <a:avLst/>
              <a:pathLst>
                <a:path w="7991401" h="0">
                  <a:moveTo>
                    <a:pt x="0" y="0"/>
                  </a:moveTo>
                  <a:lnTo>
                    <a:pt x="7991401" y="0"/>
                  </a:lnTo>
                </a:path>
              </a:pathLst>
            </a:custGeom>
            <a:ln w="24637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2486487" y="616282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629880" y="616282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6773273" y="616282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8916665" y="616282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>
              <a:off x="2232239" y="6273519"/>
              <a:ext cx="508496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0.025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4375631" y="6273519"/>
              <a:ext cx="508496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0.050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6519024" y="6273519"/>
              <a:ext cx="508496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0.075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8662417" y="6273519"/>
              <a:ext cx="508496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0.100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457095" y="6463980"/>
              <a:ext cx="1129357" cy="235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vcftools pi</a:t>
              </a:r>
            </a:p>
          </p:txBody>
        </p:sp>
        <p:sp>
          <p:nvSpPr>
            <p:cNvPr id="142" name="tx142"/>
            <p:cNvSpPr/>
            <p:nvPr/>
          </p:nvSpPr>
          <p:spPr>
            <a:xfrm rot="-5400000">
              <a:off x="-169257" y="3027099"/>
              <a:ext cx="719956" cy="235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pixy pi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3999" cy="6858000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24637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00052" y="506567"/>
              <a:ext cx="3274968" cy="5656253"/>
            </a:xfrm>
            <a:prstGeom prst="rect">
              <a:avLst/>
            </a:prstGeom>
            <a:solidFill>
              <a:srgbClr val="14141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00052" y="5818399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00052" y="5143601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00052" y="4468803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00052" y="3794006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00052" y="3119208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00052" y="2444410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00052" y="1769612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00052" y="1094814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130857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792467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454077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115686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777296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00052" y="6155798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00052" y="5481000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00052" y="4806202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00052" y="4131404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00052" y="3456607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00052" y="2781809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800052" y="2107011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800052" y="1432213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800052" y="757415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800052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461662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123272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784882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446491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pic>
          <p:nvPicPr>
            <p:cNvPr id="33" name="pic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052" y="506567"/>
              <a:ext cx="3274968" cy="5656253"/>
            </a:xfrm>
            <a:prstGeom prst="rect">
              <a:avLst/>
            </a:prstGeom>
          </p:spPr>
        </p:pic>
        <p:sp>
          <p:nvSpPr>
            <p:cNvPr id="34" name="pg34"/>
            <p:cNvSpPr/>
            <p:nvPr/>
          </p:nvSpPr>
          <p:spPr>
            <a:xfrm>
              <a:off x="833133" y="2779940"/>
              <a:ext cx="3241887" cy="3094"/>
            </a:xfrm>
            <a:custGeom>
              <a:avLst/>
              <a:pathLst>
                <a:path w="3241887" h="3094">
                  <a:moveTo>
                    <a:pt x="0" y="3"/>
                  </a:moveTo>
                  <a:lnTo>
                    <a:pt x="41036" y="4"/>
                  </a:lnTo>
                  <a:lnTo>
                    <a:pt x="82073" y="5"/>
                  </a:lnTo>
                  <a:lnTo>
                    <a:pt x="123109" y="5"/>
                  </a:lnTo>
                  <a:lnTo>
                    <a:pt x="164146" y="6"/>
                  </a:lnTo>
                  <a:lnTo>
                    <a:pt x="205182" y="7"/>
                  </a:lnTo>
                  <a:lnTo>
                    <a:pt x="246219" y="7"/>
                  </a:lnTo>
                  <a:lnTo>
                    <a:pt x="287255" y="8"/>
                  </a:lnTo>
                  <a:lnTo>
                    <a:pt x="328292" y="9"/>
                  </a:lnTo>
                  <a:lnTo>
                    <a:pt x="369329" y="9"/>
                  </a:lnTo>
                  <a:lnTo>
                    <a:pt x="410365" y="10"/>
                  </a:lnTo>
                  <a:lnTo>
                    <a:pt x="451402" y="10"/>
                  </a:lnTo>
                  <a:lnTo>
                    <a:pt x="492438" y="11"/>
                  </a:lnTo>
                  <a:lnTo>
                    <a:pt x="533475" y="11"/>
                  </a:lnTo>
                  <a:lnTo>
                    <a:pt x="574511" y="12"/>
                  </a:lnTo>
                  <a:lnTo>
                    <a:pt x="615548" y="12"/>
                  </a:lnTo>
                  <a:lnTo>
                    <a:pt x="656584" y="13"/>
                  </a:lnTo>
                  <a:lnTo>
                    <a:pt x="697621" y="13"/>
                  </a:lnTo>
                  <a:lnTo>
                    <a:pt x="738658" y="13"/>
                  </a:lnTo>
                  <a:lnTo>
                    <a:pt x="779694" y="14"/>
                  </a:lnTo>
                  <a:lnTo>
                    <a:pt x="820731" y="14"/>
                  </a:lnTo>
                  <a:lnTo>
                    <a:pt x="861767" y="14"/>
                  </a:lnTo>
                  <a:lnTo>
                    <a:pt x="902804" y="15"/>
                  </a:lnTo>
                  <a:lnTo>
                    <a:pt x="943840" y="15"/>
                  </a:lnTo>
                  <a:lnTo>
                    <a:pt x="984877" y="15"/>
                  </a:lnTo>
                  <a:lnTo>
                    <a:pt x="1025913" y="15"/>
                  </a:lnTo>
                  <a:lnTo>
                    <a:pt x="1066950" y="16"/>
                  </a:lnTo>
                  <a:lnTo>
                    <a:pt x="1107987" y="16"/>
                  </a:lnTo>
                  <a:lnTo>
                    <a:pt x="1149023" y="16"/>
                  </a:lnTo>
                  <a:lnTo>
                    <a:pt x="1190060" y="16"/>
                  </a:lnTo>
                  <a:lnTo>
                    <a:pt x="1231096" y="16"/>
                  </a:lnTo>
                  <a:lnTo>
                    <a:pt x="1272133" y="16"/>
                  </a:lnTo>
                  <a:lnTo>
                    <a:pt x="1313169" y="16"/>
                  </a:lnTo>
                  <a:lnTo>
                    <a:pt x="1354206" y="16"/>
                  </a:lnTo>
                  <a:lnTo>
                    <a:pt x="1395242" y="16"/>
                  </a:lnTo>
                  <a:lnTo>
                    <a:pt x="1436279" y="17"/>
                  </a:lnTo>
                  <a:lnTo>
                    <a:pt x="1477316" y="17"/>
                  </a:lnTo>
                  <a:lnTo>
                    <a:pt x="1518352" y="17"/>
                  </a:lnTo>
                  <a:lnTo>
                    <a:pt x="1559389" y="17"/>
                  </a:lnTo>
                  <a:lnTo>
                    <a:pt x="1600425" y="17"/>
                  </a:lnTo>
                  <a:lnTo>
                    <a:pt x="1641462" y="17"/>
                  </a:lnTo>
                  <a:lnTo>
                    <a:pt x="1682498" y="16"/>
                  </a:lnTo>
                  <a:lnTo>
                    <a:pt x="1723535" y="16"/>
                  </a:lnTo>
                  <a:lnTo>
                    <a:pt x="1764571" y="16"/>
                  </a:lnTo>
                  <a:lnTo>
                    <a:pt x="1805608" y="16"/>
                  </a:lnTo>
                  <a:lnTo>
                    <a:pt x="1846645" y="16"/>
                  </a:lnTo>
                  <a:lnTo>
                    <a:pt x="1887681" y="16"/>
                  </a:lnTo>
                  <a:lnTo>
                    <a:pt x="1928718" y="16"/>
                  </a:lnTo>
                  <a:lnTo>
                    <a:pt x="1969754" y="16"/>
                  </a:lnTo>
                  <a:lnTo>
                    <a:pt x="2010791" y="15"/>
                  </a:lnTo>
                  <a:lnTo>
                    <a:pt x="2051827" y="15"/>
                  </a:lnTo>
                  <a:lnTo>
                    <a:pt x="2092864" y="15"/>
                  </a:lnTo>
                  <a:lnTo>
                    <a:pt x="2133900" y="15"/>
                  </a:lnTo>
                  <a:lnTo>
                    <a:pt x="2174937" y="15"/>
                  </a:lnTo>
                  <a:lnTo>
                    <a:pt x="2215974" y="14"/>
                  </a:lnTo>
                  <a:lnTo>
                    <a:pt x="2257010" y="14"/>
                  </a:lnTo>
                  <a:lnTo>
                    <a:pt x="2298047" y="14"/>
                  </a:lnTo>
                  <a:lnTo>
                    <a:pt x="2339083" y="13"/>
                  </a:lnTo>
                  <a:lnTo>
                    <a:pt x="2380120" y="13"/>
                  </a:lnTo>
                  <a:lnTo>
                    <a:pt x="2421156" y="13"/>
                  </a:lnTo>
                  <a:lnTo>
                    <a:pt x="2462193" y="12"/>
                  </a:lnTo>
                  <a:lnTo>
                    <a:pt x="2503229" y="12"/>
                  </a:lnTo>
                  <a:lnTo>
                    <a:pt x="2544266" y="11"/>
                  </a:lnTo>
                  <a:lnTo>
                    <a:pt x="2585303" y="11"/>
                  </a:lnTo>
                  <a:lnTo>
                    <a:pt x="2626339" y="11"/>
                  </a:lnTo>
                  <a:lnTo>
                    <a:pt x="2667376" y="10"/>
                  </a:lnTo>
                  <a:lnTo>
                    <a:pt x="2708412" y="9"/>
                  </a:lnTo>
                  <a:lnTo>
                    <a:pt x="2749449" y="9"/>
                  </a:lnTo>
                  <a:lnTo>
                    <a:pt x="2790485" y="8"/>
                  </a:lnTo>
                  <a:lnTo>
                    <a:pt x="2831522" y="8"/>
                  </a:lnTo>
                  <a:lnTo>
                    <a:pt x="2872558" y="7"/>
                  </a:lnTo>
                  <a:lnTo>
                    <a:pt x="2913595" y="6"/>
                  </a:lnTo>
                  <a:lnTo>
                    <a:pt x="2954632" y="6"/>
                  </a:lnTo>
                  <a:lnTo>
                    <a:pt x="2995668" y="5"/>
                  </a:lnTo>
                  <a:lnTo>
                    <a:pt x="3036705" y="4"/>
                  </a:lnTo>
                  <a:lnTo>
                    <a:pt x="3077741" y="3"/>
                  </a:lnTo>
                  <a:lnTo>
                    <a:pt x="3118778" y="2"/>
                  </a:lnTo>
                  <a:lnTo>
                    <a:pt x="3159814" y="1"/>
                  </a:lnTo>
                  <a:lnTo>
                    <a:pt x="3200851" y="0"/>
                  </a:lnTo>
                  <a:lnTo>
                    <a:pt x="3241887" y="0"/>
                  </a:lnTo>
                  <a:lnTo>
                    <a:pt x="3241887" y="3085"/>
                  </a:lnTo>
                  <a:lnTo>
                    <a:pt x="3200851" y="3084"/>
                  </a:lnTo>
                  <a:lnTo>
                    <a:pt x="3159814" y="3083"/>
                  </a:lnTo>
                  <a:lnTo>
                    <a:pt x="3118778" y="3083"/>
                  </a:lnTo>
                  <a:lnTo>
                    <a:pt x="3077741" y="3082"/>
                  </a:lnTo>
                  <a:lnTo>
                    <a:pt x="3036705" y="3081"/>
                  </a:lnTo>
                  <a:lnTo>
                    <a:pt x="2995668" y="3080"/>
                  </a:lnTo>
                  <a:lnTo>
                    <a:pt x="2954632" y="3080"/>
                  </a:lnTo>
                  <a:lnTo>
                    <a:pt x="2913595" y="3079"/>
                  </a:lnTo>
                  <a:lnTo>
                    <a:pt x="2872558" y="3079"/>
                  </a:lnTo>
                  <a:lnTo>
                    <a:pt x="2831522" y="3078"/>
                  </a:lnTo>
                  <a:lnTo>
                    <a:pt x="2790485" y="3078"/>
                  </a:lnTo>
                  <a:lnTo>
                    <a:pt x="2749449" y="3077"/>
                  </a:lnTo>
                  <a:lnTo>
                    <a:pt x="2708412" y="3077"/>
                  </a:lnTo>
                  <a:lnTo>
                    <a:pt x="2667376" y="3076"/>
                  </a:lnTo>
                  <a:lnTo>
                    <a:pt x="2626339" y="3076"/>
                  </a:lnTo>
                  <a:lnTo>
                    <a:pt x="2585303" y="3075"/>
                  </a:lnTo>
                  <a:lnTo>
                    <a:pt x="2544266" y="3075"/>
                  </a:lnTo>
                  <a:lnTo>
                    <a:pt x="2503229" y="3075"/>
                  </a:lnTo>
                  <a:lnTo>
                    <a:pt x="2462193" y="3075"/>
                  </a:lnTo>
                  <a:lnTo>
                    <a:pt x="2421156" y="3074"/>
                  </a:lnTo>
                  <a:lnTo>
                    <a:pt x="2380120" y="3074"/>
                  </a:lnTo>
                  <a:lnTo>
                    <a:pt x="2339083" y="3074"/>
                  </a:lnTo>
                  <a:lnTo>
                    <a:pt x="2298047" y="3074"/>
                  </a:lnTo>
                  <a:lnTo>
                    <a:pt x="2257010" y="3074"/>
                  </a:lnTo>
                  <a:lnTo>
                    <a:pt x="2215974" y="3073"/>
                  </a:lnTo>
                  <a:lnTo>
                    <a:pt x="2174937" y="3073"/>
                  </a:lnTo>
                  <a:lnTo>
                    <a:pt x="2133900" y="3073"/>
                  </a:lnTo>
                  <a:lnTo>
                    <a:pt x="2092864" y="3073"/>
                  </a:lnTo>
                  <a:lnTo>
                    <a:pt x="2051827" y="3073"/>
                  </a:lnTo>
                  <a:lnTo>
                    <a:pt x="2010791" y="3073"/>
                  </a:lnTo>
                  <a:lnTo>
                    <a:pt x="1969754" y="3073"/>
                  </a:lnTo>
                  <a:lnTo>
                    <a:pt x="1928718" y="3073"/>
                  </a:lnTo>
                  <a:lnTo>
                    <a:pt x="1887681" y="3073"/>
                  </a:lnTo>
                  <a:lnTo>
                    <a:pt x="1846645" y="3073"/>
                  </a:lnTo>
                  <a:lnTo>
                    <a:pt x="1805608" y="3073"/>
                  </a:lnTo>
                  <a:lnTo>
                    <a:pt x="1764571" y="3073"/>
                  </a:lnTo>
                  <a:lnTo>
                    <a:pt x="1723535" y="3073"/>
                  </a:lnTo>
                  <a:lnTo>
                    <a:pt x="1682498" y="3073"/>
                  </a:lnTo>
                  <a:lnTo>
                    <a:pt x="1641462" y="3074"/>
                  </a:lnTo>
                  <a:lnTo>
                    <a:pt x="1600425" y="3074"/>
                  </a:lnTo>
                  <a:lnTo>
                    <a:pt x="1559389" y="3074"/>
                  </a:lnTo>
                  <a:lnTo>
                    <a:pt x="1518352" y="3074"/>
                  </a:lnTo>
                  <a:lnTo>
                    <a:pt x="1477316" y="3074"/>
                  </a:lnTo>
                  <a:lnTo>
                    <a:pt x="1436279" y="3074"/>
                  </a:lnTo>
                  <a:lnTo>
                    <a:pt x="1395242" y="3075"/>
                  </a:lnTo>
                  <a:lnTo>
                    <a:pt x="1354206" y="3075"/>
                  </a:lnTo>
                  <a:lnTo>
                    <a:pt x="1313169" y="3075"/>
                  </a:lnTo>
                  <a:lnTo>
                    <a:pt x="1272133" y="3075"/>
                  </a:lnTo>
                  <a:lnTo>
                    <a:pt x="1231096" y="3076"/>
                  </a:lnTo>
                  <a:lnTo>
                    <a:pt x="1190060" y="3076"/>
                  </a:lnTo>
                  <a:lnTo>
                    <a:pt x="1149023" y="3076"/>
                  </a:lnTo>
                  <a:lnTo>
                    <a:pt x="1107987" y="3077"/>
                  </a:lnTo>
                  <a:lnTo>
                    <a:pt x="1066950" y="3077"/>
                  </a:lnTo>
                  <a:lnTo>
                    <a:pt x="1025913" y="3077"/>
                  </a:lnTo>
                  <a:lnTo>
                    <a:pt x="984877" y="3078"/>
                  </a:lnTo>
                  <a:lnTo>
                    <a:pt x="943840" y="3078"/>
                  </a:lnTo>
                  <a:lnTo>
                    <a:pt x="902804" y="3078"/>
                  </a:lnTo>
                  <a:lnTo>
                    <a:pt x="861767" y="3079"/>
                  </a:lnTo>
                  <a:lnTo>
                    <a:pt x="820731" y="3079"/>
                  </a:lnTo>
                  <a:lnTo>
                    <a:pt x="779694" y="3080"/>
                  </a:lnTo>
                  <a:lnTo>
                    <a:pt x="738658" y="3080"/>
                  </a:lnTo>
                  <a:lnTo>
                    <a:pt x="697621" y="3081"/>
                  </a:lnTo>
                  <a:lnTo>
                    <a:pt x="656584" y="3081"/>
                  </a:lnTo>
                  <a:lnTo>
                    <a:pt x="615548" y="3082"/>
                  </a:lnTo>
                  <a:lnTo>
                    <a:pt x="574511" y="3083"/>
                  </a:lnTo>
                  <a:lnTo>
                    <a:pt x="533475" y="3083"/>
                  </a:lnTo>
                  <a:lnTo>
                    <a:pt x="492438" y="3084"/>
                  </a:lnTo>
                  <a:lnTo>
                    <a:pt x="451402" y="3085"/>
                  </a:lnTo>
                  <a:lnTo>
                    <a:pt x="410365" y="3085"/>
                  </a:lnTo>
                  <a:lnTo>
                    <a:pt x="369329" y="3086"/>
                  </a:lnTo>
                  <a:lnTo>
                    <a:pt x="328292" y="3087"/>
                  </a:lnTo>
                  <a:lnTo>
                    <a:pt x="287255" y="3088"/>
                  </a:lnTo>
                  <a:lnTo>
                    <a:pt x="246219" y="3088"/>
                  </a:lnTo>
                  <a:lnTo>
                    <a:pt x="205182" y="3089"/>
                  </a:lnTo>
                  <a:lnTo>
                    <a:pt x="164146" y="3090"/>
                  </a:lnTo>
                  <a:lnTo>
                    <a:pt x="123109" y="3091"/>
                  </a:lnTo>
                  <a:lnTo>
                    <a:pt x="82073" y="3092"/>
                  </a:lnTo>
                  <a:lnTo>
                    <a:pt x="41036" y="3093"/>
                  </a:lnTo>
                  <a:lnTo>
                    <a:pt x="0" y="3094"/>
                  </a:lnTo>
                  <a:close/>
                </a:path>
              </a:pathLst>
            </a:custGeom>
            <a:solidFill>
              <a:srgbClr val="666666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833133" y="2781482"/>
              <a:ext cx="3241887" cy="6"/>
            </a:xfrm>
            <a:custGeom>
              <a:avLst/>
              <a:pathLst>
                <a:path w="3241887" h="6">
                  <a:moveTo>
                    <a:pt x="0" y="6"/>
                  </a:moveTo>
                  <a:lnTo>
                    <a:pt x="41036" y="6"/>
                  </a:lnTo>
                  <a:lnTo>
                    <a:pt x="82073" y="5"/>
                  </a:lnTo>
                  <a:lnTo>
                    <a:pt x="123109" y="5"/>
                  </a:lnTo>
                  <a:lnTo>
                    <a:pt x="164146" y="5"/>
                  </a:lnTo>
                  <a:lnTo>
                    <a:pt x="205182" y="5"/>
                  </a:lnTo>
                  <a:lnTo>
                    <a:pt x="246219" y="5"/>
                  </a:lnTo>
                  <a:lnTo>
                    <a:pt x="287255" y="5"/>
                  </a:lnTo>
                  <a:lnTo>
                    <a:pt x="328292" y="5"/>
                  </a:lnTo>
                  <a:lnTo>
                    <a:pt x="369329" y="5"/>
                  </a:lnTo>
                  <a:lnTo>
                    <a:pt x="410365" y="5"/>
                  </a:lnTo>
                  <a:lnTo>
                    <a:pt x="451402" y="5"/>
                  </a:lnTo>
                  <a:lnTo>
                    <a:pt x="492438" y="5"/>
                  </a:lnTo>
                  <a:lnTo>
                    <a:pt x="533475" y="5"/>
                  </a:lnTo>
                  <a:lnTo>
                    <a:pt x="574511" y="5"/>
                  </a:lnTo>
                  <a:lnTo>
                    <a:pt x="615548" y="4"/>
                  </a:lnTo>
                  <a:lnTo>
                    <a:pt x="656584" y="4"/>
                  </a:lnTo>
                  <a:lnTo>
                    <a:pt x="697621" y="4"/>
                  </a:lnTo>
                  <a:lnTo>
                    <a:pt x="738658" y="4"/>
                  </a:lnTo>
                  <a:lnTo>
                    <a:pt x="779694" y="4"/>
                  </a:lnTo>
                  <a:lnTo>
                    <a:pt x="820731" y="4"/>
                  </a:lnTo>
                  <a:lnTo>
                    <a:pt x="861767" y="4"/>
                  </a:lnTo>
                  <a:lnTo>
                    <a:pt x="902804" y="4"/>
                  </a:lnTo>
                  <a:lnTo>
                    <a:pt x="943840" y="4"/>
                  </a:lnTo>
                  <a:lnTo>
                    <a:pt x="984877" y="4"/>
                  </a:lnTo>
                  <a:lnTo>
                    <a:pt x="1025913" y="4"/>
                  </a:lnTo>
                  <a:lnTo>
                    <a:pt x="1066950" y="4"/>
                  </a:lnTo>
                  <a:lnTo>
                    <a:pt x="1107987" y="3"/>
                  </a:lnTo>
                  <a:lnTo>
                    <a:pt x="1149023" y="3"/>
                  </a:lnTo>
                  <a:lnTo>
                    <a:pt x="1190060" y="3"/>
                  </a:lnTo>
                  <a:lnTo>
                    <a:pt x="1231096" y="3"/>
                  </a:lnTo>
                  <a:lnTo>
                    <a:pt x="1272133" y="3"/>
                  </a:lnTo>
                  <a:lnTo>
                    <a:pt x="1313169" y="3"/>
                  </a:lnTo>
                  <a:lnTo>
                    <a:pt x="1354206" y="3"/>
                  </a:lnTo>
                  <a:lnTo>
                    <a:pt x="1395242" y="3"/>
                  </a:lnTo>
                  <a:lnTo>
                    <a:pt x="1436279" y="3"/>
                  </a:lnTo>
                  <a:lnTo>
                    <a:pt x="1477316" y="3"/>
                  </a:lnTo>
                  <a:lnTo>
                    <a:pt x="1518352" y="3"/>
                  </a:lnTo>
                  <a:lnTo>
                    <a:pt x="1559389" y="2"/>
                  </a:lnTo>
                  <a:lnTo>
                    <a:pt x="1600425" y="2"/>
                  </a:lnTo>
                  <a:lnTo>
                    <a:pt x="1641462" y="2"/>
                  </a:lnTo>
                  <a:lnTo>
                    <a:pt x="1682498" y="2"/>
                  </a:lnTo>
                  <a:lnTo>
                    <a:pt x="1723535" y="2"/>
                  </a:lnTo>
                  <a:lnTo>
                    <a:pt x="1764571" y="2"/>
                  </a:lnTo>
                  <a:lnTo>
                    <a:pt x="1805608" y="2"/>
                  </a:lnTo>
                  <a:lnTo>
                    <a:pt x="1846645" y="2"/>
                  </a:lnTo>
                  <a:lnTo>
                    <a:pt x="1887681" y="2"/>
                  </a:lnTo>
                  <a:lnTo>
                    <a:pt x="1928718" y="2"/>
                  </a:lnTo>
                  <a:lnTo>
                    <a:pt x="1969754" y="2"/>
                  </a:lnTo>
                  <a:lnTo>
                    <a:pt x="2010791" y="2"/>
                  </a:lnTo>
                  <a:lnTo>
                    <a:pt x="2051827" y="1"/>
                  </a:lnTo>
                  <a:lnTo>
                    <a:pt x="2092864" y="1"/>
                  </a:lnTo>
                  <a:lnTo>
                    <a:pt x="2133900" y="1"/>
                  </a:lnTo>
                  <a:lnTo>
                    <a:pt x="2174937" y="1"/>
                  </a:lnTo>
                  <a:lnTo>
                    <a:pt x="2215974" y="1"/>
                  </a:lnTo>
                  <a:lnTo>
                    <a:pt x="2257010" y="1"/>
                  </a:lnTo>
                  <a:lnTo>
                    <a:pt x="2298047" y="1"/>
                  </a:lnTo>
                  <a:lnTo>
                    <a:pt x="2339083" y="1"/>
                  </a:lnTo>
                  <a:lnTo>
                    <a:pt x="2380120" y="1"/>
                  </a:lnTo>
                  <a:lnTo>
                    <a:pt x="2421156" y="1"/>
                  </a:lnTo>
                  <a:lnTo>
                    <a:pt x="2462193" y="1"/>
                  </a:lnTo>
                  <a:lnTo>
                    <a:pt x="2503229" y="1"/>
                  </a:lnTo>
                  <a:lnTo>
                    <a:pt x="2544266" y="1"/>
                  </a:lnTo>
                  <a:lnTo>
                    <a:pt x="2585303" y="0"/>
                  </a:lnTo>
                  <a:lnTo>
                    <a:pt x="2626339" y="0"/>
                  </a:lnTo>
                  <a:lnTo>
                    <a:pt x="2667376" y="0"/>
                  </a:lnTo>
                  <a:lnTo>
                    <a:pt x="2708412" y="0"/>
                  </a:lnTo>
                  <a:lnTo>
                    <a:pt x="2749449" y="0"/>
                  </a:lnTo>
                  <a:lnTo>
                    <a:pt x="2790485" y="0"/>
                  </a:lnTo>
                  <a:lnTo>
                    <a:pt x="2831522" y="0"/>
                  </a:lnTo>
                  <a:lnTo>
                    <a:pt x="2872558" y="0"/>
                  </a:lnTo>
                  <a:lnTo>
                    <a:pt x="2913595" y="0"/>
                  </a:lnTo>
                  <a:lnTo>
                    <a:pt x="2954632" y="0"/>
                  </a:lnTo>
                  <a:lnTo>
                    <a:pt x="2995668" y="0"/>
                  </a:lnTo>
                  <a:lnTo>
                    <a:pt x="3036705" y="0"/>
                  </a:lnTo>
                  <a:lnTo>
                    <a:pt x="3077741" y="0"/>
                  </a:lnTo>
                  <a:lnTo>
                    <a:pt x="3118778" y="0"/>
                  </a:lnTo>
                  <a:lnTo>
                    <a:pt x="3159814" y="0"/>
                  </a:lnTo>
                  <a:lnTo>
                    <a:pt x="3200851" y="0"/>
                  </a:lnTo>
                  <a:lnTo>
                    <a:pt x="3241887" y="0"/>
                  </a:lnTo>
                  <a:lnTo>
                    <a:pt x="3241887" y="0"/>
                  </a:lnTo>
                </a:path>
              </a:pathLst>
            </a:custGeom>
            <a:ln w="27101" cap="flat">
              <a:solidFill>
                <a:srgbClr val="FF410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833133" y="2832753"/>
              <a:ext cx="3241887" cy="3330067"/>
            </a:xfrm>
            <a:custGeom>
              <a:avLst/>
              <a:pathLst>
                <a:path w="3241887" h="3330067">
                  <a:moveTo>
                    <a:pt x="0" y="0"/>
                  </a:moveTo>
                  <a:lnTo>
                    <a:pt x="41036" y="66448"/>
                  </a:lnTo>
                  <a:lnTo>
                    <a:pt x="82073" y="132785"/>
                  </a:lnTo>
                  <a:lnTo>
                    <a:pt x="123109" y="198932"/>
                  </a:lnTo>
                  <a:lnTo>
                    <a:pt x="164146" y="264818"/>
                  </a:lnTo>
                  <a:lnTo>
                    <a:pt x="205182" y="330416"/>
                  </a:lnTo>
                  <a:lnTo>
                    <a:pt x="246219" y="395761"/>
                  </a:lnTo>
                  <a:lnTo>
                    <a:pt x="287255" y="460910"/>
                  </a:lnTo>
                  <a:lnTo>
                    <a:pt x="328292" y="525897"/>
                  </a:lnTo>
                  <a:lnTo>
                    <a:pt x="369329" y="590735"/>
                  </a:lnTo>
                  <a:lnTo>
                    <a:pt x="410365" y="655399"/>
                  </a:lnTo>
                  <a:lnTo>
                    <a:pt x="451402" y="719824"/>
                  </a:lnTo>
                  <a:lnTo>
                    <a:pt x="492438" y="783932"/>
                  </a:lnTo>
                  <a:lnTo>
                    <a:pt x="533475" y="847647"/>
                  </a:lnTo>
                  <a:lnTo>
                    <a:pt x="574511" y="910922"/>
                  </a:lnTo>
                  <a:lnTo>
                    <a:pt x="615548" y="973753"/>
                  </a:lnTo>
                  <a:lnTo>
                    <a:pt x="656584" y="1036163"/>
                  </a:lnTo>
                  <a:lnTo>
                    <a:pt x="697621" y="1098181"/>
                  </a:lnTo>
                  <a:lnTo>
                    <a:pt x="738658" y="1159826"/>
                  </a:lnTo>
                  <a:lnTo>
                    <a:pt x="779694" y="1221078"/>
                  </a:lnTo>
                  <a:lnTo>
                    <a:pt x="820731" y="1281879"/>
                  </a:lnTo>
                  <a:lnTo>
                    <a:pt x="861767" y="1342160"/>
                  </a:lnTo>
                  <a:lnTo>
                    <a:pt x="902804" y="1401855"/>
                  </a:lnTo>
                  <a:lnTo>
                    <a:pt x="943840" y="1460934"/>
                  </a:lnTo>
                  <a:lnTo>
                    <a:pt x="984877" y="1519406"/>
                  </a:lnTo>
                  <a:lnTo>
                    <a:pt x="1025913" y="1577309"/>
                  </a:lnTo>
                  <a:lnTo>
                    <a:pt x="1066950" y="1634682"/>
                  </a:lnTo>
                  <a:lnTo>
                    <a:pt x="1107987" y="1691551"/>
                  </a:lnTo>
                  <a:lnTo>
                    <a:pt x="1149023" y="1747877"/>
                  </a:lnTo>
                  <a:lnTo>
                    <a:pt x="1190060" y="1803579"/>
                  </a:lnTo>
                  <a:lnTo>
                    <a:pt x="1231096" y="1858566"/>
                  </a:lnTo>
                  <a:lnTo>
                    <a:pt x="1272133" y="1912760"/>
                  </a:lnTo>
                  <a:lnTo>
                    <a:pt x="1313169" y="1966115"/>
                  </a:lnTo>
                  <a:lnTo>
                    <a:pt x="1354206" y="2018632"/>
                  </a:lnTo>
                  <a:lnTo>
                    <a:pt x="1395242" y="2070329"/>
                  </a:lnTo>
                  <a:lnTo>
                    <a:pt x="1436279" y="2121227"/>
                  </a:lnTo>
                  <a:lnTo>
                    <a:pt x="1477316" y="2171326"/>
                  </a:lnTo>
                  <a:lnTo>
                    <a:pt x="1518352" y="2220592"/>
                  </a:lnTo>
                  <a:lnTo>
                    <a:pt x="1559389" y="2268969"/>
                  </a:lnTo>
                  <a:lnTo>
                    <a:pt x="1600425" y="2316396"/>
                  </a:lnTo>
                  <a:lnTo>
                    <a:pt x="1641462" y="2362827"/>
                  </a:lnTo>
                  <a:lnTo>
                    <a:pt x="1682498" y="2408256"/>
                  </a:lnTo>
                  <a:lnTo>
                    <a:pt x="1723535" y="2452719"/>
                  </a:lnTo>
                  <a:lnTo>
                    <a:pt x="1764571" y="2496265"/>
                  </a:lnTo>
                  <a:lnTo>
                    <a:pt x="1805608" y="2538939"/>
                  </a:lnTo>
                  <a:lnTo>
                    <a:pt x="1846645" y="2580754"/>
                  </a:lnTo>
                  <a:lnTo>
                    <a:pt x="1887681" y="2621652"/>
                  </a:lnTo>
                  <a:lnTo>
                    <a:pt x="1928718" y="2661550"/>
                  </a:lnTo>
                  <a:lnTo>
                    <a:pt x="1969754" y="2700366"/>
                  </a:lnTo>
                  <a:lnTo>
                    <a:pt x="2010791" y="2738040"/>
                  </a:lnTo>
                  <a:lnTo>
                    <a:pt x="2051827" y="2774552"/>
                  </a:lnTo>
                  <a:lnTo>
                    <a:pt x="2092864" y="2809920"/>
                  </a:lnTo>
                  <a:lnTo>
                    <a:pt x="2133900" y="2844171"/>
                  </a:lnTo>
                  <a:lnTo>
                    <a:pt x="2174937" y="2877325"/>
                  </a:lnTo>
                  <a:lnTo>
                    <a:pt x="2215974" y="2909378"/>
                  </a:lnTo>
                  <a:lnTo>
                    <a:pt x="2257010" y="2940299"/>
                  </a:lnTo>
                  <a:lnTo>
                    <a:pt x="2298047" y="2970043"/>
                  </a:lnTo>
                  <a:lnTo>
                    <a:pt x="2339083" y="2998566"/>
                  </a:lnTo>
                  <a:lnTo>
                    <a:pt x="2380120" y="3025854"/>
                  </a:lnTo>
                  <a:lnTo>
                    <a:pt x="2421156" y="3051934"/>
                  </a:lnTo>
                  <a:lnTo>
                    <a:pt x="2462193" y="3076864"/>
                  </a:lnTo>
                  <a:lnTo>
                    <a:pt x="2503229" y="3100709"/>
                  </a:lnTo>
                  <a:lnTo>
                    <a:pt x="2544266" y="3123521"/>
                  </a:lnTo>
                  <a:lnTo>
                    <a:pt x="2585303" y="3145278"/>
                  </a:lnTo>
                  <a:lnTo>
                    <a:pt x="2626339" y="3165892"/>
                  </a:lnTo>
                  <a:lnTo>
                    <a:pt x="2667376" y="3185263"/>
                  </a:lnTo>
                  <a:lnTo>
                    <a:pt x="2708412" y="3203297"/>
                  </a:lnTo>
                  <a:lnTo>
                    <a:pt x="2749449" y="3219925"/>
                  </a:lnTo>
                  <a:lnTo>
                    <a:pt x="2790485" y="3235126"/>
                  </a:lnTo>
                  <a:lnTo>
                    <a:pt x="2831522" y="3248902"/>
                  </a:lnTo>
                  <a:lnTo>
                    <a:pt x="2872558" y="3261260"/>
                  </a:lnTo>
                  <a:lnTo>
                    <a:pt x="2913595" y="3272213"/>
                  </a:lnTo>
                  <a:lnTo>
                    <a:pt x="2954632" y="3281864"/>
                  </a:lnTo>
                  <a:lnTo>
                    <a:pt x="2995668" y="3290346"/>
                  </a:lnTo>
                  <a:lnTo>
                    <a:pt x="3036705" y="3297767"/>
                  </a:lnTo>
                  <a:lnTo>
                    <a:pt x="3077741" y="3304216"/>
                  </a:lnTo>
                  <a:lnTo>
                    <a:pt x="3118778" y="3309800"/>
                  </a:lnTo>
                  <a:lnTo>
                    <a:pt x="3159814" y="3314691"/>
                  </a:lnTo>
                  <a:lnTo>
                    <a:pt x="3200851" y="3319103"/>
                  </a:lnTo>
                  <a:lnTo>
                    <a:pt x="3241887" y="3323259"/>
                  </a:lnTo>
                  <a:lnTo>
                    <a:pt x="3241887" y="3330067"/>
                  </a:lnTo>
                  <a:lnTo>
                    <a:pt x="3200851" y="3324735"/>
                  </a:lnTo>
                  <a:lnTo>
                    <a:pt x="3159814" y="3319314"/>
                  </a:lnTo>
                  <a:lnTo>
                    <a:pt x="3118778" y="3313681"/>
                  </a:lnTo>
                  <a:lnTo>
                    <a:pt x="3077741" y="3307707"/>
                  </a:lnTo>
                  <a:lnTo>
                    <a:pt x="3036705" y="3301218"/>
                  </a:lnTo>
                  <a:lnTo>
                    <a:pt x="2995668" y="3293976"/>
                  </a:lnTo>
                  <a:lnTo>
                    <a:pt x="2954632" y="3285726"/>
                  </a:lnTo>
                  <a:lnTo>
                    <a:pt x="2913595" y="3276230"/>
                  </a:lnTo>
                  <a:lnTo>
                    <a:pt x="2872558" y="3265277"/>
                  </a:lnTo>
                  <a:lnTo>
                    <a:pt x="2831522" y="3252756"/>
                  </a:lnTo>
                  <a:lnTo>
                    <a:pt x="2790485" y="3238737"/>
                  </a:lnTo>
                  <a:lnTo>
                    <a:pt x="2749449" y="3223320"/>
                  </a:lnTo>
                  <a:lnTo>
                    <a:pt x="2708412" y="3206600"/>
                  </a:lnTo>
                  <a:lnTo>
                    <a:pt x="2667376" y="3188646"/>
                  </a:lnTo>
                  <a:lnTo>
                    <a:pt x="2626339" y="3169484"/>
                  </a:lnTo>
                  <a:lnTo>
                    <a:pt x="2585303" y="3149110"/>
                  </a:lnTo>
                  <a:lnTo>
                    <a:pt x="2544266" y="3127517"/>
                  </a:lnTo>
                  <a:lnTo>
                    <a:pt x="2503229" y="3104707"/>
                  </a:lnTo>
                  <a:lnTo>
                    <a:pt x="2462193" y="3080701"/>
                  </a:lnTo>
                  <a:lnTo>
                    <a:pt x="2421156" y="3055533"/>
                  </a:lnTo>
                  <a:lnTo>
                    <a:pt x="2380120" y="3029251"/>
                  </a:lnTo>
                  <a:lnTo>
                    <a:pt x="2339083" y="3001894"/>
                  </a:lnTo>
                  <a:lnTo>
                    <a:pt x="2298047" y="2973470"/>
                  </a:lnTo>
                  <a:lnTo>
                    <a:pt x="2257010" y="2943944"/>
                  </a:lnTo>
                  <a:lnTo>
                    <a:pt x="2215974" y="2913257"/>
                  </a:lnTo>
                  <a:lnTo>
                    <a:pt x="2174937" y="2881343"/>
                  </a:lnTo>
                  <a:lnTo>
                    <a:pt x="2133900" y="2848157"/>
                  </a:lnTo>
                  <a:lnTo>
                    <a:pt x="2092864" y="2813721"/>
                  </a:lnTo>
                  <a:lnTo>
                    <a:pt x="2051827" y="2778113"/>
                  </a:lnTo>
                  <a:lnTo>
                    <a:pt x="2010791" y="2741417"/>
                  </a:lnTo>
                  <a:lnTo>
                    <a:pt x="1969754" y="2703707"/>
                  </a:lnTo>
                  <a:lnTo>
                    <a:pt x="1928718" y="2665019"/>
                  </a:lnTo>
                  <a:lnTo>
                    <a:pt x="1887681" y="2625351"/>
                  </a:lnTo>
                  <a:lnTo>
                    <a:pt x="1846645" y="2584676"/>
                  </a:lnTo>
                  <a:lnTo>
                    <a:pt x="1805608" y="2542969"/>
                  </a:lnTo>
                  <a:lnTo>
                    <a:pt x="1764571" y="2500223"/>
                  </a:lnTo>
                  <a:lnTo>
                    <a:pt x="1723535" y="2456472"/>
                  </a:lnTo>
                  <a:lnTo>
                    <a:pt x="1682498" y="2411771"/>
                  </a:lnTo>
                  <a:lnTo>
                    <a:pt x="1641462" y="2366183"/>
                  </a:lnTo>
                  <a:lnTo>
                    <a:pt x="1600425" y="2319752"/>
                  </a:lnTo>
                  <a:lnTo>
                    <a:pt x="1559389" y="2272484"/>
                  </a:lnTo>
                  <a:lnTo>
                    <a:pt x="1518352" y="2224345"/>
                  </a:lnTo>
                  <a:lnTo>
                    <a:pt x="1477316" y="2175284"/>
                  </a:lnTo>
                  <a:lnTo>
                    <a:pt x="1436279" y="2125256"/>
                  </a:lnTo>
                  <a:lnTo>
                    <a:pt x="1395242" y="2074251"/>
                  </a:lnTo>
                  <a:lnTo>
                    <a:pt x="1354206" y="2022331"/>
                  </a:lnTo>
                  <a:lnTo>
                    <a:pt x="1313169" y="1969585"/>
                  </a:lnTo>
                  <a:lnTo>
                    <a:pt x="1272133" y="1916100"/>
                  </a:lnTo>
                  <a:lnTo>
                    <a:pt x="1231096" y="1861943"/>
                  </a:lnTo>
                  <a:lnTo>
                    <a:pt x="1190060" y="1807140"/>
                  </a:lnTo>
                  <a:lnTo>
                    <a:pt x="1149023" y="1751678"/>
                  </a:lnTo>
                  <a:lnTo>
                    <a:pt x="1107987" y="1695536"/>
                  </a:lnTo>
                  <a:lnTo>
                    <a:pt x="1066950" y="1638701"/>
                  </a:lnTo>
                  <a:lnTo>
                    <a:pt x="1025913" y="1581187"/>
                  </a:lnTo>
                  <a:lnTo>
                    <a:pt x="984877" y="1523051"/>
                  </a:lnTo>
                  <a:lnTo>
                    <a:pt x="943840" y="1464361"/>
                  </a:lnTo>
                  <a:lnTo>
                    <a:pt x="902804" y="1405183"/>
                  </a:lnTo>
                  <a:lnTo>
                    <a:pt x="861767" y="1345557"/>
                  </a:lnTo>
                  <a:lnTo>
                    <a:pt x="820731" y="1285480"/>
                  </a:lnTo>
                  <a:lnTo>
                    <a:pt x="779694" y="1224916"/>
                  </a:lnTo>
                  <a:lnTo>
                    <a:pt x="738658" y="1163825"/>
                  </a:lnTo>
                  <a:lnTo>
                    <a:pt x="697621" y="1102177"/>
                  </a:lnTo>
                  <a:lnTo>
                    <a:pt x="656584" y="1039994"/>
                  </a:lnTo>
                  <a:lnTo>
                    <a:pt x="615548" y="977344"/>
                  </a:lnTo>
                  <a:lnTo>
                    <a:pt x="574511" y="914305"/>
                  </a:lnTo>
                  <a:lnTo>
                    <a:pt x="533475" y="850952"/>
                  </a:lnTo>
                  <a:lnTo>
                    <a:pt x="492438" y="787329"/>
                  </a:lnTo>
                  <a:lnTo>
                    <a:pt x="451402" y="723440"/>
                  </a:lnTo>
                  <a:lnTo>
                    <a:pt x="410365" y="659258"/>
                  </a:lnTo>
                  <a:lnTo>
                    <a:pt x="369329" y="594757"/>
                  </a:lnTo>
                  <a:lnTo>
                    <a:pt x="328292" y="529920"/>
                  </a:lnTo>
                  <a:lnTo>
                    <a:pt x="287255" y="464779"/>
                  </a:lnTo>
                  <a:lnTo>
                    <a:pt x="246219" y="399401"/>
                  </a:lnTo>
                  <a:lnTo>
                    <a:pt x="205182" y="333879"/>
                  </a:lnTo>
                  <a:lnTo>
                    <a:pt x="164146" y="268326"/>
                  </a:lnTo>
                  <a:lnTo>
                    <a:pt x="123109" y="202834"/>
                  </a:lnTo>
                  <a:lnTo>
                    <a:pt x="82073" y="137433"/>
                  </a:lnTo>
                  <a:lnTo>
                    <a:pt x="41036" y="72108"/>
                  </a:lnTo>
                  <a:lnTo>
                    <a:pt x="0" y="6838"/>
                  </a:lnTo>
                  <a:close/>
                </a:path>
              </a:pathLst>
            </a:custGeom>
            <a:solidFill>
              <a:srgbClr val="666666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33133" y="2836173"/>
              <a:ext cx="3241887" cy="3323244"/>
            </a:xfrm>
            <a:custGeom>
              <a:avLst/>
              <a:pathLst>
                <a:path w="3241887" h="3323244">
                  <a:moveTo>
                    <a:pt x="0" y="0"/>
                  </a:moveTo>
                  <a:lnTo>
                    <a:pt x="41036" y="65859"/>
                  </a:lnTo>
                  <a:lnTo>
                    <a:pt x="82073" y="131690"/>
                  </a:lnTo>
                  <a:lnTo>
                    <a:pt x="123109" y="197464"/>
                  </a:lnTo>
                  <a:lnTo>
                    <a:pt x="164146" y="263153"/>
                  </a:lnTo>
                  <a:lnTo>
                    <a:pt x="205182" y="328728"/>
                  </a:lnTo>
                  <a:lnTo>
                    <a:pt x="246219" y="394162"/>
                  </a:lnTo>
                  <a:lnTo>
                    <a:pt x="287255" y="459425"/>
                  </a:lnTo>
                  <a:lnTo>
                    <a:pt x="328292" y="524489"/>
                  </a:lnTo>
                  <a:lnTo>
                    <a:pt x="369329" y="589327"/>
                  </a:lnTo>
                  <a:lnTo>
                    <a:pt x="410365" y="653909"/>
                  </a:lnTo>
                  <a:lnTo>
                    <a:pt x="451402" y="718213"/>
                  </a:lnTo>
                  <a:lnTo>
                    <a:pt x="492438" y="782211"/>
                  </a:lnTo>
                  <a:lnTo>
                    <a:pt x="533475" y="845880"/>
                  </a:lnTo>
                  <a:lnTo>
                    <a:pt x="574511" y="909194"/>
                  </a:lnTo>
                  <a:lnTo>
                    <a:pt x="615548" y="972129"/>
                  </a:lnTo>
                  <a:lnTo>
                    <a:pt x="656584" y="1034659"/>
                  </a:lnTo>
                  <a:lnTo>
                    <a:pt x="697621" y="1096760"/>
                  </a:lnTo>
                  <a:lnTo>
                    <a:pt x="738658" y="1158406"/>
                  </a:lnTo>
                  <a:lnTo>
                    <a:pt x="779694" y="1219578"/>
                  </a:lnTo>
                  <a:lnTo>
                    <a:pt x="820731" y="1280260"/>
                  </a:lnTo>
                  <a:lnTo>
                    <a:pt x="861767" y="1340439"/>
                  </a:lnTo>
                  <a:lnTo>
                    <a:pt x="902804" y="1400100"/>
                  </a:lnTo>
                  <a:lnTo>
                    <a:pt x="943840" y="1459228"/>
                  </a:lnTo>
                  <a:lnTo>
                    <a:pt x="984877" y="1517809"/>
                  </a:lnTo>
                  <a:lnTo>
                    <a:pt x="1025913" y="1575828"/>
                  </a:lnTo>
                  <a:lnTo>
                    <a:pt x="1066950" y="1633272"/>
                  </a:lnTo>
                  <a:lnTo>
                    <a:pt x="1107987" y="1690124"/>
                  </a:lnTo>
                  <a:lnTo>
                    <a:pt x="1149023" y="1746358"/>
                  </a:lnTo>
                  <a:lnTo>
                    <a:pt x="1190060" y="1801940"/>
                  </a:lnTo>
                  <a:lnTo>
                    <a:pt x="1231096" y="1856835"/>
                  </a:lnTo>
                  <a:lnTo>
                    <a:pt x="1272133" y="1911010"/>
                  </a:lnTo>
                  <a:lnTo>
                    <a:pt x="1313169" y="1964431"/>
                  </a:lnTo>
                  <a:lnTo>
                    <a:pt x="1354206" y="2017062"/>
                  </a:lnTo>
                  <a:lnTo>
                    <a:pt x="1395242" y="2068871"/>
                  </a:lnTo>
                  <a:lnTo>
                    <a:pt x="1436279" y="2119822"/>
                  </a:lnTo>
                  <a:lnTo>
                    <a:pt x="1477316" y="2169886"/>
                  </a:lnTo>
                  <a:lnTo>
                    <a:pt x="1518352" y="2219049"/>
                  </a:lnTo>
                  <a:lnTo>
                    <a:pt x="1559389" y="2267307"/>
                  </a:lnTo>
                  <a:lnTo>
                    <a:pt x="1600425" y="2314655"/>
                  </a:lnTo>
                  <a:lnTo>
                    <a:pt x="1641462" y="2361085"/>
                  </a:lnTo>
                  <a:lnTo>
                    <a:pt x="1682498" y="2406594"/>
                  </a:lnTo>
                  <a:lnTo>
                    <a:pt x="1723535" y="2451176"/>
                  </a:lnTo>
                  <a:lnTo>
                    <a:pt x="1764571" y="2494824"/>
                  </a:lnTo>
                  <a:lnTo>
                    <a:pt x="1805608" y="2537535"/>
                  </a:lnTo>
                  <a:lnTo>
                    <a:pt x="1846645" y="2579296"/>
                  </a:lnTo>
                  <a:lnTo>
                    <a:pt x="1887681" y="2620082"/>
                  </a:lnTo>
                  <a:lnTo>
                    <a:pt x="1928718" y="2659865"/>
                  </a:lnTo>
                  <a:lnTo>
                    <a:pt x="1969754" y="2698617"/>
                  </a:lnTo>
                  <a:lnTo>
                    <a:pt x="2010791" y="2736309"/>
                  </a:lnTo>
                  <a:lnTo>
                    <a:pt x="2051827" y="2772913"/>
                  </a:lnTo>
                  <a:lnTo>
                    <a:pt x="2092864" y="2808401"/>
                  </a:lnTo>
                  <a:lnTo>
                    <a:pt x="2133900" y="2842744"/>
                  </a:lnTo>
                  <a:lnTo>
                    <a:pt x="2174937" y="2875915"/>
                  </a:lnTo>
                  <a:lnTo>
                    <a:pt x="2215974" y="2907898"/>
                  </a:lnTo>
                  <a:lnTo>
                    <a:pt x="2257010" y="2938702"/>
                  </a:lnTo>
                  <a:lnTo>
                    <a:pt x="2298047" y="2968337"/>
                  </a:lnTo>
                  <a:lnTo>
                    <a:pt x="2339083" y="2996810"/>
                  </a:lnTo>
                  <a:lnTo>
                    <a:pt x="2380120" y="3024133"/>
                  </a:lnTo>
                  <a:lnTo>
                    <a:pt x="2421156" y="3050314"/>
                  </a:lnTo>
                  <a:lnTo>
                    <a:pt x="2462193" y="3075363"/>
                  </a:lnTo>
                  <a:lnTo>
                    <a:pt x="2503229" y="3099289"/>
                  </a:lnTo>
                  <a:lnTo>
                    <a:pt x="2544266" y="3122099"/>
                  </a:lnTo>
                  <a:lnTo>
                    <a:pt x="2585303" y="3143774"/>
                  </a:lnTo>
                  <a:lnTo>
                    <a:pt x="2626339" y="3164268"/>
                  </a:lnTo>
                  <a:lnTo>
                    <a:pt x="2667376" y="3183535"/>
                  </a:lnTo>
                  <a:lnTo>
                    <a:pt x="2708412" y="3201529"/>
                  </a:lnTo>
                  <a:lnTo>
                    <a:pt x="2749449" y="3218203"/>
                  </a:lnTo>
                  <a:lnTo>
                    <a:pt x="2790485" y="3233512"/>
                  </a:lnTo>
                  <a:lnTo>
                    <a:pt x="2831522" y="3247409"/>
                  </a:lnTo>
                  <a:lnTo>
                    <a:pt x="2872558" y="3259849"/>
                  </a:lnTo>
                  <a:lnTo>
                    <a:pt x="2913595" y="3270802"/>
                  </a:lnTo>
                  <a:lnTo>
                    <a:pt x="2954632" y="3280376"/>
                  </a:lnTo>
                  <a:lnTo>
                    <a:pt x="2995668" y="3288742"/>
                  </a:lnTo>
                  <a:lnTo>
                    <a:pt x="3036705" y="3296073"/>
                  </a:lnTo>
                  <a:lnTo>
                    <a:pt x="3077741" y="3302542"/>
                  </a:lnTo>
                  <a:lnTo>
                    <a:pt x="3118778" y="3308321"/>
                  </a:lnTo>
                  <a:lnTo>
                    <a:pt x="3159814" y="3313583"/>
                  </a:lnTo>
                  <a:lnTo>
                    <a:pt x="3200851" y="3318500"/>
                  </a:lnTo>
                  <a:lnTo>
                    <a:pt x="3241887" y="3323244"/>
                  </a:lnTo>
                  <a:lnTo>
                    <a:pt x="3241887" y="332324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201546" y="506567"/>
              <a:ext cx="3274968" cy="5656253"/>
            </a:xfrm>
            <a:prstGeom prst="rect">
              <a:avLst/>
            </a:prstGeom>
            <a:solidFill>
              <a:srgbClr val="14141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201546" y="5818399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201546" y="5143601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201546" y="4468803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201546" y="3794006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201546" y="3119208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201546" y="2444410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201546" y="1769612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201546" y="1094814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532351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193961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855571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17180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178790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201546" y="6155798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201546" y="5481000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201546" y="4806202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201546" y="4131404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201546" y="3456607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201546" y="2781809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201546" y="2107011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201546" y="1432213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201546" y="757415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201546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863156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524766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186375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847985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pic>
          <p:nvPicPr>
            <p:cNvPr id="66" name="pic6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1546" y="506567"/>
              <a:ext cx="3274968" cy="5656253"/>
            </a:xfrm>
            <a:prstGeom prst="rect">
              <a:avLst/>
            </a:prstGeom>
          </p:spPr>
        </p:pic>
        <p:sp>
          <p:nvSpPr>
            <p:cNvPr id="67" name="pg67"/>
            <p:cNvSpPr/>
            <p:nvPr/>
          </p:nvSpPr>
          <p:spPr>
            <a:xfrm>
              <a:off x="4201546" y="2777188"/>
              <a:ext cx="3274968" cy="7923"/>
            </a:xfrm>
            <a:custGeom>
              <a:avLst/>
              <a:pathLst>
                <a:path w="3274968" h="7923">
                  <a:moveTo>
                    <a:pt x="0" y="0"/>
                  </a:moveTo>
                  <a:lnTo>
                    <a:pt x="41455" y="0"/>
                  </a:lnTo>
                  <a:lnTo>
                    <a:pt x="82910" y="0"/>
                  </a:lnTo>
                  <a:lnTo>
                    <a:pt x="124365" y="0"/>
                  </a:lnTo>
                  <a:lnTo>
                    <a:pt x="165821" y="0"/>
                  </a:lnTo>
                  <a:lnTo>
                    <a:pt x="207276" y="0"/>
                  </a:lnTo>
                  <a:lnTo>
                    <a:pt x="248731" y="0"/>
                  </a:lnTo>
                  <a:lnTo>
                    <a:pt x="290187" y="0"/>
                  </a:lnTo>
                  <a:lnTo>
                    <a:pt x="331642" y="0"/>
                  </a:lnTo>
                  <a:lnTo>
                    <a:pt x="373097" y="0"/>
                  </a:lnTo>
                  <a:lnTo>
                    <a:pt x="414552" y="0"/>
                  </a:lnTo>
                  <a:lnTo>
                    <a:pt x="456008" y="0"/>
                  </a:lnTo>
                  <a:lnTo>
                    <a:pt x="497463" y="0"/>
                  </a:lnTo>
                  <a:lnTo>
                    <a:pt x="538918" y="0"/>
                  </a:lnTo>
                  <a:lnTo>
                    <a:pt x="580374" y="0"/>
                  </a:lnTo>
                  <a:lnTo>
                    <a:pt x="621829" y="0"/>
                  </a:lnTo>
                  <a:lnTo>
                    <a:pt x="663284" y="0"/>
                  </a:lnTo>
                  <a:lnTo>
                    <a:pt x="704740" y="0"/>
                  </a:lnTo>
                  <a:lnTo>
                    <a:pt x="746195" y="0"/>
                  </a:lnTo>
                  <a:lnTo>
                    <a:pt x="787650" y="0"/>
                  </a:lnTo>
                  <a:lnTo>
                    <a:pt x="829105" y="0"/>
                  </a:lnTo>
                  <a:lnTo>
                    <a:pt x="870561" y="0"/>
                  </a:lnTo>
                  <a:lnTo>
                    <a:pt x="912016" y="0"/>
                  </a:lnTo>
                  <a:lnTo>
                    <a:pt x="953471" y="0"/>
                  </a:lnTo>
                  <a:lnTo>
                    <a:pt x="994927" y="0"/>
                  </a:lnTo>
                  <a:lnTo>
                    <a:pt x="1036382" y="0"/>
                  </a:lnTo>
                  <a:lnTo>
                    <a:pt x="1077837" y="0"/>
                  </a:lnTo>
                  <a:lnTo>
                    <a:pt x="1119293" y="0"/>
                  </a:lnTo>
                  <a:lnTo>
                    <a:pt x="1160748" y="0"/>
                  </a:lnTo>
                  <a:lnTo>
                    <a:pt x="1202203" y="0"/>
                  </a:lnTo>
                  <a:lnTo>
                    <a:pt x="1243658" y="0"/>
                  </a:lnTo>
                  <a:lnTo>
                    <a:pt x="1285114" y="0"/>
                  </a:lnTo>
                  <a:lnTo>
                    <a:pt x="1326569" y="0"/>
                  </a:lnTo>
                  <a:lnTo>
                    <a:pt x="1368024" y="0"/>
                  </a:lnTo>
                  <a:lnTo>
                    <a:pt x="1409480" y="0"/>
                  </a:lnTo>
                  <a:lnTo>
                    <a:pt x="1450935" y="0"/>
                  </a:lnTo>
                  <a:lnTo>
                    <a:pt x="1492390" y="0"/>
                  </a:lnTo>
                  <a:lnTo>
                    <a:pt x="1533845" y="0"/>
                  </a:lnTo>
                  <a:lnTo>
                    <a:pt x="1575301" y="0"/>
                  </a:lnTo>
                  <a:lnTo>
                    <a:pt x="1616756" y="0"/>
                  </a:lnTo>
                  <a:lnTo>
                    <a:pt x="1658211" y="0"/>
                  </a:lnTo>
                  <a:lnTo>
                    <a:pt x="1699667" y="0"/>
                  </a:lnTo>
                  <a:lnTo>
                    <a:pt x="1741122" y="0"/>
                  </a:lnTo>
                  <a:lnTo>
                    <a:pt x="1782577" y="0"/>
                  </a:lnTo>
                  <a:lnTo>
                    <a:pt x="1824033" y="0"/>
                  </a:lnTo>
                  <a:lnTo>
                    <a:pt x="1865488" y="0"/>
                  </a:lnTo>
                  <a:lnTo>
                    <a:pt x="1906943" y="0"/>
                  </a:lnTo>
                  <a:lnTo>
                    <a:pt x="1948398" y="0"/>
                  </a:lnTo>
                  <a:lnTo>
                    <a:pt x="1989854" y="0"/>
                  </a:lnTo>
                  <a:lnTo>
                    <a:pt x="2031309" y="0"/>
                  </a:lnTo>
                  <a:lnTo>
                    <a:pt x="2072764" y="0"/>
                  </a:lnTo>
                  <a:lnTo>
                    <a:pt x="2114220" y="0"/>
                  </a:lnTo>
                  <a:lnTo>
                    <a:pt x="2155675" y="0"/>
                  </a:lnTo>
                  <a:lnTo>
                    <a:pt x="2197130" y="0"/>
                  </a:lnTo>
                  <a:lnTo>
                    <a:pt x="2238586" y="0"/>
                  </a:lnTo>
                  <a:lnTo>
                    <a:pt x="2280041" y="0"/>
                  </a:lnTo>
                  <a:lnTo>
                    <a:pt x="2321496" y="0"/>
                  </a:lnTo>
                  <a:lnTo>
                    <a:pt x="2362951" y="0"/>
                  </a:lnTo>
                  <a:lnTo>
                    <a:pt x="2404407" y="0"/>
                  </a:lnTo>
                  <a:lnTo>
                    <a:pt x="2445862" y="0"/>
                  </a:lnTo>
                  <a:lnTo>
                    <a:pt x="2487317" y="0"/>
                  </a:lnTo>
                  <a:lnTo>
                    <a:pt x="2528773" y="0"/>
                  </a:lnTo>
                  <a:lnTo>
                    <a:pt x="2570228" y="0"/>
                  </a:lnTo>
                  <a:lnTo>
                    <a:pt x="2611683" y="0"/>
                  </a:lnTo>
                  <a:lnTo>
                    <a:pt x="2653138" y="0"/>
                  </a:lnTo>
                  <a:lnTo>
                    <a:pt x="2694594" y="0"/>
                  </a:lnTo>
                  <a:lnTo>
                    <a:pt x="2736049" y="0"/>
                  </a:lnTo>
                  <a:lnTo>
                    <a:pt x="2777504" y="0"/>
                  </a:lnTo>
                  <a:lnTo>
                    <a:pt x="2818960" y="0"/>
                  </a:lnTo>
                  <a:lnTo>
                    <a:pt x="2860415" y="0"/>
                  </a:lnTo>
                  <a:lnTo>
                    <a:pt x="2901870" y="0"/>
                  </a:lnTo>
                  <a:lnTo>
                    <a:pt x="2943326" y="0"/>
                  </a:lnTo>
                  <a:lnTo>
                    <a:pt x="2984781" y="0"/>
                  </a:lnTo>
                  <a:lnTo>
                    <a:pt x="3026236" y="0"/>
                  </a:lnTo>
                  <a:lnTo>
                    <a:pt x="3067691" y="0"/>
                  </a:lnTo>
                  <a:lnTo>
                    <a:pt x="3109147" y="0"/>
                  </a:lnTo>
                  <a:lnTo>
                    <a:pt x="3150602" y="0"/>
                  </a:lnTo>
                  <a:lnTo>
                    <a:pt x="3192057" y="0"/>
                  </a:lnTo>
                  <a:lnTo>
                    <a:pt x="3233513" y="0"/>
                  </a:lnTo>
                  <a:lnTo>
                    <a:pt x="3274968" y="0"/>
                  </a:lnTo>
                  <a:lnTo>
                    <a:pt x="3274968" y="7923"/>
                  </a:lnTo>
                  <a:lnTo>
                    <a:pt x="3233513" y="7923"/>
                  </a:lnTo>
                  <a:lnTo>
                    <a:pt x="3192057" y="7923"/>
                  </a:lnTo>
                  <a:lnTo>
                    <a:pt x="3150602" y="7923"/>
                  </a:lnTo>
                  <a:lnTo>
                    <a:pt x="3109147" y="7923"/>
                  </a:lnTo>
                  <a:lnTo>
                    <a:pt x="3067691" y="7923"/>
                  </a:lnTo>
                  <a:lnTo>
                    <a:pt x="3026236" y="7923"/>
                  </a:lnTo>
                  <a:lnTo>
                    <a:pt x="2984781" y="7923"/>
                  </a:lnTo>
                  <a:lnTo>
                    <a:pt x="2943326" y="7923"/>
                  </a:lnTo>
                  <a:lnTo>
                    <a:pt x="2901870" y="7923"/>
                  </a:lnTo>
                  <a:lnTo>
                    <a:pt x="2860415" y="7923"/>
                  </a:lnTo>
                  <a:lnTo>
                    <a:pt x="2818960" y="7923"/>
                  </a:lnTo>
                  <a:lnTo>
                    <a:pt x="2777504" y="7923"/>
                  </a:lnTo>
                  <a:lnTo>
                    <a:pt x="2736049" y="7923"/>
                  </a:lnTo>
                  <a:lnTo>
                    <a:pt x="2694594" y="7923"/>
                  </a:lnTo>
                  <a:lnTo>
                    <a:pt x="2653138" y="7923"/>
                  </a:lnTo>
                  <a:lnTo>
                    <a:pt x="2611683" y="7923"/>
                  </a:lnTo>
                  <a:lnTo>
                    <a:pt x="2570228" y="7923"/>
                  </a:lnTo>
                  <a:lnTo>
                    <a:pt x="2528773" y="7923"/>
                  </a:lnTo>
                  <a:lnTo>
                    <a:pt x="2487317" y="7923"/>
                  </a:lnTo>
                  <a:lnTo>
                    <a:pt x="2445862" y="7923"/>
                  </a:lnTo>
                  <a:lnTo>
                    <a:pt x="2404407" y="7923"/>
                  </a:lnTo>
                  <a:lnTo>
                    <a:pt x="2362951" y="7923"/>
                  </a:lnTo>
                  <a:lnTo>
                    <a:pt x="2321496" y="7923"/>
                  </a:lnTo>
                  <a:lnTo>
                    <a:pt x="2280041" y="7923"/>
                  </a:lnTo>
                  <a:lnTo>
                    <a:pt x="2238586" y="7923"/>
                  </a:lnTo>
                  <a:lnTo>
                    <a:pt x="2197130" y="7923"/>
                  </a:lnTo>
                  <a:lnTo>
                    <a:pt x="2155675" y="7923"/>
                  </a:lnTo>
                  <a:lnTo>
                    <a:pt x="2114220" y="7923"/>
                  </a:lnTo>
                  <a:lnTo>
                    <a:pt x="2072764" y="7923"/>
                  </a:lnTo>
                  <a:lnTo>
                    <a:pt x="2031309" y="7923"/>
                  </a:lnTo>
                  <a:lnTo>
                    <a:pt x="1989854" y="7923"/>
                  </a:lnTo>
                  <a:lnTo>
                    <a:pt x="1948398" y="7923"/>
                  </a:lnTo>
                  <a:lnTo>
                    <a:pt x="1906943" y="7923"/>
                  </a:lnTo>
                  <a:lnTo>
                    <a:pt x="1865488" y="7923"/>
                  </a:lnTo>
                  <a:lnTo>
                    <a:pt x="1824033" y="7923"/>
                  </a:lnTo>
                  <a:lnTo>
                    <a:pt x="1782577" y="7923"/>
                  </a:lnTo>
                  <a:lnTo>
                    <a:pt x="1741122" y="7923"/>
                  </a:lnTo>
                  <a:lnTo>
                    <a:pt x="1699667" y="7923"/>
                  </a:lnTo>
                  <a:lnTo>
                    <a:pt x="1658211" y="7923"/>
                  </a:lnTo>
                  <a:lnTo>
                    <a:pt x="1616756" y="7923"/>
                  </a:lnTo>
                  <a:lnTo>
                    <a:pt x="1575301" y="7923"/>
                  </a:lnTo>
                  <a:lnTo>
                    <a:pt x="1533845" y="7923"/>
                  </a:lnTo>
                  <a:lnTo>
                    <a:pt x="1492390" y="7923"/>
                  </a:lnTo>
                  <a:lnTo>
                    <a:pt x="1450935" y="7923"/>
                  </a:lnTo>
                  <a:lnTo>
                    <a:pt x="1409480" y="7923"/>
                  </a:lnTo>
                  <a:lnTo>
                    <a:pt x="1368024" y="7923"/>
                  </a:lnTo>
                  <a:lnTo>
                    <a:pt x="1326569" y="7923"/>
                  </a:lnTo>
                  <a:lnTo>
                    <a:pt x="1285114" y="7923"/>
                  </a:lnTo>
                  <a:lnTo>
                    <a:pt x="1243658" y="7923"/>
                  </a:lnTo>
                  <a:lnTo>
                    <a:pt x="1202203" y="7923"/>
                  </a:lnTo>
                  <a:lnTo>
                    <a:pt x="1160748" y="7923"/>
                  </a:lnTo>
                  <a:lnTo>
                    <a:pt x="1119293" y="7923"/>
                  </a:lnTo>
                  <a:lnTo>
                    <a:pt x="1077837" y="7923"/>
                  </a:lnTo>
                  <a:lnTo>
                    <a:pt x="1036382" y="7923"/>
                  </a:lnTo>
                  <a:lnTo>
                    <a:pt x="994927" y="7923"/>
                  </a:lnTo>
                  <a:lnTo>
                    <a:pt x="953471" y="7923"/>
                  </a:lnTo>
                  <a:lnTo>
                    <a:pt x="912016" y="7923"/>
                  </a:lnTo>
                  <a:lnTo>
                    <a:pt x="870561" y="7923"/>
                  </a:lnTo>
                  <a:lnTo>
                    <a:pt x="829105" y="7923"/>
                  </a:lnTo>
                  <a:lnTo>
                    <a:pt x="787650" y="7923"/>
                  </a:lnTo>
                  <a:lnTo>
                    <a:pt x="746195" y="7923"/>
                  </a:lnTo>
                  <a:lnTo>
                    <a:pt x="704740" y="7923"/>
                  </a:lnTo>
                  <a:lnTo>
                    <a:pt x="663284" y="7923"/>
                  </a:lnTo>
                  <a:lnTo>
                    <a:pt x="621829" y="7923"/>
                  </a:lnTo>
                  <a:lnTo>
                    <a:pt x="580374" y="7923"/>
                  </a:lnTo>
                  <a:lnTo>
                    <a:pt x="538918" y="7923"/>
                  </a:lnTo>
                  <a:lnTo>
                    <a:pt x="497463" y="7923"/>
                  </a:lnTo>
                  <a:lnTo>
                    <a:pt x="456008" y="7923"/>
                  </a:lnTo>
                  <a:lnTo>
                    <a:pt x="414552" y="7923"/>
                  </a:lnTo>
                  <a:lnTo>
                    <a:pt x="373097" y="7923"/>
                  </a:lnTo>
                  <a:lnTo>
                    <a:pt x="331642" y="7923"/>
                  </a:lnTo>
                  <a:lnTo>
                    <a:pt x="290187" y="7923"/>
                  </a:lnTo>
                  <a:lnTo>
                    <a:pt x="248731" y="7923"/>
                  </a:lnTo>
                  <a:lnTo>
                    <a:pt x="207276" y="7923"/>
                  </a:lnTo>
                  <a:lnTo>
                    <a:pt x="165821" y="7923"/>
                  </a:lnTo>
                  <a:lnTo>
                    <a:pt x="124365" y="7923"/>
                  </a:lnTo>
                  <a:lnTo>
                    <a:pt x="82910" y="7923"/>
                  </a:lnTo>
                  <a:lnTo>
                    <a:pt x="41455" y="7923"/>
                  </a:lnTo>
                  <a:lnTo>
                    <a:pt x="0" y="7923"/>
                  </a:lnTo>
                  <a:close/>
                </a:path>
              </a:pathLst>
            </a:custGeom>
            <a:solidFill>
              <a:srgbClr val="666666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201546" y="2781149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41455" y="0"/>
                  </a:lnTo>
                  <a:lnTo>
                    <a:pt x="82910" y="0"/>
                  </a:lnTo>
                  <a:lnTo>
                    <a:pt x="124365" y="0"/>
                  </a:lnTo>
                  <a:lnTo>
                    <a:pt x="165821" y="0"/>
                  </a:lnTo>
                  <a:lnTo>
                    <a:pt x="207276" y="0"/>
                  </a:lnTo>
                  <a:lnTo>
                    <a:pt x="248731" y="0"/>
                  </a:lnTo>
                  <a:lnTo>
                    <a:pt x="290187" y="0"/>
                  </a:lnTo>
                  <a:lnTo>
                    <a:pt x="331642" y="0"/>
                  </a:lnTo>
                  <a:lnTo>
                    <a:pt x="373097" y="0"/>
                  </a:lnTo>
                  <a:lnTo>
                    <a:pt x="414552" y="0"/>
                  </a:lnTo>
                  <a:lnTo>
                    <a:pt x="456008" y="0"/>
                  </a:lnTo>
                  <a:lnTo>
                    <a:pt x="497463" y="0"/>
                  </a:lnTo>
                  <a:lnTo>
                    <a:pt x="538918" y="0"/>
                  </a:lnTo>
                  <a:lnTo>
                    <a:pt x="580374" y="0"/>
                  </a:lnTo>
                  <a:lnTo>
                    <a:pt x="621829" y="0"/>
                  </a:lnTo>
                  <a:lnTo>
                    <a:pt x="663284" y="0"/>
                  </a:lnTo>
                  <a:lnTo>
                    <a:pt x="704740" y="0"/>
                  </a:lnTo>
                  <a:lnTo>
                    <a:pt x="746195" y="0"/>
                  </a:lnTo>
                  <a:lnTo>
                    <a:pt x="787650" y="0"/>
                  </a:lnTo>
                  <a:lnTo>
                    <a:pt x="829105" y="0"/>
                  </a:lnTo>
                  <a:lnTo>
                    <a:pt x="870561" y="0"/>
                  </a:lnTo>
                  <a:lnTo>
                    <a:pt x="912016" y="0"/>
                  </a:lnTo>
                  <a:lnTo>
                    <a:pt x="953471" y="0"/>
                  </a:lnTo>
                  <a:lnTo>
                    <a:pt x="994927" y="0"/>
                  </a:lnTo>
                  <a:lnTo>
                    <a:pt x="1036382" y="0"/>
                  </a:lnTo>
                  <a:lnTo>
                    <a:pt x="1077837" y="0"/>
                  </a:lnTo>
                  <a:lnTo>
                    <a:pt x="1119293" y="0"/>
                  </a:lnTo>
                  <a:lnTo>
                    <a:pt x="1160748" y="0"/>
                  </a:lnTo>
                  <a:lnTo>
                    <a:pt x="1202203" y="0"/>
                  </a:lnTo>
                  <a:lnTo>
                    <a:pt x="1243658" y="0"/>
                  </a:lnTo>
                  <a:lnTo>
                    <a:pt x="1285114" y="0"/>
                  </a:lnTo>
                  <a:lnTo>
                    <a:pt x="1326569" y="0"/>
                  </a:lnTo>
                  <a:lnTo>
                    <a:pt x="1368024" y="0"/>
                  </a:lnTo>
                  <a:lnTo>
                    <a:pt x="1409480" y="0"/>
                  </a:lnTo>
                  <a:lnTo>
                    <a:pt x="1450935" y="0"/>
                  </a:lnTo>
                  <a:lnTo>
                    <a:pt x="1492390" y="0"/>
                  </a:lnTo>
                  <a:lnTo>
                    <a:pt x="1533845" y="0"/>
                  </a:lnTo>
                  <a:lnTo>
                    <a:pt x="1575301" y="0"/>
                  </a:lnTo>
                  <a:lnTo>
                    <a:pt x="1616756" y="0"/>
                  </a:lnTo>
                  <a:lnTo>
                    <a:pt x="1658211" y="0"/>
                  </a:lnTo>
                  <a:lnTo>
                    <a:pt x="1699667" y="0"/>
                  </a:lnTo>
                  <a:lnTo>
                    <a:pt x="1741122" y="0"/>
                  </a:lnTo>
                  <a:lnTo>
                    <a:pt x="1782577" y="0"/>
                  </a:lnTo>
                  <a:lnTo>
                    <a:pt x="1824033" y="0"/>
                  </a:lnTo>
                  <a:lnTo>
                    <a:pt x="1865488" y="0"/>
                  </a:lnTo>
                  <a:lnTo>
                    <a:pt x="1906943" y="0"/>
                  </a:lnTo>
                  <a:lnTo>
                    <a:pt x="1948398" y="0"/>
                  </a:lnTo>
                  <a:lnTo>
                    <a:pt x="1989854" y="0"/>
                  </a:lnTo>
                  <a:lnTo>
                    <a:pt x="2031309" y="0"/>
                  </a:lnTo>
                  <a:lnTo>
                    <a:pt x="2072764" y="0"/>
                  </a:lnTo>
                  <a:lnTo>
                    <a:pt x="2114220" y="0"/>
                  </a:lnTo>
                  <a:lnTo>
                    <a:pt x="2155675" y="0"/>
                  </a:lnTo>
                  <a:lnTo>
                    <a:pt x="2197130" y="0"/>
                  </a:lnTo>
                  <a:lnTo>
                    <a:pt x="2238586" y="0"/>
                  </a:lnTo>
                  <a:lnTo>
                    <a:pt x="2280041" y="0"/>
                  </a:lnTo>
                  <a:lnTo>
                    <a:pt x="2321496" y="0"/>
                  </a:lnTo>
                  <a:lnTo>
                    <a:pt x="2362951" y="0"/>
                  </a:lnTo>
                  <a:lnTo>
                    <a:pt x="2404407" y="0"/>
                  </a:lnTo>
                  <a:lnTo>
                    <a:pt x="2445862" y="0"/>
                  </a:lnTo>
                  <a:lnTo>
                    <a:pt x="2487317" y="0"/>
                  </a:lnTo>
                  <a:lnTo>
                    <a:pt x="2528773" y="0"/>
                  </a:lnTo>
                  <a:lnTo>
                    <a:pt x="2570228" y="0"/>
                  </a:lnTo>
                  <a:lnTo>
                    <a:pt x="2611683" y="0"/>
                  </a:lnTo>
                  <a:lnTo>
                    <a:pt x="2653138" y="0"/>
                  </a:lnTo>
                  <a:lnTo>
                    <a:pt x="2694594" y="0"/>
                  </a:lnTo>
                  <a:lnTo>
                    <a:pt x="2736049" y="0"/>
                  </a:lnTo>
                  <a:lnTo>
                    <a:pt x="2777504" y="0"/>
                  </a:lnTo>
                  <a:lnTo>
                    <a:pt x="2818960" y="0"/>
                  </a:lnTo>
                  <a:lnTo>
                    <a:pt x="2860415" y="0"/>
                  </a:lnTo>
                  <a:lnTo>
                    <a:pt x="2901870" y="0"/>
                  </a:lnTo>
                  <a:lnTo>
                    <a:pt x="2943326" y="0"/>
                  </a:lnTo>
                  <a:lnTo>
                    <a:pt x="2984781" y="0"/>
                  </a:lnTo>
                  <a:lnTo>
                    <a:pt x="3026236" y="0"/>
                  </a:lnTo>
                  <a:lnTo>
                    <a:pt x="3067691" y="0"/>
                  </a:lnTo>
                  <a:lnTo>
                    <a:pt x="3109147" y="0"/>
                  </a:lnTo>
                  <a:lnTo>
                    <a:pt x="3150602" y="0"/>
                  </a:lnTo>
                  <a:lnTo>
                    <a:pt x="3192057" y="0"/>
                  </a:lnTo>
                  <a:lnTo>
                    <a:pt x="3233513" y="0"/>
                  </a:ln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27101" cap="flat">
              <a:solidFill>
                <a:srgbClr val="FF410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201546" y="2779807"/>
              <a:ext cx="3274968" cy="3345405"/>
            </a:xfrm>
            <a:custGeom>
              <a:avLst/>
              <a:pathLst>
                <a:path w="3274968" h="3345405">
                  <a:moveTo>
                    <a:pt x="0" y="0"/>
                  </a:moveTo>
                  <a:lnTo>
                    <a:pt x="41455" y="42623"/>
                  </a:lnTo>
                  <a:lnTo>
                    <a:pt x="82910" y="85190"/>
                  </a:lnTo>
                  <a:lnTo>
                    <a:pt x="124365" y="127679"/>
                  </a:lnTo>
                  <a:lnTo>
                    <a:pt x="165821" y="170069"/>
                  </a:lnTo>
                  <a:lnTo>
                    <a:pt x="207276" y="212356"/>
                  </a:lnTo>
                  <a:lnTo>
                    <a:pt x="248731" y="254556"/>
                  </a:lnTo>
                  <a:lnTo>
                    <a:pt x="290187" y="296702"/>
                  </a:lnTo>
                  <a:lnTo>
                    <a:pt x="331642" y="338835"/>
                  </a:lnTo>
                  <a:lnTo>
                    <a:pt x="373097" y="380988"/>
                  </a:lnTo>
                  <a:lnTo>
                    <a:pt x="414552" y="423174"/>
                  </a:lnTo>
                  <a:lnTo>
                    <a:pt x="456008" y="465383"/>
                  </a:lnTo>
                  <a:lnTo>
                    <a:pt x="497463" y="507598"/>
                  </a:lnTo>
                  <a:lnTo>
                    <a:pt x="538918" y="549806"/>
                  </a:lnTo>
                  <a:lnTo>
                    <a:pt x="580374" y="592000"/>
                  </a:lnTo>
                  <a:lnTo>
                    <a:pt x="621829" y="634184"/>
                  </a:lnTo>
                  <a:lnTo>
                    <a:pt x="663284" y="676377"/>
                  </a:lnTo>
                  <a:lnTo>
                    <a:pt x="704740" y="718600"/>
                  </a:lnTo>
                  <a:lnTo>
                    <a:pt x="746195" y="760873"/>
                  </a:lnTo>
                  <a:lnTo>
                    <a:pt x="787650" y="803197"/>
                  </a:lnTo>
                  <a:lnTo>
                    <a:pt x="829105" y="845545"/>
                  </a:lnTo>
                  <a:lnTo>
                    <a:pt x="870561" y="887891"/>
                  </a:lnTo>
                  <a:lnTo>
                    <a:pt x="912016" y="930210"/>
                  </a:lnTo>
                  <a:lnTo>
                    <a:pt x="953471" y="972490"/>
                  </a:lnTo>
                  <a:lnTo>
                    <a:pt x="994927" y="1014732"/>
                  </a:lnTo>
                  <a:lnTo>
                    <a:pt x="1036382" y="1056948"/>
                  </a:lnTo>
                  <a:lnTo>
                    <a:pt x="1077837" y="1099151"/>
                  </a:lnTo>
                  <a:lnTo>
                    <a:pt x="1119293" y="1141354"/>
                  </a:lnTo>
                  <a:lnTo>
                    <a:pt x="1160748" y="1183556"/>
                  </a:lnTo>
                  <a:lnTo>
                    <a:pt x="1202203" y="1225745"/>
                  </a:lnTo>
                  <a:lnTo>
                    <a:pt x="1243658" y="1267909"/>
                  </a:lnTo>
                  <a:lnTo>
                    <a:pt x="1285114" y="1310045"/>
                  </a:lnTo>
                  <a:lnTo>
                    <a:pt x="1326569" y="1352157"/>
                  </a:lnTo>
                  <a:lnTo>
                    <a:pt x="1368024" y="1394265"/>
                  </a:lnTo>
                  <a:lnTo>
                    <a:pt x="1409480" y="1436399"/>
                  </a:lnTo>
                  <a:lnTo>
                    <a:pt x="1450935" y="1478590"/>
                  </a:lnTo>
                  <a:lnTo>
                    <a:pt x="1492390" y="1520859"/>
                  </a:lnTo>
                  <a:lnTo>
                    <a:pt x="1533845" y="1563196"/>
                  </a:lnTo>
                  <a:lnTo>
                    <a:pt x="1575301" y="1605574"/>
                  </a:lnTo>
                  <a:lnTo>
                    <a:pt x="1616756" y="1647970"/>
                  </a:lnTo>
                  <a:lnTo>
                    <a:pt x="1658211" y="1690365"/>
                  </a:lnTo>
                  <a:lnTo>
                    <a:pt x="1699667" y="1732756"/>
                  </a:lnTo>
                  <a:lnTo>
                    <a:pt x="1741122" y="1775150"/>
                  </a:lnTo>
                  <a:lnTo>
                    <a:pt x="1782577" y="1817564"/>
                  </a:lnTo>
                  <a:lnTo>
                    <a:pt x="1824033" y="1860015"/>
                  </a:lnTo>
                  <a:lnTo>
                    <a:pt x="1865488" y="1902507"/>
                  </a:lnTo>
                  <a:lnTo>
                    <a:pt x="1906943" y="1945021"/>
                  </a:lnTo>
                  <a:lnTo>
                    <a:pt x="1948398" y="1987529"/>
                  </a:lnTo>
                  <a:lnTo>
                    <a:pt x="1989854" y="2030007"/>
                  </a:lnTo>
                  <a:lnTo>
                    <a:pt x="2031309" y="2072439"/>
                  </a:lnTo>
                  <a:lnTo>
                    <a:pt x="2072764" y="2114822"/>
                  </a:lnTo>
                  <a:lnTo>
                    <a:pt x="2114220" y="2157166"/>
                  </a:lnTo>
                  <a:lnTo>
                    <a:pt x="2155675" y="2199486"/>
                  </a:lnTo>
                  <a:lnTo>
                    <a:pt x="2197130" y="2241797"/>
                  </a:lnTo>
                  <a:lnTo>
                    <a:pt x="2238586" y="2284102"/>
                  </a:lnTo>
                  <a:lnTo>
                    <a:pt x="2280041" y="2326390"/>
                  </a:lnTo>
                  <a:lnTo>
                    <a:pt x="2321496" y="2368643"/>
                  </a:lnTo>
                  <a:lnTo>
                    <a:pt x="2362951" y="2410851"/>
                  </a:lnTo>
                  <a:lnTo>
                    <a:pt x="2404407" y="2453011"/>
                  </a:lnTo>
                  <a:lnTo>
                    <a:pt x="2445862" y="2495134"/>
                  </a:lnTo>
                  <a:lnTo>
                    <a:pt x="2487317" y="2537244"/>
                  </a:lnTo>
                  <a:lnTo>
                    <a:pt x="2528773" y="2579366"/>
                  </a:lnTo>
                  <a:lnTo>
                    <a:pt x="2570228" y="2621526"/>
                  </a:lnTo>
                  <a:lnTo>
                    <a:pt x="2611683" y="2663724"/>
                  </a:lnTo>
                  <a:lnTo>
                    <a:pt x="2653138" y="2705942"/>
                  </a:lnTo>
                  <a:lnTo>
                    <a:pt x="2694594" y="2748162"/>
                  </a:lnTo>
                  <a:lnTo>
                    <a:pt x="2736049" y="2790367"/>
                  </a:lnTo>
                  <a:lnTo>
                    <a:pt x="2777504" y="2832557"/>
                  </a:lnTo>
                  <a:lnTo>
                    <a:pt x="2818960" y="2874739"/>
                  </a:lnTo>
                  <a:lnTo>
                    <a:pt x="2860415" y="2916930"/>
                  </a:lnTo>
                  <a:lnTo>
                    <a:pt x="2901870" y="2959150"/>
                  </a:lnTo>
                  <a:lnTo>
                    <a:pt x="2943326" y="3001410"/>
                  </a:lnTo>
                  <a:lnTo>
                    <a:pt x="2984781" y="3043697"/>
                  </a:lnTo>
                  <a:lnTo>
                    <a:pt x="3026236" y="3085978"/>
                  </a:lnTo>
                  <a:lnTo>
                    <a:pt x="3067691" y="3128211"/>
                  </a:lnTo>
                  <a:lnTo>
                    <a:pt x="3109147" y="3170361"/>
                  </a:lnTo>
                  <a:lnTo>
                    <a:pt x="3150602" y="3212411"/>
                  </a:lnTo>
                  <a:lnTo>
                    <a:pt x="3192057" y="3254366"/>
                  </a:lnTo>
                  <a:lnTo>
                    <a:pt x="3233513" y="3296243"/>
                  </a:lnTo>
                  <a:lnTo>
                    <a:pt x="3274968" y="3338066"/>
                  </a:lnTo>
                  <a:lnTo>
                    <a:pt x="3274968" y="3345405"/>
                  </a:lnTo>
                  <a:lnTo>
                    <a:pt x="3233513" y="3302621"/>
                  </a:lnTo>
                  <a:lnTo>
                    <a:pt x="3192057" y="3259894"/>
                  </a:lnTo>
                  <a:lnTo>
                    <a:pt x="3150602" y="3217250"/>
                  </a:lnTo>
                  <a:lnTo>
                    <a:pt x="3109147" y="3174709"/>
                  </a:lnTo>
                  <a:lnTo>
                    <a:pt x="3067691" y="3132279"/>
                  </a:lnTo>
                  <a:lnTo>
                    <a:pt x="3026236" y="3089945"/>
                  </a:lnTo>
                  <a:lnTo>
                    <a:pt x="2984781" y="3047675"/>
                  </a:lnTo>
                  <a:lnTo>
                    <a:pt x="2943326" y="3005430"/>
                  </a:lnTo>
                  <a:lnTo>
                    <a:pt x="2901870" y="2963179"/>
                  </a:lnTo>
                  <a:lnTo>
                    <a:pt x="2860415" y="2920911"/>
                  </a:lnTo>
                  <a:lnTo>
                    <a:pt x="2818960" y="2878637"/>
                  </a:lnTo>
                  <a:lnTo>
                    <a:pt x="2777504" y="2836376"/>
                  </a:lnTo>
                  <a:lnTo>
                    <a:pt x="2736049" y="2794143"/>
                  </a:lnTo>
                  <a:lnTo>
                    <a:pt x="2694594" y="2751948"/>
                  </a:lnTo>
                  <a:lnTo>
                    <a:pt x="2653138" y="2709786"/>
                  </a:lnTo>
                  <a:lnTo>
                    <a:pt x="2611683" y="2667642"/>
                  </a:lnTo>
                  <a:lnTo>
                    <a:pt x="2570228" y="2625496"/>
                  </a:lnTo>
                  <a:lnTo>
                    <a:pt x="2528773" y="2583330"/>
                  </a:lnTo>
                  <a:lnTo>
                    <a:pt x="2487317" y="2541138"/>
                  </a:lnTo>
                  <a:lnTo>
                    <a:pt x="2445862" y="2498934"/>
                  </a:lnTo>
                  <a:lnTo>
                    <a:pt x="2404407" y="2456733"/>
                  </a:lnTo>
                  <a:lnTo>
                    <a:pt x="2362951" y="2414546"/>
                  </a:lnTo>
                  <a:lnTo>
                    <a:pt x="2321496" y="2372372"/>
                  </a:lnTo>
                  <a:lnTo>
                    <a:pt x="2280041" y="2330198"/>
                  </a:lnTo>
                  <a:lnTo>
                    <a:pt x="2238586" y="2288000"/>
                  </a:lnTo>
                  <a:lnTo>
                    <a:pt x="2197130" y="2245751"/>
                  </a:lnTo>
                  <a:lnTo>
                    <a:pt x="2155675" y="2203427"/>
                  </a:lnTo>
                  <a:lnTo>
                    <a:pt x="2114220" y="2161035"/>
                  </a:lnTo>
                  <a:lnTo>
                    <a:pt x="2072764" y="2118601"/>
                  </a:lnTo>
                  <a:lnTo>
                    <a:pt x="2031309" y="2076151"/>
                  </a:lnTo>
                  <a:lnTo>
                    <a:pt x="1989854" y="2033705"/>
                  </a:lnTo>
                  <a:lnTo>
                    <a:pt x="1948398" y="1991273"/>
                  </a:lnTo>
                  <a:lnTo>
                    <a:pt x="1906943" y="1948850"/>
                  </a:lnTo>
                  <a:lnTo>
                    <a:pt x="1865488" y="1906422"/>
                  </a:lnTo>
                  <a:lnTo>
                    <a:pt x="1824033" y="1863973"/>
                  </a:lnTo>
                  <a:lnTo>
                    <a:pt x="1782577" y="1821494"/>
                  </a:lnTo>
                  <a:lnTo>
                    <a:pt x="1741122" y="1779000"/>
                  </a:lnTo>
                  <a:lnTo>
                    <a:pt x="1699667" y="1736517"/>
                  </a:lnTo>
                  <a:lnTo>
                    <a:pt x="1658211" y="1694069"/>
                  </a:lnTo>
                  <a:lnTo>
                    <a:pt x="1616756" y="1651673"/>
                  </a:lnTo>
                  <a:lnTo>
                    <a:pt x="1575301" y="1609335"/>
                  </a:lnTo>
                  <a:lnTo>
                    <a:pt x="1533845" y="1567045"/>
                  </a:lnTo>
                  <a:lnTo>
                    <a:pt x="1492390" y="1524788"/>
                  </a:lnTo>
                  <a:lnTo>
                    <a:pt x="1450935" y="1482548"/>
                  </a:lnTo>
                  <a:lnTo>
                    <a:pt x="1409480" y="1440314"/>
                  </a:lnTo>
                  <a:lnTo>
                    <a:pt x="1368024" y="1398094"/>
                  </a:lnTo>
                  <a:lnTo>
                    <a:pt x="1326569" y="1355901"/>
                  </a:lnTo>
                  <a:lnTo>
                    <a:pt x="1285114" y="1313743"/>
                  </a:lnTo>
                  <a:lnTo>
                    <a:pt x="1243658" y="1271621"/>
                  </a:lnTo>
                  <a:lnTo>
                    <a:pt x="1202203" y="1229524"/>
                  </a:lnTo>
                  <a:lnTo>
                    <a:pt x="1160748" y="1187425"/>
                  </a:lnTo>
                  <a:lnTo>
                    <a:pt x="1119293" y="1145296"/>
                  </a:lnTo>
                  <a:lnTo>
                    <a:pt x="1077837" y="1103105"/>
                  </a:lnTo>
                  <a:lnTo>
                    <a:pt x="1036382" y="1060845"/>
                  </a:lnTo>
                  <a:lnTo>
                    <a:pt x="994927" y="1018540"/>
                  </a:lnTo>
                  <a:lnTo>
                    <a:pt x="953471" y="976218"/>
                  </a:lnTo>
                  <a:lnTo>
                    <a:pt x="912016" y="933904"/>
                  </a:lnTo>
                  <a:lnTo>
                    <a:pt x="870561" y="891613"/>
                  </a:lnTo>
                  <a:lnTo>
                    <a:pt x="829105" y="849345"/>
                  </a:lnTo>
                  <a:lnTo>
                    <a:pt x="787650" y="807091"/>
                  </a:lnTo>
                  <a:lnTo>
                    <a:pt x="746195" y="764837"/>
                  </a:lnTo>
                  <a:lnTo>
                    <a:pt x="704740" y="722571"/>
                  </a:lnTo>
                  <a:lnTo>
                    <a:pt x="663284" y="680296"/>
                  </a:lnTo>
                  <a:lnTo>
                    <a:pt x="621829" y="638028"/>
                  </a:lnTo>
                  <a:lnTo>
                    <a:pt x="580374" y="595786"/>
                  </a:lnTo>
                  <a:lnTo>
                    <a:pt x="538918" y="553583"/>
                  </a:lnTo>
                  <a:lnTo>
                    <a:pt x="497463" y="511418"/>
                  </a:lnTo>
                  <a:lnTo>
                    <a:pt x="456008" y="469282"/>
                  </a:lnTo>
                  <a:lnTo>
                    <a:pt x="414552" y="427156"/>
                  </a:lnTo>
                  <a:lnTo>
                    <a:pt x="373097" y="385019"/>
                  </a:lnTo>
                  <a:lnTo>
                    <a:pt x="331642" y="342858"/>
                  </a:lnTo>
                  <a:lnTo>
                    <a:pt x="290187" y="300683"/>
                  </a:lnTo>
                  <a:lnTo>
                    <a:pt x="248731" y="258527"/>
                  </a:lnTo>
                  <a:lnTo>
                    <a:pt x="207276" y="216429"/>
                  </a:lnTo>
                  <a:lnTo>
                    <a:pt x="165821" y="174423"/>
                  </a:lnTo>
                  <a:lnTo>
                    <a:pt x="124365" y="132523"/>
                  </a:lnTo>
                  <a:lnTo>
                    <a:pt x="82910" y="90724"/>
                  </a:lnTo>
                  <a:lnTo>
                    <a:pt x="41455" y="49006"/>
                  </a:lnTo>
                  <a:lnTo>
                    <a:pt x="0" y="7344"/>
                  </a:lnTo>
                  <a:close/>
                </a:path>
              </a:pathLst>
            </a:custGeom>
            <a:solidFill>
              <a:srgbClr val="666666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201546" y="2783479"/>
              <a:ext cx="3274968" cy="3338063"/>
            </a:xfrm>
            <a:custGeom>
              <a:avLst/>
              <a:pathLst>
                <a:path w="3274968" h="3338063">
                  <a:moveTo>
                    <a:pt x="0" y="0"/>
                  </a:moveTo>
                  <a:lnTo>
                    <a:pt x="41455" y="42142"/>
                  </a:lnTo>
                  <a:lnTo>
                    <a:pt x="82910" y="84285"/>
                  </a:lnTo>
                  <a:lnTo>
                    <a:pt x="124365" y="126429"/>
                  </a:lnTo>
                  <a:lnTo>
                    <a:pt x="165821" y="168574"/>
                  </a:lnTo>
                  <a:lnTo>
                    <a:pt x="207276" y="210721"/>
                  </a:lnTo>
                  <a:lnTo>
                    <a:pt x="248731" y="252869"/>
                  </a:lnTo>
                  <a:lnTo>
                    <a:pt x="290187" y="295020"/>
                  </a:lnTo>
                  <a:lnTo>
                    <a:pt x="331642" y="337174"/>
                  </a:lnTo>
                  <a:lnTo>
                    <a:pt x="373097" y="379332"/>
                  </a:lnTo>
                  <a:lnTo>
                    <a:pt x="414552" y="421493"/>
                  </a:lnTo>
                  <a:lnTo>
                    <a:pt x="456008" y="463660"/>
                  </a:lnTo>
                  <a:lnTo>
                    <a:pt x="497463" y="505836"/>
                  </a:lnTo>
                  <a:lnTo>
                    <a:pt x="538918" y="548022"/>
                  </a:lnTo>
                  <a:lnTo>
                    <a:pt x="580374" y="590221"/>
                  </a:lnTo>
                  <a:lnTo>
                    <a:pt x="621829" y="632434"/>
                  </a:lnTo>
                  <a:lnTo>
                    <a:pt x="663284" y="674664"/>
                  </a:lnTo>
                  <a:lnTo>
                    <a:pt x="704740" y="716913"/>
                  </a:lnTo>
                  <a:lnTo>
                    <a:pt x="746195" y="759183"/>
                  </a:lnTo>
                  <a:lnTo>
                    <a:pt x="787650" y="801472"/>
                  </a:lnTo>
                  <a:lnTo>
                    <a:pt x="829105" y="843773"/>
                  </a:lnTo>
                  <a:lnTo>
                    <a:pt x="870561" y="886080"/>
                  </a:lnTo>
                  <a:lnTo>
                    <a:pt x="912016" y="928385"/>
                  </a:lnTo>
                  <a:lnTo>
                    <a:pt x="953471" y="970682"/>
                  </a:lnTo>
                  <a:lnTo>
                    <a:pt x="994927" y="1012964"/>
                  </a:lnTo>
                  <a:lnTo>
                    <a:pt x="1036382" y="1055224"/>
                  </a:lnTo>
                  <a:lnTo>
                    <a:pt x="1077837" y="1097456"/>
                  </a:lnTo>
                  <a:lnTo>
                    <a:pt x="1119293" y="1139653"/>
                  </a:lnTo>
                  <a:lnTo>
                    <a:pt x="1160748" y="1181819"/>
                  </a:lnTo>
                  <a:lnTo>
                    <a:pt x="1202203" y="1223962"/>
                  </a:lnTo>
                  <a:lnTo>
                    <a:pt x="1243658" y="1266093"/>
                  </a:lnTo>
                  <a:lnTo>
                    <a:pt x="1285114" y="1308222"/>
                  </a:lnTo>
                  <a:lnTo>
                    <a:pt x="1326569" y="1350357"/>
                  </a:lnTo>
                  <a:lnTo>
                    <a:pt x="1368024" y="1392508"/>
                  </a:lnTo>
                  <a:lnTo>
                    <a:pt x="1409480" y="1434685"/>
                  </a:lnTo>
                  <a:lnTo>
                    <a:pt x="1450935" y="1476897"/>
                  </a:lnTo>
                  <a:lnTo>
                    <a:pt x="1492390" y="1519152"/>
                  </a:lnTo>
                  <a:lnTo>
                    <a:pt x="1533845" y="1561448"/>
                  </a:lnTo>
                  <a:lnTo>
                    <a:pt x="1575301" y="1603782"/>
                  </a:lnTo>
                  <a:lnTo>
                    <a:pt x="1616756" y="1646150"/>
                  </a:lnTo>
                  <a:lnTo>
                    <a:pt x="1658211" y="1688545"/>
                  </a:lnTo>
                  <a:lnTo>
                    <a:pt x="1699667" y="1730964"/>
                  </a:lnTo>
                  <a:lnTo>
                    <a:pt x="1741122" y="1773403"/>
                  </a:lnTo>
                  <a:lnTo>
                    <a:pt x="1782577" y="1815857"/>
                  </a:lnTo>
                  <a:lnTo>
                    <a:pt x="1824033" y="1858322"/>
                  </a:lnTo>
                  <a:lnTo>
                    <a:pt x="1865488" y="1900792"/>
                  </a:lnTo>
                  <a:lnTo>
                    <a:pt x="1906943" y="1943263"/>
                  </a:lnTo>
                  <a:lnTo>
                    <a:pt x="1948398" y="1985729"/>
                  </a:lnTo>
                  <a:lnTo>
                    <a:pt x="1989854" y="2028184"/>
                  </a:lnTo>
                  <a:lnTo>
                    <a:pt x="2031309" y="2070623"/>
                  </a:lnTo>
                  <a:lnTo>
                    <a:pt x="2072764" y="2113039"/>
                  </a:lnTo>
                  <a:lnTo>
                    <a:pt x="2114220" y="2155429"/>
                  </a:lnTo>
                  <a:lnTo>
                    <a:pt x="2155675" y="2197785"/>
                  </a:lnTo>
                  <a:lnTo>
                    <a:pt x="2197130" y="2240102"/>
                  </a:lnTo>
                  <a:lnTo>
                    <a:pt x="2238586" y="2282379"/>
                  </a:lnTo>
                  <a:lnTo>
                    <a:pt x="2280041" y="2324622"/>
                  </a:lnTo>
                  <a:lnTo>
                    <a:pt x="2321496" y="2366836"/>
                  </a:lnTo>
                  <a:lnTo>
                    <a:pt x="2362951" y="2409026"/>
                  </a:lnTo>
                  <a:lnTo>
                    <a:pt x="2404407" y="2451200"/>
                  </a:lnTo>
                  <a:lnTo>
                    <a:pt x="2445862" y="2493362"/>
                  </a:lnTo>
                  <a:lnTo>
                    <a:pt x="2487317" y="2535519"/>
                  </a:lnTo>
                  <a:lnTo>
                    <a:pt x="2528773" y="2577676"/>
                  </a:lnTo>
                  <a:lnTo>
                    <a:pt x="2570228" y="2619839"/>
                  </a:lnTo>
                  <a:lnTo>
                    <a:pt x="2611683" y="2662011"/>
                  </a:lnTo>
                  <a:lnTo>
                    <a:pt x="2653138" y="2704192"/>
                  </a:lnTo>
                  <a:lnTo>
                    <a:pt x="2694594" y="2746383"/>
                  </a:lnTo>
                  <a:lnTo>
                    <a:pt x="2736049" y="2788583"/>
                  </a:lnTo>
                  <a:lnTo>
                    <a:pt x="2777504" y="2830794"/>
                  </a:lnTo>
                  <a:lnTo>
                    <a:pt x="2818960" y="2873016"/>
                  </a:lnTo>
                  <a:lnTo>
                    <a:pt x="2860415" y="2915249"/>
                  </a:lnTo>
                  <a:lnTo>
                    <a:pt x="2901870" y="2957493"/>
                  </a:lnTo>
                  <a:lnTo>
                    <a:pt x="2943326" y="2999748"/>
                  </a:lnTo>
                  <a:lnTo>
                    <a:pt x="2984781" y="3042014"/>
                  </a:lnTo>
                  <a:lnTo>
                    <a:pt x="3026236" y="3084289"/>
                  </a:lnTo>
                  <a:lnTo>
                    <a:pt x="3067691" y="3126573"/>
                  </a:lnTo>
                  <a:lnTo>
                    <a:pt x="3109147" y="3168863"/>
                  </a:lnTo>
                  <a:lnTo>
                    <a:pt x="3150602" y="3211158"/>
                  </a:lnTo>
                  <a:lnTo>
                    <a:pt x="3192057" y="3253458"/>
                  </a:lnTo>
                  <a:lnTo>
                    <a:pt x="3233513" y="3295760"/>
                  </a:lnTo>
                  <a:lnTo>
                    <a:pt x="3274968" y="3338063"/>
                  </a:lnTo>
                  <a:lnTo>
                    <a:pt x="3274968" y="333806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800052" y="126525"/>
              <a:ext cx="3274968" cy="380042"/>
            </a:xfrm>
            <a:prstGeom prst="rect">
              <a:avLst/>
            </a:prstGeom>
            <a:solidFill>
              <a:srgbClr val="2626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1968678" y="204131"/>
              <a:ext cx="937716" cy="1851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E5E5E5">
                      <a:alpha val="100000"/>
                    </a:srgbClr>
                  </a:solidFill>
                  <a:latin typeface="Arial"/>
                  <a:cs typeface="Arial"/>
                </a:rPr>
                <a:t>genotypes</a:t>
              </a:r>
            </a:p>
          </p:txBody>
        </p:sp>
        <p:sp>
          <p:nvSpPr>
            <p:cNvPr id="73" name="rc73"/>
            <p:cNvSpPr/>
            <p:nvPr/>
          </p:nvSpPr>
          <p:spPr>
            <a:xfrm>
              <a:off x="4201546" y="126525"/>
              <a:ext cx="3274968" cy="380042"/>
            </a:xfrm>
            <a:prstGeom prst="rect">
              <a:avLst/>
            </a:prstGeom>
            <a:solidFill>
              <a:srgbClr val="2626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5630125" y="241438"/>
              <a:ext cx="417810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E5E5E5">
                      <a:alpha val="100000"/>
                    </a:srgbClr>
                  </a:solidFill>
                  <a:latin typeface="Arial"/>
                  <a:cs typeface="Arial"/>
                </a:rPr>
                <a:t>sites</a:t>
              </a:r>
            </a:p>
          </p:txBody>
        </p:sp>
        <p:sp>
          <p:nvSpPr>
            <p:cNvPr id="75" name="pl75"/>
            <p:cNvSpPr/>
            <p:nvPr/>
          </p:nvSpPr>
          <p:spPr>
            <a:xfrm>
              <a:off x="800052" y="6162821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</a:path>
              </a:pathLst>
            </a:custGeom>
            <a:ln w="24637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00052" y="616282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1461662" y="616282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2123272" y="616282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784882" y="616282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3446491" y="616282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658814" y="6273519"/>
              <a:ext cx="28247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320424" y="6273519"/>
              <a:ext cx="28247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982034" y="6273519"/>
              <a:ext cx="28247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643644" y="6273519"/>
              <a:ext cx="28247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305253" y="6273519"/>
              <a:ext cx="28247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86" name="pl86"/>
            <p:cNvSpPr/>
            <p:nvPr/>
          </p:nvSpPr>
          <p:spPr>
            <a:xfrm>
              <a:off x="4201546" y="6162821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</a:path>
              </a:pathLst>
            </a:custGeom>
            <a:ln w="24637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201546" y="616282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863156" y="616282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5524766" y="616282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6186375" y="616282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6847985" y="616282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4060308" y="6273519"/>
              <a:ext cx="28247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721918" y="6273519"/>
              <a:ext cx="28247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383528" y="6273519"/>
              <a:ext cx="28247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6045138" y="6273519"/>
              <a:ext cx="28247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6706747" y="6273519"/>
              <a:ext cx="28247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97" name="pl97"/>
            <p:cNvSpPr/>
            <p:nvPr/>
          </p:nvSpPr>
          <p:spPr>
            <a:xfrm>
              <a:off x="800052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403703" y="6079896"/>
              <a:ext cx="28247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03703" y="5405098"/>
              <a:ext cx="28247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03703" y="4730300"/>
              <a:ext cx="28247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03703" y="4055502"/>
              <a:ext cx="28247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03703" y="3380704"/>
              <a:ext cx="28247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03703" y="2705906"/>
              <a:ext cx="28247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03703" y="2033688"/>
              <a:ext cx="282475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1.2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03703" y="1358891"/>
              <a:ext cx="282475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1.4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03703" y="681513"/>
              <a:ext cx="28247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1.6</a:t>
              </a:r>
            </a:p>
          </p:txBody>
        </p:sp>
        <p:sp>
          <p:nvSpPr>
            <p:cNvPr id="107" name="pl107"/>
            <p:cNvSpPr/>
            <p:nvPr/>
          </p:nvSpPr>
          <p:spPr>
            <a:xfrm>
              <a:off x="736789" y="6155798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736789" y="548100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736789" y="4806202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36789" y="4131404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736789" y="3456607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736789" y="278180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736789" y="2107011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736789" y="1432213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736789" y="757415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6"/>
            <p:cNvSpPr/>
            <p:nvPr/>
          </p:nvSpPr>
          <p:spPr>
            <a:xfrm>
              <a:off x="2641817" y="6461004"/>
              <a:ext cx="2992933" cy="238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Proportion of Data Missing</a:t>
              </a:r>
            </a:p>
          </p:txBody>
        </p:sp>
        <p:sp>
          <p:nvSpPr>
            <p:cNvPr id="117" name="tx117"/>
            <p:cNvSpPr/>
            <p:nvPr/>
          </p:nvSpPr>
          <p:spPr>
            <a:xfrm rot="-5400000">
              <a:off x="-851622" y="3240635"/>
              <a:ext cx="2131714" cy="188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Scaled Pi Estimate</a:t>
              </a:r>
            </a:p>
          </p:txBody>
        </p:sp>
        <p:sp>
          <p:nvSpPr>
            <p:cNvPr id="118" name="rc118"/>
            <p:cNvSpPr/>
            <p:nvPr/>
          </p:nvSpPr>
          <p:spPr>
            <a:xfrm>
              <a:off x="7729566" y="2818492"/>
              <a:ext cx="1287908" cy="1032404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tx119"/>
            <p:cNvSpPr/>
            <p:nvPr/>
          </p:nvSpPr>
          <p:spPr>
            <a:xfrm>
              <a:off x="7856091" y="2958115"/>
              <a:ext cx="847204" cy="184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method</a:t>
              </a:r>
            </a:p>
          </p:txBody>
        </p:sp>
        <p:sp>
          <p:nvSpPr>
            <p:cNvPr id="120" name="rc120"/>
            <p:cNvSpPr/>
            <p:nvPr/>
          </p:nvSpPr>
          <p:spPr>
            <a:xfrm>
              <a:off x="7856091" y="3285459"/>
              <a:ext cx="219455" cy="219455"/>
            </a:xfrm>
            <a:prstGeom prst="rect">
              <a:avLst/>
            </a:prstGeom>
            <a:solidFill>
              <a:srgbClr val="0D0D0D">
                <a:alpha val="100000"/>
              </a:srgbClr>
            </a:solidFill>
            <a:ln w="24637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7907117" y="3336484"/>
              <a:ext cx="117405" cy="117405"/>
            </a:xfrm>
            <a:prstGeom prst="ellipse">
              <a:avLst/>
            </a:prstGeom>
            <a:solidFill>
              <a:srgbClr val="FF410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7856091" y="3285459"/>
              <a:ext cx="219455" cy="219455"/>
            </a:xfrm>
            <a:prstGeom prst="rect">
              <a:avLst/>
            </a:prstGeom>
            <a:solidFill>
              <a:srgbClr val="666666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7878037" y="339518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F410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7856091" y="3504915"/>
              <a:ext cx="219455" cy="219455"/>
            </a:xfrm>
            <a:prstGeom prst="rect">
              <a:avLst/>
            </a:prstGeom>
            <a:solidFill>
              <a:srgbClr val="0D0D0D">
                <a:alpha val="100000"/>
              </a:srgbClr>
            </a:solidFill>
            <a:ln w="24637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7907117" y="3555940"/>
              <a:ext cx="117405" cy="117405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7856091" y="3504915"/>
              <a:ext cx="219455" cy="219455"/>
            </a:xfrm>
            <a:prstGeom prst="rect">
              <a:avLst/>
            </a:prstGeom>
            <a:solidFill>
              <a:srgbClr val="666666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7878037" y="361464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>
              <a:off x="8202073" y="3279597"/>
              <a:ext cx="361354" cy="188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pixy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8202073" y="3536955"/>
              <a:ext cx="688875" cy="150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vcftools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3999" cy="6858000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24637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00052" y="506567"/>
              <a:ext cx="3274968" cy="5656253"/>
            </a:xfrm>
            <a:prstGeom prst="rect">
              <a:avLst/>
            </a:prstGeom>
            <a:solidFill>
              <a:srgbClr val="14141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00052" y="5818399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00052" y="5143601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00052" y="4468803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00052" y="3794006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00052" y="3119208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00052" y="2444410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00052" y="1769612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00052" y="1094814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130857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792467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454077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115686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777296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00052" y="6155798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00052" y="5481000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00052" y="4806202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00052" y="4131404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00052" y="3456607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00052" y="2781809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800052" y="2107011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800052" y="1432213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800052" y="757415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800052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461662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123272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784882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446491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pic>
          <p:nvPicPr>
            <p:cNvPr id="33" name="pic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052" y="506567"/>
              <a:ext cx="3274968" cy="5656253"/>
            </a:xfrm>
            <a:prstGeom prst="rect">
              <a:avLst/>
            </a:prstGeom>
          </p:spPr>
        </p:pic>
        <p:sp>
          <p:nvSpPr>
            <p:cNvPr id="34" name="pg34"/>
            <p:cNvSpPr/>
            <p:nvPr/>
          </p:nvSpPr>
          <p:spPr>
            <a:xfrm>
              <a:off x="833133" y="2779940"/>
              <a:ext cx="3241887" cy="3094"/>
            </a:xfrm>
            <a:custGeom>
              <a:avLst/>
              <a:pathLst>
                <a:path w="3241887" h="3094">
                  <a:moveTo>
                    <a:pt x="0" y="3"/>
                  </a:moveTo>
                  <a:lnTo>
                    <a:pt x="41036" y="4"/>
                  </a:lnTo>
                  <a:lnTo>
                    <a:pt x="82073" y="5"/>
                  </a:lnTo>
                  <a:lnTo>
                    <a:pt x="123109" y="5"/>
                  </a:lnTo>
                  <a:lnTo>
                    <a:pt x="164146" y="6"/>
                  </a:lnTo>
                  <a:lnTo>
                    <a:pt x="205182" y="7"/>
                  </a:lnTo>
                  <a:lnTo>
                    <a:pt x="246219" y="7"/>
                  </a:lnTo>
                  <a:lnTo>
                    <a:pt x="287255" y="8"/>
                  </a:lnTo>
                  <a:lnTo>
                    <a:pt x="328292" y="9"/>
                  </a:lnTo>
                  <a:lnTo>
                    <a:pt x="369329" y="9"/>
                  </a:lnTo>
                  <a:lnTo>
                    <a:pt x="410365" y="10"/>
                  </a:lnTo>
                  <a:lnTo>
                    <a:pt x="451402" y="10"/>
                  </a:lnTo>
                  <a:lnTo>
                    <a:pt x="492438" y="11"/>
                  </a:lnTo>
                  <a:lnTo>
                    <a:pt x="533475" y="11"/>
                  </a:lnTo>
                  <a:lnTo>
                    <a:pt x="574511" y="12"/>
                  </a:lnTo>
                  <a:lnTo>
                    <a:pt x="615548" y="12"/>
                  </a:lnTo>
                  <a:lnTo>
                    <a:pt x="656584" y="13"/>
                  </a:lnTo>
                  <a:lnTo>
                    <a:pt x="697621" y="13"/>
                  </a:lnTo>
                  <a:lnTo>
                    <a:pt x="738658" y="13"/>
                  </a:lnTo>
                  <a:lnTo>
                    <a:pt x="779694" y="14"/>
                  </a:lnTo>
                  <a:lnTo>
                    <a:pt x="820731" y="14"/>
                  </a:lnTo>
                  <a:lnTo>
                    <a:pt x="861767" y="14"/>
                  </a:lnTo>
                  <a:lnTo>
                    <a:pt x="902804" y="15"/>
                  </a:lnTo>
                  <a:lnTo>
                    <a:pt x="943840" y="15"/>
                  </a:lnTo>
                  <a:lnTo>
                    <a:pt x="984877" y="15"/>
                  </a:lnTo>
                  <a:lnTo>
                    <a:pt x="1025913" y="15"/>
                  </a:lnTo>
                  <a:lnTo>
                    <a:pt x="1066950" y="16"/>
                  </a:lnTo>
                  <a:lnTo>
                    <a:pt x="1107987" y="16"/>
                  </a:lnTo>
                  <a:lnTo>
                    <a:pt x="1149023" y="16"/>
                  </a:lnTo>
                  <a:lnTo>
                    <a:pt x="1190060" y="16"/>
                  </a:lnTo>
                  <a:lnTo>
                    <a:pt x="1231096" y="16"/>
                  </a:lnTo>
                  <a:lnTo>
                    <a:pt x="1272133" y="16"/>
                  </a:lnTo>
                  <a:lnTo>
                    <a:pt x="1313169" y="16"/>
                  </a:lnTo>
                  <a:lnTo>
                    <a:pt x="1354206" y="16"/>
                  </a:lnTo>
                  <a:lnTo>
                    <a:pt x="1395242" y="16"/>
                  </a:lnTo>
                  <a:lnTo>
                    <a:pt x="1436279" y="17"/>
                  </a:lnTo>
                  <a:lnTo>
                    <a:pt x="1477316" y="17"/>
                  </a:lnTo>
                  <a:lnTo>
                    <a:pt x="1518352" y="17"/>
                  </a:lnTo>
                  <a:lnTo>
                    <a:pt x="1559389" y="17"/>
                  </a:lnTo>
                  <a:lnTo>
                    <a:pt x="1600425" y="17"/>
                  </a:lnTo>
                  <a:lnTo>
                    <a:pt x="1641462" y="17"/>
                  </a:lnTo>
                  <a:lnTo>
                    <a:pt x="1682498" y="16"/>
                  </a:lnTo>
                  <a:lnTo>
                    <a:pt x="1723535" y="16"/>
                  </a:lnTo>
                  <a:lnTo>
                    <a:pt x="1764571" y="16"/>
                  </a:lnTo>
                  <a:lnTo>
                    <a:pt x="1805608" y="16"/>
                  </a:lnTo>
                  <a:lnTo>
                    <a:pt x="1846645" y="16"/>
                  </a:lnTo>
                  <a:lnTo>
                    <a:pt x="1887681" y="16"/>
                  </a:lnTo>
                  <a:lnTo>
                    <a:pt x="1928718" y="16"/>
                  </a:lnTo>
                  <a:lnTo>
                    <a:pt x="1969754" y="16"/>
                  </a:lnTo>
                  <a:lnTo>
                    <a:pt x="2010791" y="15"/>
                  </a:lnTo>
                  <a:lnTo>
                    <a:pt x="2051827" y="15"/>
                  </a:lnTo>
                  <a:lnTo>
                    <a:pt x="2092864" y="15"/>
                  </a:lnTo>
                  <a:lnTo>
                    <a:pt x="2133900" y="15"/>
                  </a:lnTo>
                  <a:lnTo>
                    <a:pt x="2174937" y="15"/>
                  </a:lnTo>
                  <a:lnTo>
                    <a:pt x="2215974" y="14"/>
                  </a:lnTo>
                  <a:lnTo>
                    <a:pt x="2257010" y="14"/>
                  </a:lnTo>
                  <a:lnTo>
                    <a:pt x="2298047" y="14"/>
                  </a:lnTo>
                  <a:lnTo>
                    <a:pt x="2339083" y="13"/>
                  </a:lnTo>
                  <a:lnTo>
                    <a:pt x="2380120" y="13"/>
                  </a:lnTo>
                  <a:lnTo>
                    <a:pt x="2421156" y="13"/>
                  </a:lnTo>
                  <a:lnTo>
                    <a:pt x="2462193" y="12"/>
                  </a:lnTo>
                  <a:lnTo>
                    <a:pt x="2503229" y="12"/>
                  </a:lnTo>
                  <a:lnTo>
                    <a:pt x="2544266" y="11"/>
                  </a:lnTo>
                  <a:lnTo>
                    <a:pt x="2585303" y="11"/>
                  </a:lnTo>
                  <a:lnTo>
                    <a:pt x="2626339" y="11"/>
                  </a:lnTo>
                  <a:lnTo>
                    <a:pt x="2667376" y="10"/>
                  </a:lnTo>
                  <a:lnTo>
                    <a:pt x="2708412" y="9"/>
                  </a:lnTo>
                  <a:lnTo>
                    <a:pt x="2749449" y="9"/>
                  </a:lnTo>
                  <a:lnTo>
                    <a:pt x="2790485" y="8"/>
                  </a:lnTo>
                  <a:lnTo>
                    <a:pt x="2831522" y="8"/>
                  </a:lnTo>
                  <a:lnTo>
                    <a:pt x="2872558" y="7"/>
                  </a:lnTo>
                  <a:lnTo>
                    <a:pt x="2913595" y="6"/>
                  </a:lnTo>
                  <a:lnTo>
                    <a:pt x="2954632" y="6"/>
                  </a:lnTo>
                  <a:lnTo>
                    <a:pt x="2995668" y="5"/>
                  </a:lnTo>
                  <a:lnTo>
                    <a:pt x="3036705" y="4"/>
                  </a:lnTo>
                  <a:lnTo>
                    <a:pt x="3077741" y="3"/>
                  </a:lnTo>
                  <a:lnTo>
                    <a:pt x="3118778" y="2"/>
                  </a:lnTo>
                  <a:lnTo>
                    <a:pt x="3159814" y="1"/>
                  </a:lnTo>
                  <a:lnTo>
                    <a:pt x="3200851" y="0"/>
                  </a:lnTo>
                  <a:lnTo>
                    <a:pt x="3241887" y="0"/>
                  </a:lnTo>
                  <a:lnTo>
                    <a:pt x="3241887" y="3085"/>
                  </a:lnTo>
                  <a:lnTo>
                    <a:pt x="3200851" y="3084"/>
                  </a:lnTo>
                  <a:lnTo>
                    <a:pt x="3159814" y="3083"/>
                  </a:lnTo>
                  <a:lnTo>
                    <a:pt x="3118778" y="3083"/>
                  </a:lnTo>
                  <a:lnTo>
                    <a:pt x="3077741" y="3082"/>
                  </a:lnTo>
                  <a:lnTo>
                    <a:pt x="3036705" y="3081"/>
                  </a:lnTo>
                  <a:lnTo>
                    <a:pt x="2995668" y="3080"/>
                  </a:lnTo>
                  <a:lnTo>
                    <a:pt x="2954632" y="3080"/>
                  </a:lnTo>
                  <a:lnTo>
                    <a:pt x="2913595" y="3079"/>
                  </a:lnTo>
                  <a:lnTo>
                    <a:pt x="2872558" y="3079"/>
                  </a:lnTo>
                  <a:lnTo>
                    <a:pt x="2831522" y="3078"/>
                  </a:lnTo>
                  <a:lnTo>
                    <a:pt x="2790485" y="3078"/>
                  </a:lnTo>
                  <a:lnTo>
                    <a:pt x="2749449" y="3077"/>
                  </a:lnTo>
                  <a:lnTo>
                    <a:pt x="2708412" y="3077"/>
                  </a:lnTo>
                  <a:lnTo>
                    <a:pt x="2667376" y="3076"/>
                  </a:lnTo>
                  <a:lnTo>
                    <a:pt x="2626339" y="3076"/>
                  </a:lnTo>
                  <a:lnTo>
                    <a:pt x="2585303" y="3075"/>
                  </a:lnTo>
                  <a:lnTo>
                    <a:pt x="2544266" y="3075"/>
                  </a:lnTo>
                  <a:lnTo>
                    <a:pt x="2503229" y="3075"/>
                  </a:lnTo>
                  <a:lnTo>
                    <a:pt x="2462193" y="3075"/>
                  </a:lnTo>
                  <a:lnTo>
                    <a:pt x="2421156" y="3074"/>
                  </a:lnTo>
                  <a:lnTo>
                    <a:pt x="2380120" y="3074"/>
                  </a:lnTo>
                  <a:lnTo>
                    <a:pt x="2339083" y="3074"/>
                  </a:lnTo>
                  <a:lnTo>
                    <a:pt x="2298047" y="3074"/>
                  </a:lnTo>
                  <a:lnTo>
                    <a:pt x="2257010" y="3074"/>
                  </a:lnTo>
                  <a:lnTo>
                    <a:pt x="2215974" y="3073"/>
                  </a:lnTo>
                  <a:lnTo>
                    <a:pt x="2174937" y="3073"/>
                  </a:lnTo>
                  <a:lnTo>
                    <a:pt x="2133900" y="3073"/>
                  </a:lnTo>
                  <a:lnTo>
                    <a:pt x="2092864" y="3073"/>
                  </a:lnTo>
                  <a:lnTo>
                    <a:pt x="2051827" y="3073"/>
                  </a:lnTo>
                  <a:lnTo>
                    <a:pt x="2010791" y="3073"/>
                  </a:lnTo>
                  <a:lnTo>
                    <a:pt x="1969754" y="3073"/>
                  </a:lnTo>
                  <a:lnTo>
                    <a:pt x="1928718" y="3073"/>
                  </a:lnTo>
                  <a:lnTo>
                    <a:pt x="1887681" y="3073"/>
                  </a:lnTo>
                  <a:lnTo>
                    <a:pt x="1846645" y="3073"/>
                  </a:lnTo>
                  <a:lnTo>
                    <a:pt x="1805608" y="3073"/>
                  </a:lnTo>
                  <a:lnTo>
                    <a:pt x="1764571" y="3073"/>
                  </a:lnTo>
                  <a:lnTo>
                    <a:pt x="1723535" y="3073"/>
                  </a:lnTo>
                  <a:lnTo>
                    <a:pt x="1682498" y="3073"/>
                  </a:lnTo>
                  <a:lnTo>
                    <a:pt x="1641462" y="3074"/>
                  </a:lnTo>
                  <a:lnTo>
                    <a:pt x="1600425" y="3074"/>
                  </a:lnTo>
                  <a:lnTo>
                    <a:pt x="1559389" y="3074"/>
                  </a:lnTo>
                  <a:lnTo>
                    <a:pt x="1518352" y="3074"/>
                  </a:lnTo>
                  <a:lnTo>
                    <a:pt x="1477316" y="3074"/>
                  </a:lnTo>
                  <a:lnTo>
                    <a:pt x="1436279" y="3074"/>
                  </a:lnTo>
                  <a:lnTo>
                    <a:pt x="1395242" y="3075"/>
                  </a:lnTo>
                  <a:lnTo>
                    <a:pt x="1354206" y="3075"/>
                  </a:lnTo>
                  <a:lnTo>
                    <a:pt x="1313169" y="3075"/>
                  </a:lnTo>
                  <a:lnTo>
                    <a:pt x="1272133" y="3075"/>
                  </a:lnTo>
                  <a:lnTo>
                    <a:pt x="1231096" y="3076"/>
                  </a:lnTo>
                  <a:lnTo>
                    <a:pt x="1190060" y="3076"/>
                  </a:lnTo>
                  <a:lnTo>
                    <a:pt x="1149023" y="3076"/>
                  </a:lnTo>
                  <a:lnTo>
                    <a:pt x="1107987" y="3077"/>
                  </a:lnTo>
                  <a:lnTo>
                    <a:pt x="1066950" y="3077"/>
                  </a:lnTo>
                  <a:lnTo>
                    <a:pt x="1025913" y="3077"/>
                  </a:lnTo>
                  <a:lnTo>
                    <a:pt x="984877" y="3078"/>
                  </a:lnTo>
                  <a:lnTo>
                    <a:pt x="943840" y="3078"/>
                  </a:lnTo>
                  <a:lnTo>
                    <a:pt x="902804" y="3078"/>
                  </a:lnTo>
                  <a:lnTo>
                    <a:pt x="861767" y="3079"/>
                  </a:lnTo>
                  <a:lnTo>
                    <a:pt x="820731" y="3079"/>
                  </a:lnTo>
                  <a:lnTo>
                    <a:pt x="779694" y="3080"/>
                  </a:lnTo>
                  <a:lnTo>
                    <a:pt x="738658" y="3080"/>
                  </a:lnTo>
                  <a:lnTo>
                    <a:pt x="697621" y="3081"/>
                  </a:lnTo>
                  <a:lnTo>
                    <a:pt x="656584" y="3081"/>
                  </a:lnTo>
                  <a:lnTo>
                    <a:pt x="615548" y="3082"/>
                  </a:lnTo>
                  <a:lnTo>
                    <a:pt x="574511" y="3083"/>
                  </a:lnTo>
                  <a:lnTo>
                    <a:pt x="533475" y="3083"/>
                  </a:lnTo>
                  <a:lnTo>
                    <a:pt x="492438" y="3084"/>
                  </a:lnTo>
                  <a:lnTo>
                    <a:pt x="451402" y="3085"/>
                  </a:lnTo>
                  <a:lnTo>
                    <a:pt x="410365" y="3085"/>
                  </a:lnTo>
                  <a:lnTo>
                    <a:pt x="369329" y="3086"/>
                  </a:lnTo>
                  <a:lnTo>
                    <a:pt x="328292" y="3087"/>
                  </a:lnTo>
                  <a:lnTo>
                    <a:pt x="287255" y="3088"/>
                  </a:lnTo>
                  <a:lnTo>
                    <a:pt x="246219" y="3088"/>
                  </a:lnTo>
                  <a:lnTo>
                    <a:pt x="205182" y="3089"/>
                  </a:lnTo>
                  <a:lnTo>
                    <a:pt x="164146" y="3090"/>
                  </a:lnTo>
                  <a:lnTo>
                    <a:pt x="123109" y="3091"/>
                  </a:lnTo>
                  <a:lnTo>
                    <a:pt x="82073" y="3092"/>
                  </a:lnTo>
                  <a:lnTo>
                    <a:pt x="41036" y="3093"/>
                  </a:lnTo>
                  <a:lnTo>
                    <a:pt x="0" y="3094"/>
                  </a:lnTo>
                  <a:close/>
                </a:path>
              </a:pathLst>
            </a:custGeom>
            <a:solidFill>
              <a:srgbClr val="666666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833133" y="2781482"/>
              <a:ext cx="3241887" cy="6"/>
            </a:xfrm>
            <a:custGeom>
              <a:avLst/>
              <a:pathLst>
                <a:path w="3241887" h="6">
                  <a:moveTo>
                    <a:pt x="0" y="6"/>
                  </a:moveTo>
                  <a:lnTo>
                    <a:pt x="41036" y="6"/>
                  </a:lnTo>
                  <a:lnTo>
                    <a:pt x="82073" y="5"/>
                  </a:lnTo>
                  <a:lnTo>
                    <a:pt x="123109" y="5"/>
                  </a:lnTo>
                  <a:lnTo>
                    <a:pt x="164146" y="5"/>
                  </a:lnTo>
                  <a:lnTo>
                    <a:pt x="205182" y="5"/>
                  </a:lnTo>
                  <a:lnTo>
                    <a:pt x="246219" y="5"/>
                  </a:lnTo>
                  <a:lnTo>
                    <a:pt x="287255" y="5"/>
                  </a:lnTo>
                  <a:lnTo>
                    <a:pt x="328292" y="5"/>
                  </a:lnTo>
                  <a:lnTo>
                    <a:pt x="369329" y="5"/>
                  </a:lnTo>
                  <a:lnTo>
                    <a:pt x="410365" y="5"/>
                  </a:lnTo>
                  <a:lnTo>
                    <a:pt x="451402" y="5"/>
                  </a:lnTo>
                  <a:lnTo>
                    <a:pt x="492438" y="5"/>
                  </a:lnTo>
                  <a:lnTo>
                    <a:pt x="533475" y="5"/>
                  </a:lnTo>
                  <a:lnTo>
                    <a:pt x="574511" y="5"/>
                  </a:lnTo>
                  <a:lnTo>
                    <a:pt x="615548" y="4"/>
                  </a:lnTo>
                  <a:lnTo>
                    <a:pt x="656584" y="4"/>
                  </a:lnTo>
                  <a:lnTo>
                    <a:pt x="697621" y="4"/>
                  </a:lnTo>
                  <a:lnTo>
                    <a:pt x="738658" y="4"/>
                  </a:lnTo>
                  <a:lnTo>
                    <a:pt x="779694" y="4"/>
                  </a:lnTo>
                  <a:lnTo>
                    <a:pt x="820731" y="4"/>
                  </a:lnTo>
                  <a:lnTo>
                    <a:pt x="861767" y="4"/>
                  </a:lnTo>
                  <a:lnTo>
                    <a:pt x="902804" y="4"/>
                  </a:lnTo>
                  <a:lnTo>
                    <a:pt x="943840" y="4"/>
                  </a:lnTo>
                  <a:lnTo>
                    <a:pt x="984877" y="4"/>
                  </a:lnTo>
                  <a:lnTo>
                    <a:pt x="1025913" y="4"/>
                  </a:lnTo>
                  <a:lnTo>
                    <a:pt x="1066950" y="4"/>
                  </a:lnTo>
                  <a:lnTo>
                    <a:pt x="1107987" y="3"/>
                  </a:lnTo>
                  <a:lnTo>
                    <a:pt x="1149023" y="3"/>
                  </a:lnTo>
                  <a:lnTo>
                    <a:pt x="1190060" y="3"/>
                  </a:lnTo>
                  <a:lnTo>
                    <a:pt x="1231096" y="3"/>
                  </a:lnTo>
                  <a:lnTo>
                    <a:pt x="1272133" y="3"/>
                  </a:lnTo>
                  <a:lnTo>
                    <a:pt x="1313169" y="3"/>
                  </a:lnTo>
                  <a:lnTo>
                    <a:pt x="1354206" y="3"/>
                  </a:lnTo>
                  <a:lnTo>
                    <a:pt x="1395242" y="3"/>
                  </a:lnTo>
                  <a:lnTo>
                    <a:pt x="1436279" y="3"/>
                  </a:lnTo>
                  <a:lnTo>
                    <a:pt x="1477316" y="3"/>
                  </a:lnTo>
                  <a:lnTo>
                    <a:pt x="1518352" y="3"/>
                  </a:lnTo>
                  <a:lnTo>
                    <a:pt x="1559389" y="2"/>
                  </a:lnTo>
                  <a:lnTo>
                    <a:pt x="1600425" y="2"/>
                  </a:lnTo>
                  <a:lnTo>
                    <a:pt x="1641462" y="2"/>
                  </a:lnTo>
                  <a:lnTo>
                    <a:pt x="1682498" y="2"/>
                  </a:lnTo>
                  <a:lnTo>
                    <a:pt x="1723535" y="2"/>
                  </a:lnTo>
                  <a:lnTo>
                    <a:pt x="1764571" y="2"/>
                  </a:lnTo>
                  <a:lnTo>
                    <a:pt x="1805608" y="2"/>
                  </a:lnTo>
                  <a:lnTo>
                    <a:pt x="1846645" y="2"/>
                  </a:lnTo>
                  <a:lnTo>
                    <a:pt x="1887681" y="2"/>
                  </a:lnTo>
                  <a:lnTo>
                    <a:pt x="1928718" y="2"/>
                  </a:lnTo>
                  <a:lnTo>
                    <a:pt x="1969754" y="2"/>
                  </a:lnTo>
                  <a:lnTo>
                    <a:pt x="2010791" y="2"/>
                  </a:lnTo>
                  <a:lnTo>
                    <a:pt x="2051827" y="1"/>
                  </a:lnTo>
                  <a:lnTo>
                    <a:pt x="2092864" y="1"/>
                  </a:lnTo>
                  <a:lnTo>
                    <a:pt x="2133900" y="1"/>
                  </a:lnTo>
                  <a:lnTo>
                    <a:pt x="2174937" y="1"/>
                  </a:lnTo>
                  <a:lnTo>
                    <a:pt x="2215974" y="1"/>
                  </a:lnTo>
                  <a:lnTo>
                    <a:pt x="2257010" y="1"/>
                  </a:lnTo>
                  <a:lnTo>
                    <a:pt x="2298047" y="1"/>
                  </a:lnTo>
                  <a:lnTo>
                    <a:pt x="2339083" y="1"/>
                  </a:lnTo>
                  <a:lnTo>
                    <a:pt x="2380120" y="1"/>
                  </a:lnTo>
                  <a:lnTo>
                    <a:pt x="2421156" y="1"/>
                  </a:lnTo>
                  <a:lnTo>
                    <a:pt x="2462193" y="1"/>
                  </a:lnTo>
                  <a:lnTo>
                    <a:pt x="2503229" y="1"/>
                  </a:lnTo>
                  <a:lnTo>
                    <a:pt x="2544266" y="1"/>
                  </a:lnTo>
                  <a:lnTo>
                    <a:pt x="2585303" y="0"/>
                  </a:lnTo>
                  <a:lnTo>
                    <a:pt x="2626339" y="0"/>
                  </a:lnTo>
                  <a:lnTo>
                    <a:pt x="2667376" y="0"/>
                  </a:lnTo>
                  <a:lnTo>
                    <a:pt x="2708412" y="0"/>
                  </a:lnTo>
                  <a:lnTo>
                    <a:pt x="2749449" y="0"/>
                  </a:lnTo>
                  <a:lnTo>
                    <a:pt x="2790485" y="0"/>
                  </a:lnTo>
                  <a:lnTo>
                    <a:pt x="2831522" y="0"/>
                  </a:lnTo>
                  <a:lnTo>
                    <a:pt x="2872558" y="0"/>
                  </a:lnTo>
                  <a:lnTo>
                    <a:pt x="2913595" y="0"/>
                  </a:lnTo>
                  <a:lnTo>
                    <a:pt x="2954632" y="0"/>
                  </a:lnTo>
                  <a:lnTo>
                    <a:pt x="2995668" y="0"/>
                  </a:lnTo>
                  <a:lnTo>
                    <a:pt x="3036705" y="0"/>
                  </a:lnTo>
                  <a:lnTo>
                    <a:pt x="3077741" y="0"/>
                  </a:lnTo>
                  <a:lnTo>
                    <a:pt x="3118778" y="0"/>
                  </a:lnTo>
                  <a:lnTo>
                    <a:pt x="3159814" y="0"/>
                  </a:lnTo>
                  <a:lnTo>
                    <a:pt x="3200851" y="0"/>
                  </a:lnTo>
                  <a:lnTo>
                    <a:pt x="3241887" y="0"/>
                  </a:lnTo>
                  <a:lnTo>
                    <a:pt x="3241887" y="0"/>
                  </a:lnTo>
                </a:path>
              </a:pathLst>
            </a:custGeom>
            <a:ln w="27101" cap="flat">
              <a:solidFill>
                <a:srgbClr val="FF410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833133" y="2832753"/>
              <a:ext cx="3241887" cy="3330067"/>
            </a:xfrm>
            <a:custGeom>
              <a:avLst/>
              <a:pathLst>
                <a:path w="3241887" h="3330067">
                  <a:moveTo>
                    <a:pt x="0" y="0"/>
                  </a:moveTo>
                  <a:lnTo>
                    <a:pt x="41036" y="66448"/>
                  </a:lnTo>
                  <a:lnTo>
                    <a:pt x="82073" y="132785"/>
                  </a:lnTo>
                  <a:lnTo>
                    <a:pt x="123109" y="198932"/>
                  </a:lnTo>
                  <a:lnTo>
                    <a:pt x="164146" y="264818"/>
                  </a:lnTo>
                  <a:lnTo>
                    <a:pt x="205182" y="330416"/>
                  </a:lnTo>
                  <a:lnTo>
                    <a:pt x="246219" y="395761"/>
                  </a:lnTo>
                  <a:lnTo>
                    <a:pt x="287255" y="460910"/>
                  </a:lnTo>
                  <a:lnTo>
                    <a:pt x="328292" y="525897"/>
                  </a:lnTo>
                  <a:lnTo>
                    <a:pt x="369329" y="590735"/>
                  </a:lnTo>
                  <a:lnTo>
                    <a:pt x="410365" y="655399"/>
                  </a:lnTo>
                  <a:lnTo>
                    <a:pt x="451402" y="719824"/>
                  </a:lnTo>
                  <a:lnTo>
                    <a:pt x="492438" y="783932"/>
                  </a:lnTo>
                  <a:lnTo>
                    <a:pt x="533475" y="847647"/>
                  </a:lnTo>
                  <a:lnTo>
                    <a:pt x="574511" y="910922"/>
                  </a:lnTo>
                  <a:lnTo>
                    <a:pt x="615548" y="973753"/>
                  </a:lnTo>
                  <a:lnTo>
                    <a:pt x="656584" y="1036163"/>
                  </a:lnTo>
                  <a:lnTo>
                    <a:pt x="697621" y="1098181"/>
                  </a:lnTo>
                  <a:lnTo>
                    <a:pt x="738658" y="1159826"/>
                  </a:lnTo>
                  <a:lnTo>
                    <a:pt x="779694" y="1221078"/>
                  </a:lnTo>
                  <a:lnTo>
                    <a:pt x="820731" y="1281879"/>
                  </a:lnTo>
                  <a:lnTo>
                    <a:pt x="861767" y="1342160"/>
                  </a:lnTo>
                  <a:lnTo>
                    <a:pt x="902804" y="1401855"/>
                  </a:lnTo>
                  <a:lnTo>
                    <a:pt x="943840" y="1460934"/>
                  </a:lnTo>
                  <a:lnTo>
                    <a:pt x="984877" y="1519406"/>
                  </a:lnTo>
                  <a:lnTo>
                    <a:pt x="1025913" y="1577309"/>
                  </a:lnTo>
                  <a:lnTo>
                    <a:pt x="1066950" y="1634682"/>
                  </a:lnTo>
                  <a:lnTo>
                    <a:pt x="1107987" y="1691551"/>
                  </a:lnTo>
                  <a:lnTo>
                    <a:pt x="1149023" y="1747877"/>
                  </a:lnTo>
                  <a:lnTo>
                    <a:pt x="1190060" y="1803579"/>
                  </a:lnTo>
                  <a:lnTo>
                    <a:pt x="1231096" y="1858566"/>
                  </a:lnTo>
                  <a:lnTo>
                    <a:pt x="1272133" y="1912760"/>
                  </a:lnTo>
                  <a:lnTo>
                    <a:pt x="1313169" y="1966115"/>
                  </a:lnTo>
                  <a:lnTo>
                    <a:pt x="1354206" y="2018632"/>
                  </a:lnTo>
                  <a:lnTo>
                    <a:pt x="1395242" y="2070329"/>
                  </a:lnTo>
                  <a:lnTo>
                    <a:pt x="1436279" y="2121227"/>
                  </a:lnTo>
                  <a:lnTo>
                    <a:pt x="1477316" y="2171326"/>
                  </a:lnTo>
                  <a:lnTo>
                    <a:pt x="1518352" y="2220592"/>
                  </a:lnTo>
                  <a:lnTo>
                    <a:pt x="1559389" y="2268969"/>
                  </a:lnTo>
                  <a:lnTo>
                    <a:pt x="1600425" y="2316396"/>
                  </a:lnTo>
                  <a:lnTo>
                    <a:pt x="1641462" y="2362827"/>
                  </a:lnTo>
                  <a:lnTo>
                    <a:pt x="1682498" y="2408256"/>
                  </a:lnTo>
                  <a:lnTo>
                    <a:pt x="1723535" y="2452719"/>
                  </a:lnTo>
                  <a:lnTo>
                    <a:pt x="1764571" y="2496265"/>
                  </a:lnTo>
                  <a:lnTo>
                    <a:pt x="1805608" y="2538939"/>
                  </a:lnTo>
                  <a:lnTo>
                    <a:pt x="1846645" y="2580754"/>
                  </a:lnTo>
                  <a:lnTo>
                    <a:pt x="1887681" y="2621652"/>
                  </a:lnTo>
                  <a:lnTo>
                    <a:pt x="1928718" y="2661550"/>
                  </a:lnTo>
                  <a:lnTo>
                    <a:pt x="1969754" y="2700366"/>
                  </a:lnTo>
                  <a:lnTo>
                    <a:pt x="2010791" y="2738040"/>
                  </a:lnTo>
                  <a:lnTo>
                    <a:pt x="2051827" y="2774552"/>
                  </a:lnTo>
                  <a:lnTo>
                    <a:pt x="2092864" y="2809920"/>
                  </a:lnTo>
                  <a:lnTo>
                    <a:pt x="2133900" y="2844171"/>
                  </a:lnTo>
                  <a:lnTo>
                    <a:pt x="2174937" y="2877325"/>
                  </a:lnTo>
                  <a:lnTo>
                    <a:pt x="2215974" y="2909378"/>
                  </a:lnTo>
                  <a:lnTo>
                    <a:pt x="2257010" y="2940299"/>
                  </a:lnTo>
                  <a:lnTo>
                    <a:pt x="2298047" y="2970043"/>
                  </a:lnTo>
                  <a:lnTo>
                    <a:pt x="2339083" y="2998566"/>
                  </a:lnTo>
                  <a:lnTo>
                    <a:pt x="2380120" y="3025854"/>
                  </a:lnTo>
                  <a:lnTo>
                    <a:pt x="2421156" y="3051934"/>
                  </a:lnTo>
                  <a:lnTo>
                    <a:pt x="2462193" y="3076864"/>
                  </a:lnTo>
                  <a:lnTo>
                    <a:pt x="2503229" y="3100709"/>
                  </a:lnTo>
                  <a:lnTo>
                    <a:pt x="2544266" y="3123521"/>
                  </a:lnTo>
                  <a:lnTo>
                    <a:pt x="2585303" y="3145278"/>
                  </a:lnTo>
                  <a:lnTo>
                    <a:pt x="2626339" y="3165892"/>
                  </a:lnTo>
                  <a:lnTo>
                    <a:pt x="2667376" y="3185263"/>
                  </a:lnTo>
                  <a:lnTo>
                    <a:pt x="2708412" y="3203297"/>
                  </a:lnTo>
                  <a:lnTo>
                    <a:pt x="2749449" y="3219925"/>
                  </a:lnTo>
                  <a:lnTo>
                    <a:pt x="2790485" y="3235126"/>
                  </a:lnTo>
                  <a:lnTo>
                    <a:pt x="2831522" y="3248902"/>
                  </a:lnTo>
                  <a:lnTo>
                    <a:pt x="2872558" y="3261260"/>
                  </a:lnTo>
                  <a:lnTo>
                    <a:pt x="2913595" y="3272213"/>
                  </a:lnTo>
                  <a:lnTo>
                    <a:pt x="2954632" y="3281864"/>
                  </a:lnTo>
                  <a:lnTo>
                    <a:pt x="2995668" y="3290346"/>
                  </a:lnTo>
                  <a:lnTo>
                    <a:pt x="3036705" y="3297767"/>
                  </a:lnTo>
                  <a:lnTo>
                    <a:pt x="3077741" y="3304216"/>
                  </a:lnTo>
                  <a:lnTo>
                    <a:pt x="3118778" y="3309800"/>
                  </a:lnTo>
                  <a:lnTo>
                    <a:pt x="3159814" y="3314691"/>
                  </a:lnTo>
                  <a:lnTo>
                    <a:pt x="3200851" y="3319103"/>
                  </a:lnTo>
                  <a:lnTo>
                    <a:pt x="3241887" y="3323259"/>
                  </a:lnTo>
                  <a:lnTo>
                    <a:pt x="3241887" y="3330067"/>
                  </a:lnTo>
                  <a:lnTo>
                    <a:pt x="3200851" y="3324735"/>
                  </a:lnTo>
                  <a:lnTo>
                    <a:pt x="3159814" y="3319314"/>
                  </a:lnTo>
                  <a:lnTo>
                    <a:pt x="3118778" y="3313681"/>
                  </a:lnTo>
                  <a:lnTo>
                    <a:pt x="3077741" y="3307707"/>
                  </a:lnTo>
                  <a:lnTo>
                    <a:pt x="3036705" y="3301218"/>
                  </a:lnTo>
                  <a:lnTo>
                    <a:pt x="2995668" y="3293976"/>
                  </a:lnTo>
                  <a:lnTo>
                    <a:pt x="2954632" y="3285726"/>
                  </a:lnTo>
                  <a:lnTo>
                    <a:pt x="2913595" y="3276230"/>
                  </a:lnTo>
                  <a:lnTo>
                    <a:pt x="2872558" y="3265277"/>
                  </a:lnTo>
                  <a:lnTo>
                    <a:pt x="2831522" y="3252756"/>
                  </a:lnTo>
                  <a:lnTo>
                    <a:pt x="2790485" y="3238737"/>
                  </a:lnTo>
                  <a:lnTo>
                    <a:pt x="2749449" y="3223320"/>
                  </a:lnTo>
                  <a:lnTo>
                    <a:pt x="2708412" y="3206600"/>
                  </a:lnTo>
                  <a:lnTo>
                    <a:pt x="2667376" y="3188646"/>
                  </a:lnTo>
                  <a:lnTo>
                    <a:pt x="2626339" y="3169484"/>
                  </a:lnTo>
                  <a:lnTo>
                    <a:pt x="2585303" y="3149110"/>
                  </a:lnTo>
                  <a:lnTo>
                    <a:pt x="2544266" y="3127517"/>
                  </a:lnTo>
                  <a:lnTo>
                    <a:pt x="2503229" y="3104707"/>
                  </a:lnTo>
                  <a:lnTo>
                    <a:pt x="2462193" y="3080701"/>
                  </a:lnTo>
                  <a:lnTo>
                    <a:pt x="2421156" y="3055533"/>
                  </a:lnTo>
                  <a:lnTo>
                    <a:pt x="2380120" y="3029251"/>
                  </a:lnTo>
                  <a:lnTo>
                    <a:pt x="2339083" y="3001894"/>
                  </a:lnTo>
                  <a:lnTo>
                    <a:pt x="2298047" y="2973470"/>
                  </a:lnTo>
                  <a:lnTo>
                    <a:pt x="2257010" y="2943944"/>
                  </a:lnTo>
                  <a:lnTo>
                    <a:pt x="2215974" y="2913257"/>
                  </a:lnTo>
                  <a:lnTo>
                    <a:pt x="2174937" y="2881343"/>
                  </a:lnTo>
                  <a:lnTo>
                    <a:pt x="2133900" y="2848157"/>
                  </a:lnTo>
                  <a:lnTo>
                    <a:pt x="2092864" y="2813721"/>
                  </a:lnTo>
                  <a:lnTo>
                    <a:pt x="2051827" y="2778113"/>
                  </a:lnTo>
                  <a:lnTo>
                    <a:pt x="2010791" y="2741417"/>
                  </a:lnTo>
                  <a:lnTo>
                    <a:pt x="1969754" y="2703707"/>
                  </a:lnTo>
                  <a:lnTo>
                    <a:pt x="1928718" y="2665019"/>
                  </a:lnTo>
                  <a:lnTo>
                    <a:pt x="1887681" y="2625351"/>
                  </a:lnTo>
                  <a:lnTo>
                    <a:pt x="1846645" y="2584676"/>
                  </a:lnTo>
                  <a:lnTo>
                    <a:pt x="1805608" y="2542969"/>
                  </a:lnTo>
                  <a:lnTo>
                    <a:pt x="1764571" y="2500223"/>
                  </a:lnTo>
                  <a:lnTo>
                    <a:pt x="1723535" y="2456472"/>
                  </a:lnTo>
                  <a:lnTo>
                    <a:pt x="1682498" y="2411771"/>
                  </a:lnTo>
                  <a:lnTo>
                    <a:pt x="1641462" y="2366183"/>
                  </a:lnTo>
                  <a:lnTo>
                    <a:pt x="1600425" y="2319752"/>
                  </a:lnTo>
                  <a:lnTo>
                    <a:pt x="1559389" y="2272484"/>
                  </a:lnTo>
                  <a:lnTo>
                    <a:pt x="1518352" y="2224345"/>
                  </a:lnTo>
                  <a:lnTo>
                    <a:pt x="1477316" y="2175284"/>
                  </a:lnTo>
                  <a:lnTo>
                    <a:pt x="1436279" y="2125256"/>
                  </a:lnTo>
                  <a:lnTo>
                    <a:pt x="1395242" y="2074251"/>
                  </a:lnTo>
                  <a:lnTo>
                    <a:pt x="1354206" y="2022331"/>
                  </a:lnTo>
                  <a:lnTo>
                    <a:pt x="1313169" y="1969585"/>
                  </a:lnTo>
                  <a:lnTo>
                    <a:pt x="1272133" y="1916100"/>
                  </a:lnTo>
                  <a:lnTo>
                    <a:pt x="1231096" y="1861943"/>
                  </a:lnTo>
                  <a:lnTo>
                    <a:pt x="1190060" y="1807140"/>
                  </a:lnTo>
                  <a:lnTo>
                    <a:pt x="1149023" y="1751678"/>
                  </a:lnTo>
                  <a:lnTo>
                    <a:pt x="1107987" y="1695536"/>
                  </a:lnTo>
                  <a:lnTo>
                    <a:pt x="1066950" y="1638701"/>
                  </a:lnTo>
                  <a:lnTo>
                    <a:pt x="1025913" y="1581187"/>
                  </a:lnTo>
                  <a:lnTo>
                    <a:pt x="984877" y="1523051"/>
                  </a:lnTo>
                  <a:lnTo>
                    <a:pt x="943840" y="1464361"/>
                  </a:lnTo>
                  <a:lnTo>
                    <a:pt x="902804" y="1405183"/>
                  </a:lnTo>
                  <a:lnTo>
                    <a:pt x="861767" y="1345557"/>
                  </a:lnTo>
                  <a:lnTo>
                    <a:pt x="820731" y="1285480"/>
                  </a:lnTo>
                  <a:lnTo>
                    <a:pt x="779694" y="1224916"/>
                  </a:lnTo>
                  <a:lnTo>
                    <a:pt x="738658" y="1163825"/>
                  </a:lnTo>
                  <a:lnTo>
                    <a:pt x="697621" y="1102177"/>
                  </a:lnTo>
                  <a:lnTo>
                    <a:pt x="656584" y="1039994"/>
                  </a:lnTo>
                  <a:lnTo>
                    <a:pt x="615548" y="977344"/>
                  </a:lnTo>
                  <a:lnTo>
                    <a:pt x="574511" y="914305"/>
                  </a:lnTo>
                  <a:lnTo>
                    <a:pt x="533475" y="850952"/>
                  </a:lnTo>
                  <a:lnTo>
                    <a:pt x="492438" y="787329"/>
                  </a:lnTo>
                  <a:lnTo>
                    <a:pt x="451402" y="723440"/>
                  </a:lnTo>
                  <a:lnTo>
                    <a:pt x="410365" y="659258"/>
                  </a:lnTo>
                  <a:lnTo>
                    <a:pt x="369329" y="594757"/>
                  </a:lnTo>
                  <a:lnTo>
                    <a:pt x="328292" y="529920"/>
                  </a:lnTo>
                  <a:lnTo>
                    <a:pt x="287255" y="464779"/>
                  </a:lnTo>
                  <a:lnTo>
                    <a:pt x="246219" y="399401"/>
                  </a:lnTo>
                  <a:lnTo>
                    <a:pt x="205182" y="333879"/>
                  </a:lnTo>
                  <a:lnTo>
                    <a:pt x="164146" y="268326"/>
                  </a:lnTo>
                  <a:lnTo>
                    <a:pt x="123109" y="202834"/>
                  </a:lnTo>
                  <a:lnTo>
                    <a:pt x="82073" y="137433"/>
                  </a:lnTo>
                  <a:lnTo>
                    <a:pt x="41036" y="72108"/>
                  </a:lnTo>
                  <a:lnTo>
                    <a:pt x="0" y="6838"/>
                  </a:lnTo>
                  <a:close/>
                </a:path>
              </a:pathLst>
            </a:custGeom>
            <a:solidFill>
              <a:srgbClr val="666666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33133" y="2836173"/>
              <a:ext cx="3241887" cy="3323244"/>
            </a:xfrm>
            <a:custGeom>
              <a:avLst/>
              <a:pathLst>
                <a:path w="3241887" h="3323244">
                  <a:moveTo>
                    <a:pt x="0" y="0"/>
                  </a:moveTo>
                  <a:lnTo>
                    <a:pt x="41036" y="65859"/>
                  </a:lnTo>
                  <a:lnTo>
                    <a:pt x="82073" y="131690"/>
                  </a:lnTo>
                  <a:lnTo>
                    <a:pt x="123109" y="197464"/>
                  </a:lnTo>
                  <a:lnTo>
                    <a:pt x="164146" y="263153"/>
                  </a:lnTo>
                  <a:lnTo>
                    <a:pt x="205182" y="328728"/>
                  </a:lnTo>
                  <a:lnTo>
                    <a:pt x="246219" y="394162"/>
                  </a:lnTo>
                  <a:lnTo>
                    <a:pt x="287255" y="459425"/>
                  </a:lnTo>
                  <a:lnTo>
                    <a:pt x="328292" y="524489"/>
                  </a:lnTo>
                  <a:lnTo>
                    <a:pt x="369329" y="589327"/>
                  </a:lnTo>
                  <a:lnTo>
                    <a:pt x="410365" y="653909"/>
                  </a:lnTo>
                  <a:lnTo>
                    <a:pt x="451402" y="718213"/>
                  </a:lnTo>
                  <a:lnTo>
                    <a:pt x="492438" y="782211"/>
                  </a:lnTo>
                  <a:lnTo>
                    <a:pt x="533475" y="845880"/>
                  </a:lnTo>
                  <a:lnTo>
                    <a:pt x="574511" y="909194"/>
                  </a:lnTo>
                  <a:lnTo>
                    <a:pt x="615548" y="972129"/>
                  </a:lnTo>
                  <a:lnTo>
                    <a:pt x="656584" y="1034659"/>
                  </a:lnTo>
                  <a:lnTo>
                    <a:pt x="697621" y="1096760"/>
                  </a:lnTo>
                  <a:lnTo>
                    <a:pt x="738658" y="1158406"/>
                  </a:lnTo>
                  <a:lnTo>
                    <a:pt x="779694" y="1219578"/>
                  </a:lnTo>
                  <a:lnTo>
                    <a:pt x="820731" y="1280260"/>
                  </a:lnTo>
                  <a:lnTo>
                    <a:pt x="861767" y="1340439"/>
                  </a:lnTo>
                  <a:lnTo>
                    <a:pt x="902804" y="1400100"/>
                  </a:lnTo>
                  <a:lnTo>
                    <a:pt x="943840" y="1459228"/>
                  </a:lnTo>
                  <a:lnTo>
                    <a:pt x="984877" y="1517809"/>
                  </a:lnTo>
                  <a:lnTo>
                    <a:pt x="1025913" y="1575828"/>
                  </a:lnTo>
                  <a:lnTo>
                    <a:pt x="1066950" y="1633272"/>
                  </a:lnTo>
                  <a:lnTo>
                    <a:pt x="1107987" y="1690124"/>
                  </a:lnTo>
                  <a:lnTo>
                    <a:pt x="1149023" y="1746358"/>
                  </a:lnTo>
                  <a:lnTo>
                    <a:pt x="1190060" y="1801940"/>
                  </a:lnTo>
                  <a:lnTo>
                    <a:pt x="1231096" y="1856835"/>
                  </a:lnTo>
                  <a:lnTo>
                    <a:pt x="1272133" y="1911010"/>
                  </a:lnTo>
                  <a:lnTo>
                    <a:pt x="1313169" y="1964431"/>
                  </a:lnTo>
                  <a:lnTo>
                    <a:pt x="1354206" y="2017062"/>
                  </a:lnTo>
                  <a:lnTo>
                    <a:pt x="1395242" y="2068871"/>
                  </a:lnTo>
                  <a:lnTo>
                    <a:pt x="1436279" y="2119822"/>
                  </a:lnTo>
                  <a:lnTo>
                    <a:pt x="1477316" y="2169886"/>
                  </a:lnTo>
                  <a:lnTo>
                    <a:pt x="1518352" y="2219049"/>
                  </a:lnTo>
                  <a:lnTo>
                    <a:pt x="1559389" y="2267307"/>
                  </a:lnTo>
                  <a:lnTo>
                    <a:pt x="1600425" y="2314655"/>
                  </a:lnTo>
                  <a:lnTo>
                    <a:pt x="1641462" y="2361085"/>
                  </a:lnTo>
                  <a:lnTo>
                    <a:pt x="1682498" y="2406594"/>
                  </a:lnTo>
                  <a:lnTo>
                    <a:pt x="1723535" y="2451176"/>
                  </a:lnTo>
                  <a:lnTo>
                    <a:pt x="1764571" y="2494824"/>
                  </a:lnTo>
                  <a:lnTo>
                    <a:pt x="1805608" y="2537535"/>
                  </a:lnTo>
                  <a:lnTo>
                    <a:pt x="1846645" y="2579296"/>
                  </a:lnTo>
                  <a:lnTo>
                    <a:pt x="1887681" y="2620082"/>
                  </a:lnTo>
                  <a:lnTo>
                    <a:pt x="1928718" y="2659865"/>
                  </a:lnTo>
                  <a:lnTo>
                    <a:pt x="1969754" y="2698617"/>
                  </a:lnTo>
                  <a:lnTo>
                    <a:pt x="2010791" y="2736309"/>
                  </a:lnTo>
                  <a:lnTo>
                    <a:pt x="2051827" y="2772913"/>
                  </a:lnTo>
                  <a:lnTo>
                    <a:pt x="2092864" y="2808401"/>
                  </a:lnTo>
                  <a:lnTo>
                    <a:pt x="2133900" y="2842744"/>
                  </a:lnTo>
                  <a:lnTo>
                    <a:pt x="2174937" y="2875915"/>
                  </a:lnTo>
                  <a:lnTo>
                    <a:pt x="2215974" y="2907898"/>
                  </a:lnTo>
                  <a:lnTo>
                    <a:pt x="2257010" y="2938702"/>
                  </a:lnTo>
                  <a:lnTo>
                    <a:pt x="2298047" y="2968337"/>
                  </a:lnTo>
                  <a:lnTo>
                    <a:pt x="2339083" y="2996810"/>
                  </a:lnTo>
                  <a:lnTo>
                    <a:pt x="2380120" y="3024133"/>
                  </a:lnTo>
                  <a:lnTo>
                    <a:pt x="2421156" y="3050314"/>
                  </a:lnTo>
                  <a:lnTo>
                    <a:pt x="2462193" y="3075363"/>
                  </a:lnTo>
                  <a:lnTo>
                    <a:pt x="2503229" y="3099289"/>
                  </a:lnTo>
                  <a:lnTo>
                    <a:pt x="2544266" y="3122099"/>
                  </a:lnTo>
                  <a:lnTo>
                    <a:pt x="2585303" y="3143774"/>
                  </a:lnTo>
                  <a:lnTo>
                    <a:pt x="2626339" y="3164268"/>
                  </a:lnTo>
                  <a:lnTo>
                    <a:pt x="2667376" y="3183535"/>
                  </a:lnTo>
                  <a:lnTo>
                    <a:pt x="2708412" y="3201529"/>
                  </a:lnTo>
                  <a:lnTo>
                    <a:pt x="2749449" y="3218203"/>
                  </a:lnTo>
                  <a:lnTo>
                    <a:pt x="2790485" y="3233512"/>
                  </a:lnTo>
                  <a:lnTo>
                    <a:pt x="2831522" y="3247409"/>
                  </a:lnTo>
                  <a:lnTo>
                    <a:pt x="2872558" y="3259849"/>
                  </a:lnTo>
                  <a:lnTo>
                    <a:pt x="2913595" y="3270802"/>
                  </a:lnTo>
                  <a:lnTo>
                    <a:pt x="2954632" y="3280376"/>
                  </a:lnTo>
                  <a:lnTo>
                    <a:pt x="2995668" y="3288742"/>
                  </a:lnTo>
                  <a:lnTo>
                    <a:pt x="3036705" y="3296073"/>
                  </a:lnTo>
                  <a:lnTo>
                    <a:pt x="3077741" y="3302542"/>
                  </a:lnTo>
                  <a:lnTo>
                    <a:pt x="3118778" y="3308321"/>
                  </a:lnTo>
                  <a:lnTo>
                    <a:pt x="3159814" y="3313583"/>
                  </a:lnTo>
                  <a:lnTo>
                    <a:pt x="3200851" y="3318500"/>
                  </a:lnTo>
                  <a:lnTo>
                    <a:pt x="3241887" y="3323244"/>
                  </a:lnTo>
                  <a:lnTo>
                    <a:pt x="3241887" y="3323244"/>
                  </a:lnTo>
                </a:path>
              </a:pathLst>
            </a:custGeom>
            <a:ln w="27101" cap="flat">
              <a:solidFill>
                <a:srgbClr val="6EE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201546" y="506567"/>
              <a:ext cx="3274968" cy="5656253"/>
            </a:xfrm>
            <a:prstGeom prst="rect">
              <a:avLst/>
            </a:prstGeom>
            <a:solidFill>
              <a:srgbClr val="14141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201546" y="5818399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201546" y="5143601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201546" y="4468803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201546" y="3794006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201546" y="3119208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201546" y="2444410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201546" y="1769612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201546" y="1094814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532351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193961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855571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17180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178790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201546" y="6155798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201546" y="5481000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201546" y="4806202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201546" y="4131404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201546" y="3456607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201546" y="2781809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201546" y="2107011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201546" y="1432213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201546" y="757415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201546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863156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524766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186375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847985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pic>
          <p:nvPicPr>
            <p:cNvPr id="66" name="pic6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1546" y="506567"/>
              <a:ext cx="3274968" cy="5656253"/>
            </a:xfrm>
            <a:prstGeom prst="rect">
              <a:avLst/>
            </a:prstGeom>
          </p:spPr>
        </p:pic>
        <p:sp>
          <p:nvSpPr>
            <p:cNvPr id="67" name="pg67"/>
            <p:cNvSpPr/>
            <p:nvPr/>
          </p:nvSpPr>
          <p:spPr>
            <a:xfrm>
              <a:off x="4201546" y="2777188"/>
              <a:ext cx="3274968" cy="7923"/>
            </a:xfrm>
            <a:custGeom>
              <a:avLst/>
              <a:pathLst>
                <a:path w="3274968" h="7923">
                  <a:moveTo>
                    <a:pt x="0" y="0"/>
                  </a:moveTo>
                  <a:lnTo>
                    <a:pt x="41455" y="0"/>
                  </a:lnTo>
                  <a:lnTo>
                    <a:pt x="82910" y="0"/>
                  </a:lnTo>
                  <a:lnTo>
                    <a:pt x="124365" y="0"/>
                  </a:lnTo>
                  <a:lnTo>
                    <a:pt x="165821" y="0"/>
                  </a:lnTo>
                  <a:lnTo>
                    <a:pt x="207276" y="0"/>
                  </a:lnTo>
                  <a:lnTo>
                    <a:pt x="248731" y="0"/>
                  </a:lnTo>
                  <a:lnTo>
                    <a:pt x="290187" y="0"/>
                  </a:lnTo>
                  <a:lnTo>
                    <a:pt x="331642" y="0"/>
                  </a:lnTo>
                  <a:lnTo>
                    <a:pt x="373097" y="0"/>
                  </a:lnTo>
                  <a:lnTo>
                    <a:pt x="414552" y="0"/>
                  </a:lnTo>
                  <a:lnTo>
                    <a:pt x="456008" y="0"/>
                  </a:lnTo>
                  <a:lnTo>
                    <a:pt x="497463" y="0"/>
                  </a:lnTo>
                  <a:lnTo>
                    <a:pt x="538918" y="0"/>
                  </a:lnTo>
                  <a:lnTo>
                    <a:pt x="580374" y="0"/>
                  </a:lnTo>
                  <a:lnTo>
                    <a:pt x="621829" y="0"/>
                  </a:lnTo>
                  <a:lnTo>
                    <a:pt x="663284" y="0"/>
                  </a:lnTo>
                  <a:lnTo>
                    <a:pt x="704740" y="0"/>
                  </a:lnTo>
                  <a:lnTo>
                    <a:pt x="746195" y="0"/>
                  </a:lnTo>
                  <a:lnTo>
                    <a:pt x="787650" y="0"/>
                  </a:lnTo>
                  <a:lnTo>
                    <a:pt x="829105" y="0"/>
                  </a:lnTo>
                  <a:lnTo>
                    <a:pt x="870561" y="0"/>
                  </a:lnTo>
                  <a:lnTo>
                    <a:pt x="912016" y="0"/>
                  </a:lnTo>
                  <a:lnTo>
                    <a:pt x="953471" y="0"/>
                  </a:lnTo>
                  <a:lnTo>
                    <a:pt x="994927" y="0"/>
                  </a:lnTo>
                  <a:lnTo>
                    <a:pt x="1036382" y="0"/>
                  </a:lnTo>
                  <a:lnTo>
                    <a:pt x="1077837" y="0"/>
                  </a:lnTo>
                  <a:lnTo>
                    <a:pt x="1119293" y="0"/>
                  </a:lnTo>
                  <a:lnTo>
                    <a:pt x="1160748" y="0"/>
                  </a:lnTo>
                  <a:lnTo>
                    <a:pt x="1202203" y="0"/>
                  </a:lnTo>
                  <a:lnTo>
                    <a:pt x="1243658" y="0"/>
                  </a:lnTo>
                  <a:lnTo>
                    <a:pt x="1285114" y="0"/>
                  </a:lnTo>
                  <a:lnTo>
                    <a:pt x="1326569" y="0"/>
                  </a:lnTo>
                  <a:lnTo>
                    <a:pt x="1368024" y="0"/>
                  </a:lnTo>
                  <a:lnTo>
                    <a:pt x="1409480" y="0"/>
                  </a:lnTo>
                  <a:lnTo>
                    <a:pt x="1450935" y="0"/>
                  </a:lnTo>
                  <a:lnTo>
                    <a:pt x="1492390" y="0"/>
                  </a:lnTo>
                  <a:lnTo>
                    <a:pt x="1533845" y="0"/>
                  </a:lnTo>
                  <a:lnTo>
                    <a:pt x="1575301" y="0"/>
                  </a:lnTo>
                  <a:lnTo>
                    <a:pt x="1616756" y="0"/>
                  </a:lnTo>
                  <a:lnTo>
                    <a:pt x="1658211" y="0"/>
                  </a:lnTo>
                  <a:lnTo>
                    <a:pt x="1699667" y="0"/>
                  </a:lnTo>
                  <a:lnTo>
                    <a:pt x="1741122" y="0"/>
                  </a:lnTo>
                  <a:lnTo>
                    <a:pt x="1782577" y="0"/>
                  </a:lnTo>
                  <a:lnTo>
                    <a:pt x="1824033" y="0"/>
                  </a:lnTo>
                  <a:lnTo>
                    <a:pt x="1865488" y="0"/>
                  </a:lnTo>
                  <a:lnTo>
                    <a:pt x="1906943" y="0"/>
                  </a:lnTo>
                  <a:lnTo>
                    <a:pt x="1948398" y="0"/>
                  </a:lnTo>
                  <a:lnTo>
                    <a:pt x="1989854" y="0"/>
                  </a:lnTo>
                  <a:lnTo>
                    <a:pt x="2031309" y="0"/>
                  </a:lnTo>
                  <a:lnTo>
                    <a:pt x="2072764" y="0"/>
                  </a:lnTo>
                  <a:lnTo>
                    <a:pt x="2114220" y="0"/>
                  </a:lnTo>
                  <a:lnTo>
                    <a:pt x="2155675" y="0"/>
                  </a:lnTo>
                  <a:lnTo>
                    <a:pt x="2197130" y="0"/>
                  </a:lnTo>
                  <a:lnTo>
                    <a:pt x="2238586" y="0"/>
                  </a:lnTo>
                  <a:lnTo>
                    <a:pt x="2280041" y="0"/>
                  </a:lnTo>
                  <a:lnTo>
                    <a:pt x="2321496" y="0"/>
                  </a:lnTo>
                  <a:lnTo>
                    <a:pt x="2362951" y="0"/>
                  </a:lnTo>
                  <a:lnTo>
                    <a:pt x="2404407" y="0"/>
                  </a:lnTo>
                  <a:lnTo>
                    <a:pt x="2445862" y="0"/>
                  </a:lnTo>
                  <a:lnTo>
                    <a:pt x="2487317" y="0"/>
                  </a:lnTo>
                  <a:lnTo>
                    <a:pt x="2528773" y="0"/>
                  </a:lnTo>
                  <a:lnTo>
                    <a:pt x="2570228" y="0"/>
                  </a:lnTo>
                  <a:lnTo>
                    <a:pt x="2611683" y="0"/>
                  </a:lnTo>
                  <a:lnTo>
                    <a:pt x="2653138" y="0"/>
                  </a:lnTo>
                  <a:lnTo>
                    <a:pt x="2694594" y="0"/>
                  </a:lnTo>
                  <a:lnTo>
                    <a:pt x="2736049" y="0"/>
                  </a:lnTo>
                  <a:lnTo>
                    <a:pt x="2777504" y="0"/>
                  </a:lnTo>
                  <a:lnTo>
                    <a:pt x="2818960" y="0"/>
                  </a:lnTo>
                  <a:lnTo>
                    <a:pt x="2860415" y="0"/>
                  </a:lnTo>
                  <a:lnTo>
                    <a:pt x="2901870" y="0"/>
                  </a:lnTo>
                  <a:lnTo>
                    <a:pt x="2943326" y="0"/>
                  </a:lnTo>
                  <a:lnTo>
                    <a:pt x="2984781" y="0"/>
                  </a:lnTo>
                  <a:lnTo>
                    <a:pt x="3026236" y="0"/>
                  </a:lnTo>
                  <a:lnTo>
                    <a:pt x="3067691" y="0"/>
                  </a:lnTo>
                  <a:lnTo>
                    <a:pt x="3109147" y="0"/>
                  </a:lnTo>
                  <a:lnTo>
                    <a:pt x="3150602" y="0"/>
                  </a:lnTo>
                  <a:lnTo>
                    <a:pt x="3192057" y="0"/>
                  </a:lnTo>
                  <a:lnTo>
                    <a:pt x="3233513" y="0"/>
                  </a:lnTo>
                  <a:lnTo>
                    <a:pt x="3274968" y="0"/>
                  </a:lnTo>
                  <a:lnTo>
                    <a:pt x="3274968" y="7923"/>
                  </a:lnTo>
                  <a:lnTo>
                    <a:pt x="3233513" y="7923"/>
                  </a:lnTo>
                  <a:lnTo>
                    <a:pt x="3192057" y="7923"/>
                  </a:lnTo>
                  <a:lnTo>
                    <a:pt x="3150602" y="7923"/>
                  </a:lnTo>
                  <a:lnTo>
                    <a:pt x="3109147" y="7923"/>
                  </a:lnTo>
                  <a:lnTo>
                    <a:pt x="3067691" y="7923"/>
                  </a:lnTo>
                  <a:lnTo>
                    <a:pt x="3026236" y="7923"/>
                  </a:lnTo>
                  <a:lnTo>
                    <a:pt x="2984781" y="7923"/>
                  </a:lnTo>
                  <a:lnTo>
                    <a:pt x="2943326" y="7923"/>
                  </a:lnTo>
                  <a:lnTo>
                    <a:pt x="2901870" y="7923"/>
                  </a:lnTo>
                  <a:lnTo>
                    <a:pt x="2860415" y="7923"/>
                  </a:lnTo>
                  <a:lnTo>
                    <a:pt x="2818960" y="7923"/>
                  </a:lnTo>
                  <a:lnTo>
                    <a:pt x="2777504" y="7923"/>
                  </a:lnTo>
                  <a:lnTo>
                    <a:pt x="2736049" y="7923"/>
                  </a:lnTo>
                  <a:lnTo>
                    <a:pt x="2694594" y="7923"/>
                  </a:lnTo>
                  <a:lnTo>
                    <a:pt x="2653138" y="7923"/>
                  </a:lnTo>
                  <a:lnTo>
                    <a:pt x="2611683" y="7923"/>
                  </a:lnTo>
                  <a:lnTo>
                    <a:pt x="2570228" y="7923"/>
                  </a:lnTo>
                  <a:lnTo>
                    <a:pt x="2528773" y="7923"/>
                  </a:lnTo>
                  <a:lnTo>
                    <a:pt x="2487317" y="7923"/>
                  </a:lnTo>
                  <a:lnTo>
                    <a:pt x="2445862" y="7923"/>
                  </a:lnTo>
                  <a:lnTo>
                    <a:pt x="2404407" y="7923"/>
                  </a:lnTo>
                  <a:lnTo>
                    <a:pt x="2362951" y="7923"/>
                  </a:lnTo>
                  <a:lnTo>
                    <a:pt x="2321496" y="7923"/>
                  </a:lnTo>
                  <a:lnTo>
                    <a:pt x="2280041" y="7923"/>
                  </a:lnTo>
                  <a:lnTo>
                    <a:pt x="2238586" y="7923"/>
                  </a:lnTo>
                  <a:lnTo>
                    <a:pt x="2197130" y="7923"/>
                  </a:lnTo>
                  <a:lnTo>
                    <a:pt x="2155675" y="7923"/>
                  </a:lnTo>
                  <a:lnTo>
                    <a:pt x="2114220" y="7923"/>
                  </a:lnTo>
                  <a:lnTo>
                    <a:pt x="2072764" y="7923"/>
                  </a:lnTo>
                  <a:lnTo>
                    <a:pt x="2031309" y="7923"/>
                  </a:lnTo>
                  <a:lnTo>
                    <a:pt x="1989854" y="7923"/>
                  </a:lnTo>
                  <a:lnTo>
                    <a:pt x="1948398" y="7923"/>
                  </a:lnTo>
                  <a:lnTo>
                    <a:pt x="1906943" y="7923"/>
                  </a:lnTo>
                  <a:lnTo>
                    <a:pt x="1865488" y="7923"/>
                  </a:lnTo>
                  <a:lnTo>
                    <a:pt x="1824033" y="7923"/>
                  </a:lnTo>
                  <a:lnTo>
                    <a:pt x="1782577" y="7923"/>
                  </a:lnTo>
                  <a:lnTo>
                    <a:pt x="1741122" y="7923"/>
                  </a:lnTo>
                  <a:lnTo>
                    <a:pt x="1699667" y="7923"/>
                  </a:lnTo>
                  <a:lnTo>
                    <a:pt x="1658211" y="7923"/>
                  </a:lnTo>
                  <a:lnTo>
                    <a:pt x="1616756" y="7923"/>
                  </a:lnTo>
                  <a:lnTo>
                    <a:pt x="1575301" y="7923"/>
                  </a:lnTo>
                  <a:lnTo>
                    <a:pt x="1533845" y="7923"/>
                  </a:lnTo>
                  <a:lnTo>
                    <a:pt x="1492390" y="7923"/>
                  </a:lnTo>
                  <a:lnTo>
                    <a:pt x="1450935" y="7923"/>
                  </a:lnTo>
                  <a:lnTo>
                    <a:pt x="1409480" y="7923"/>
                  </a:lnTo>
                  <a:lnTo>
                    <a:pt x="1368024" y="7923"/>
                  </a:lnTo>
                  <a:lnTo>
                    <a:pt x="1326569" y="7923"/>
                  </a:lnTo>
                  <a:lnTo>
                    <a:pt x="1285114" y="7923"/>
                  </a:lnTo>
                  <a:lnTo>
                    <a:pt x="1243658" y="7923"/>
                  </a:lnTo>
                  <a:lnTo>
                    <a:pt x="1202203" y="7923"/>
                  </a:lnTo>
                  <a:lnTo>
                    <a:pt x="1160748" y="7923"/>
                  </a:lnTo>
                  <a:lnTo>
                    <a:pt x="1119293" y="7923"/>
                  </a:lnTo>
                  <a:lnTo>
                    <a:pt x="1077837" y="7923"/>
                  </a:lnTo>
                  <a:lnTo>
                    <a:pt x="1036382" y="7923"/>
                  </a:lnTo>
                  <a:lnTo>
                    <a:pt x="994927" y="7923"/>
                  </a:lnTo>
                  <a:lnTo>
                    <a:pt x="953471" y="7923"/>
                  </a:lnTo>
                  <a:lnTo>
                    <a:pt x="912016" y="7923"/>
                  </a:lnTo>
                  <a:lnTo>
                    <a:pt x="870561" y="7923"/>
                  </a:lnTo>
                  <a:lnTo>
                    <a:pt x="829105" y="7923"/>
                  </a:lnTo>
                  <a:lnTo>
                    <a:pt x="787650" y="7923"/>
                  </a:lnTo>
                  <a:lnTo>
                    <a:pt x="746195" y="7923"/>
                  </a:lnTo>
                  <a:lnTo>
                    <a:pt x="704740" y="7923"/>
                  </a:lnTo>
                  <a:lnTo>
                    <a:pt x="663284" y="7923"/>
                  </a:lnTo>
                  <a:lnTo>
                    <a:pt x="621829" y="7923"/>
                  </a:lnTo>
                  <a:lnTo>
                    <a:pt x="580374" y="7923"/>
                  </a:lnTo>
                  <a:lnTo>
                    <a:pt x="538918" y="7923"/>
                  </a:lnTo>
                  <a:lnTo>
                    <a:pt x="497463" y="7923"/>
                  </a:lnTo>
                  <a:lnTo>
                    <a:pt x="456008" y="7923"/>
                  </a:lnTo>
                  <a:lnTo>
                    <a:pt x="414552" y="7923"/>
                  </a:lnTo>
                  <a:lnTo>
                    <a:pt x="373097" y="7923"/>
                  </a:lnTo>
                  <a:lnTo>
                    <a:pt x="331642" y="7923"/>
                  </a:lnTo>
                  <a:lnTo>
                    <a:pt x="290187" y="7923"/>
                  </a:lnTo>
                  <a:lnTo>
                    <a:pt x="248731" y="7923"/>
                  </a:lnTo>
                  <a:lnTo>
                    <a:pt x="207276" y="7923"/>
                  </a:lnTo>
                  <a:lnTo>
                    <a:pt x="165821" y="7923"/>
                  </a:lnTo>
                  <a:lnTo>
                    <a:pt x="124365" y="7923"/>
                  </a:lnTo>
                  <a:lnTo>
                    <a:pt x="82910" y="7923"/>
                  </a:lnTo>
                  <a:lnTo>
                    <a:pt x="41455" y="7923"/>
                  </a:lnTo>
                  <a:lnTo>
                    <a:pt x="0" y="7923"/>
                  </a:lnTo>
                  <a:close/>
                </a:path>
              </a:pathLst>
            </a:custGeom>
            <a:solidFill>
              <a:srgbClr val="666666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201546" y="2781149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41455" y="0"/>
                  </a:lnTo>
                  <a:lnTo>
                    <a:pt x="82910" y="0"/>
                  </a:lnTo>
                  <a:lnTo>
                    <a:pt x="124365" y="0"/>
                  </a:lnTo>
                  <a:lnTo>
                    <a:pt x="165821" y="0"/>
                  </a:lnTo>
                  <a:lnTo>
                    <a:pt x="207276" y="0"/>
                  </a:lnTo>
                  <a:lnTo>
                    <a:pt x="248731" y="0"/>
                  </a:lnTo>
                  <a:lnTo>
                    <a:pt x="290187" y="0"/>
                  </a:lnTo>
                  <a:lnTo>
                    <a:pt x="331642" y="0"/>
                  </a:lnTo>
                  <a:lnTo>
                    <a:pt x="373097" y="0"/>
                  </a:lnTo>
                  <a:lnTo>
                    <a:pt x="414552" y="0"/>
                  </a:lnTo>
                  <a:lnTo>
                    <a:pt x="456008" y="0"/>
                  </a:lnTo>
                  <a:lnTo>
                    <a:pt x="497463" y="0"/>
                  </a:lnTo>
                  <a:lnTo>
                    <a:pt x="538918" y="0"/>
                  </a:lnTo>
                  <a:lnTo>
                    <a:pt x="580374" y="0"/>
                  </a:lnTo>
                  <a:lnTo>
                    <a:pt x="621829" y="0"/>
                  </a:lnTo>
                  <a:lnTo>
                    <a:pt x="663284" y="0"/>
                  </a:lnTo>
                  <a:lnTo>
                    <a:pt x="704740" y="0"/>
                  </a:lnTo>
                  <a:lnTo>
                    <a:pt x="746195" y="0"/>
                  </a:lnTo>
                  <a:lnTo>
                    <a:pt x="787650" y="0"/>
                  </a:lnTo>
                  <a:lnTo>
                    <a:pt x="829105" y="0"/>
                  </a:lnTo>
                  <a:lnTo>
                    <a:pt x="870561" y="0"/>
                  </a:lnTo>
                  <a:lnTo>
                    <a:pt x="912016" y="0"/>
                  </a:lnTo>
                  <a:lnTo>
                    <a:pt x="953471" y="0"/>
                  </a:lnTo>
                  <a:lnTo>
                    <a:pt x="994927" y="0"/>
                  </a:lnTo>
                  <a:lnTo>
                    <a:pt x="1036382" y="0"/>
                  </a:lnTo>
                  <a:lnTo>
                    <a:pt x="1077837" y="0"/>
                  </a:lnTo>
                  <a:lnTo>
                    <a:pt x="1119293" y="0"/>
                  </a:lnTo>
                  <a:lnTo>
                    <a:pt x="1160748" y="0"/>
                  </a:lnTo>
                  <a:lnTo>
                    <a:pt x="1202203" y="0"/>
                  </a:lnTo>
                  <a:lnTo>
                    <a:pt x="1243658" y="0"/>
                  </a:lnTo>
                  <a:lnTo>
                    <a:pt x="1285114" y="0"/>
                  </a:lnTo>
                  <a:lnTo>
                    <a:pt x="1326569" y="0"/>
                  </a:lnTo>
                  <a:lnTo>
                    <a:pt x="1368024" y="0"/>
                  </a:lnTo>
                  <a:lnTo>
                    <a:pt x="1409480" y="0"/>
                  </a:lnTo>
                  <a:lnTo>
                    <a:pt x="1450935" y="0"/>
                  </a:lnTo>
                  <a:lnTo>
                    <a:pt x="1492390" y="0"/>
                  </a:lnTo>
                  <a:lnTo>
                    <a:pt x="1533845" y="0"/>
                  </a:lnTo>
                  <a:lnTo>
                    <a:pt x="1575301" y="0"/>
                  </a:lnTo>
                  <a:lnTo>
                    <a:pt x="1616756" y="0"/>
                  </a:lnTo>
                  <a:lnTo>
                    <a:pt x="1658211" y="0"/>
                  </a:lnTo>
                  <a:lnTo>
                    <a:pt x="1699667" y="0"/>
                  </a:lnTo>
                  <a:lnTo>
                    <a:pt x="1741122" y="0"/>
                  </a:lnTo>
                  <a:lnTo>
                    <a:pt x="1782577" y="0"/>
                  </a:lnTo>
                  <a:lnTo>
                    <a:pt x="1824033" y="0"/>
                  </a:lnTo>
                  <a:lnTo>
                    <a:pt x="1865488" y="0"/>
                  </a:lnTo>
                  <a:lnTo>
                    <a:pt x="1906943" y="0"/>
                  </a:lnTo>
                  <a:lnTo>
                    <a:pt x="1948398" y="0"/>
                  </a:lnTo>
                  <a:lnTo>
                    <a:pt x="1989854" y="0"/>
                  </a:lnTo>
                  <a:lnTo>
                    <a:pt x="2031309" y="0"/>
                  </a:lnTo>
                  <a:lnTo>
                    <a:pt x="2072764" y="0"/>
                  </a:lnTo>
                  <a:lnTo>
                    <a:pt x="2114220" y="0"/>
                  </a:lnTo>
                  <a:lnTo>
                    <a:pt x="2155675" y="0"/>
                  </a:lnTo>
                  <a:lnTo>
                    <a:pt x="2197130" y="0"/>
                  </a:lnTo>
                  <a:lnTo>
                    <a:pt x="2238586" y="0"/>
                  </a:lnTo>
                  <a:lnTo>
                    <a:pt x="2280041" y="0"/>
                  </a:lnTo>
                  <a:lnTo>
                    <a:pt x="2321496" y="0"/>
                  </a:lnTo>
                  <a:lnTo>
                    <a:pt x="2362951" y="0"/>
                  </a:lnTo>
                  <a:lnTo>
                    <a:pt x="2404407" y="0"/>
                  </a:lnTo>
                  <a:lnTo>
                    <a:pt x="2445862" y="0"/>
                  </a:lnTo>
                  <a:lnTo>
                    <a:pt x="2487317" y="0"/>
                  </a:lnTo>
                  <a:lnTo>
                    <a:pt x="2528773" y="0"/>
                  </a:lnTo>
                  <a:lnTo>
                    <a:pt x="2570228" y="0"/>
                  </a:lnTo>
                  <a:lnTo>
                    <a:pt x="2611683" y="0"/>
                  </a:lnTo>
                  <a:lnTo>
                    <a:pt x="2653138" y="0"/>
                  </a:lnTo>
                  <a:lnTo>
                    <a:pt x="2694594" y="0"/>
                  </a:lnTo>
                  <a:lnTo>
                    <a:pt x="2736049" y="0"/>
                  </a:lnTo>
                  <a:lnTo>
                    <a:pt x="2777504" y="0"/>
                  </a:lnTo>
                  <a:lnTo>
                    <a:pt x="2818960" y="0"/>
                  </a:lnTo>
                  <a:lnTo>
                    <a:pt x="2860415" y="0"/>
                  </a:lnTo>
                  <a:lnTo>
                    <a:pt x="2901870" y="0"/>
                  </a:lnTo>
                  <a:lnTo>
                    <a:pt x="2943326" y="0"/>
                  </a:lnTo>
                  <a:lnTo>
                    <a:pt x="2984781" y="0"/>
                  </a:lnTo>
                  <a:lnTo>
                    <a:pt x="3026236" y="0"/>
                  </a:lnTo>
                  <a:lnTo>
                    <a:pt x="3067691" y="0"/>
                  </a:lnTo>
                  <a:lnTo>
                    <a:pt x="3109147" y="0"/>
                  </a:lnTo>
                  <a:lnTo>
                    <a:pt x="3150602" y="0"/>
                  </a:lnTo>
                  <a:lnTo>
                    <a:pt x="3192057" y="0"/>
                  </a:lnTo>
                  <a:lnTo>
                    <a:pt x="3233513" y="0"/>
                  </a:ln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27101" cap="flat">
              <a:solidFill>
                <a:srgbClr val="FF410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201546" y="2779807"/>
              <a:ext cx="3274968" cy="3345405"/>
            </a:xfrm>
            <a:custGeom>
              <a:avLst/>
              <a:pathLst>
                <a:path w="3274968" h="3345405">
                  <a:moveTo>
                    <a:pt x="0" y="0"/>
                  </a:moveTo>
                  <a:lnTo>
                    <a:pt x="41455" y="42623"/>
                  </a:lnTo>
                  <a:lnTo>
                    <a:pt x="82910" y="85190"/>
                  </a:lnTo>
                  <a:lnTo>
                    <a:pt x="124365" y="127679"/>
                  </a:lnTo>
                  <a:lnTo>
                    <a:pt x="165821" y="170069"/>
                  </a:lnTo>
                  <a:lnTo>
                    <a:pt x="207276" y="212356"/>
                  </a:lnTo>
                  <a:lnTo>
                    <a:pt x="248731" y="254556"/>
                  </a:lnTo>
                  <a:lnTo>
                    <a:pt x="290187" y="296702"/>
                  </a:lnTo>
                  <a:lnTo>
                    <a:pt x="331642" y="338835"/>
                  </a:lnTo>
                  <a:lnTo>
                    <a:pt x="373097" y="380988"/>
                  </a:lnTo>
                  <a:lnTo>
                    <a:pt x="414552" y="423174"/>
                  </a:lnTo>
                  <a:lnTo>
                    <a:pt x="456008" y="465383"/>
                  </a:lnTo>
                  <a:lnTo>
                    <a:pt x="497463" y="507598"/>
                  </a:lnTo>
                  <a:lnTo>
                    <a:pt x="538918" y="549806"/>
                  </a:lnTo>
                  <a:lnTo>
                    <a:pt x="580374" y="592000"/>
                  </a:lnTo>
                  <a:lnTo>
                    <a:pt x="621829" y="634184"/>
                  </a:lnTo>
                  <a:lnTo>
                    <a:pt x="663284" y="676377"/>
                  </a:lnTo>
                  <a:lnTo>
                    <a:pt x="704740" y="718600"/>
                  </a:lnTo>
                  <a:lnTo>
                    <a:pt x="746195" y="760873"/>
                  </a:lnTo>
                  <a:lnTo>
                    <a:pt x="787650" y="803197"/>
                  </a:lnTo>
                  <a:lnTo>
                    <a:pt x="829105" y="845545"/>
                  </a:lnTo>
                  <a:lnTo>
                    <a:pt x="870561" y="887891"/>
                  </a:lnTo>
                  <a:lnTo>
                    <a:pt x="912016" y="930210"/>
                  </a:lnTo>
                  <a:lnTo>
                    <a:pt x="953471" y="972490"/>
                  </a:lnTo>
                  <a:lnTo>
                    <a:pt x="994927" y="1014732"/>
                  </a:lnTo>
                  <a:lnTo>
                    <a:pt x="1036382" y="1056948"/>
                  </a:lnTo>
                  <a:lnTo>
                    <a:pt x="1077837" y="1099151"/>
                  </a:lnTo>
                  <a:lnTo>
                    <a:pt x="1119293" y="1141354"/>
                  </a:lnTo>
                  <a:lnTo>
                    <a:pt x="1160748" y="1183556"/>
                  </a:lnTo>
                  <a:lnTo>
                    <a:pt x="1202203" y="1225745"/>
                  </a:lnTo>
                  <a:lnTo>
                    <a:pt x="1243658" y="1267909"/>
                  </a:lnTo>
                  <a:lnTo>
                    <a:pt x="1285114" y="1310045"/>
                  </a:lnTo>
                  <a:lnTo>
                    <a:pt x="1326569" y="1352157"/>
                  </a:lnTo>
                  <a:lnTo>
                    <a:pt x="1368024" y="1394265"/>
                  </a:lnTo>
                  <a:lnTo>
                    <a:pt x="1409480" y="1436399"/>
                  </a:lnTo>
                  <a:lnTo>
                    <a:pt x="1450935" y="1478590"/>
                  </a:lnTo>
                  <a:lnTo>
                    <a:pt x="1492390" y="1520859"/>
                  </a:lnTo>
                  <a:lnTo>
                    <a:pt x="1533845" y="1563196"/>
                  </a:lnTo>
                  <a:lnTo>
                    <a:pt x="1575301" y="1605574"/>
                  </a:lnTo>
                  <a:lnTo>
                    <a:pt x="1616756" y="1647970"/>
                  </a:lnTo>
                  <a:lnTo>
                    <a:pt x="1658211" y="1690365"/>
                  </a:lnTo>
                  <a:lnTo>
                    <a:pt x="1699667" y="1732756"/>
                  </a:lnTo>
                  <a:lnTo>
                    <a:pt x="1741122" y="1775150"/>
                  </a:lnTo>
                  <a:lnTo>
                    <a:pt x="1782577" y="1817564"/>
                  </a:lnTo>
                  <a:lnTo>
                    <a:pt x="1824033" y="1860015"/>
                  </a:lnTo>
                  <a:lnTo>
                    <a:pt x="1865488" y="1902507"/>
                  </a:lnTo>
                  <a:lnTo>
                    <a:pt x="1906943" y="1945021"/>
                  </a:lnTo>
                  <a:lnTo>
                    <a:pt x="1948398" y="1987529"/>
                  </a:lnTo>
                  <a:lnTo>
                    <a:pt x="1989854" y="2030007"/>
                  </a:lnTo>
                  <a:lnTo>
                    <a:pt x="2031309" y="2072439"/>
                  </a:lnTo>
                  <a:lnTo>
                    <a:pt x="2072764" y="2114822"/>
                  </a:lnTo>
                  <a:lnTo>
                    <a:pt x="2114220" y="2157166"/>
                  </a:lnTo>
                  <a:lnTo>
                    <a:pt x="2155675" y="2199486"/>
                  </a:lnTo>
                  <a:lnTo>
                    <a:pt x="2197130" y="2241797"/>
                  </a:lnTo>
                  <a:lnTo>
                    <a:pt x="2238586" y="2284102"/>
                  </a:lnTo>
                  <a:lnTo>
                    <a:pt x="2280041" y="2326390"/>
                  </a:lnTo>
                  <a:lnTo>
                    <a:pt x="2321496" y="2368643"/>
                  </a:lnTo>
                  <a:lnTo>
                    <a:pt x="2362951" y="2410851"/>
                  </a:lnTo>
                  <a:lnTo>
                    <a:pt x="2404407" y="2453011"/>
                  </a:lnTo>
                  <a:lnTo>
                    <a:pt x="2445862" y="2495134"/>
                  </a:lnTo>
                  <a:lnTo>
                    <a:pt x="2487317" y="2537244"/>
                  </a:lnTo>
                  <a:lnTo>
                    <a:pt x="2528773" y="2579366"/>
                  </a:lnTo>
                  <a:lnTo>
                    <a:pt x="2570228" y="2621526"/>
                  </a:lnTo>
                  <a:lnTo>
                    <a:pt x="2611683" y="2663724"/>
                  </a:lnTo>
                  <a:lnTo>
                    <a:pt x="2653138" y="2705942"/>
                  </a:lnTo>
                  <a:lnTo>
                    <a:pt x="2694594" y="2748162"/>
                  </a:lnTo>
                  <a:lnTo>
                    <a:pt x="2736049" y="2790367"/>
                  </a:lnTo>
                  <a:lnTo>
                    <a:pt x="2777504" y="2832557"/>
                  </a:lnTo>
                  <a:lnTo>
                    <a:pt x="2818960" y="2874739"/>
                  </a:lnTo>
                  <a:lnTo>
                    <a:pt x="2860415" y="2916930"/>
                  </a:lnTo>
                  <a:lnTo>
                    <a:pt x="2901870" y="2959150"/>
                  </a:lnTo>
                  <a:lnTo>
                    <a:pt x="2943326" y="3001410"/>
                  </a:lnTo>
                  <a:lnTo>
                    <a:pt x="2984781" y="3043697"/>
                  </a:lnTo>
                  <a:lnTo>
                    <a:pt x="3026236" y="3085978"/>
                  </a:lnTo>
                  <a:lnTo>
                    <a:pt x="3067691" y="3128211"/>
                  </a:lnTo>
                  <a:lnTo>
                    <a:pt x="3109147" y="3170361"/>
                  </a:lnTo>
                  <a:lnTo>
                    <a:pt x="3150602" y="3212411"/>
                  </a:lnTo>
                  <a:lnTo>
                    <a:pt x="3192057" y="3254366"/>
                  </a:lnTo>
                  <a:lnTo>
                    <a:pt x="3233513" y="3296243"/>
                  </a:lnTo>
                  <a:lnTo>
                    <a:pt x="3274968" y="3338066"/>
                  </a:lnTo>
                  <a:lnTo>
                    <a:pt x="3274968" y="3345405"/>
                  </a:lnTo>
                  <a:lnTo>
                    <a:pt x="3233513" y="3302621"/>
                  </a:lnTo>
                  <a:lnTo>
                    <a:pt x="3192057" y="3259894"/>
                  </a:lnTo>
                  <a:lnTo>
                    <a:pt x="3150602" y="3217250"/>
                  </a:lnTo>
                  <a:lnTo>
                    <a:pt x="3109147" y="3174709"/>
                  </a:lnTo>
                  <a:lnTo>
                    <a:pt x="3067691" y="3132279"/>
                  </a:lnTo>
                  <a:lnTo>
                    <a:pt x="3026236" y="3089945"/>
                  </a:lnTo>
                  <a:lnTo>
                    <a:pt x="2984781" y="3047675"/>
                  </a:lnTo>
                  <a:lnTo>
                    <a:pt x="2943326" y="3005430"/>
                  </a:lnTo>
                  <a:lnTo>
                    <a:pt x="2901870" y="2963179"/>
                  </a:lnTo>
                  <a:lnTo>
                    <a:pt x="2860415" y="2920911"/>
                  </a:lnTo>
                  <a:lnTo>
                    <a:pt x="2818960" y="2878637"/>
                  </a:lnTo>
                  <a:lnTo>
                    <a:pt x="2777504" y="2836376"/>
                  </a:lnTo>
                  <a:lnTo>
                    <a:pt x="2736049" y="2794143"/>
                  </a:lnTo>
                  <a:lnTo>
                    <a:pt x="2694594" y="2751948"/>
                  </a:lnTo>
                  <a:lnTo>
                    <a:pt x="2653138" y="2709786"/>
                  </a:lnTo>
                  <a:lnTo>
                    <a:pt x="2611683" y="2667642"/>
                  </a:lnTo>
                  <a:lnTo>
                    <a:pt x="2570228" y="2625496"/>
                  </a:lnTo>
                  <a:lnTo>
                    <a:pt x="2528773" y="2583330"/>
                  </a:lnTo>
                  <a:lnTo>
                    <a:pt x="2487317" y="2541138"/>
                  </a:lnTo>
                  <a:lnTo>
                    <a:pt x="2445862" y="2498934"/>
                  </a:lnTo>
                  <a:lnTo>
                    <a:pt x="2404407" y="2456733"/>
                  </a:lnTo>
                  <a:lnTo>
                    <a:pt x="2362951" y="2414546"/>
                  </a:lnTo>
                  <a:lnTo>
                    <a:pt x="2321496" y="2372372"/>
                  </a:lnTo>
                  <a:lnTo>
                    <a:pt x="2280041" y="2330198"/>
                  </a:lnTo>
                  <a:lnTo>
                    <a:pt x="2238586" y="2288000"/>
                  </a:lnTo>
                  <a:lnTo>
                    <a:pt x="2197130" y="2245751"/>
                  </a:lnTo>
                  <a:lnTo>
                    <a:pt x="2155675" y="2203427"/>
                  </a:lnTo>
                  <a:lnTo>
                    <a:pt x="2114220" y="2161035"/>
                  </a:lnTo>
                  <a:lnTo>
                    <a:pt x="2072764" y="2118601"/>
                  </a:lnTo>
                  <a:lnTo>
                    <a:pt x="2031309" y="2076151"/>
                  </a:lnTo>
                  <a:lnTo>
                    <a:pt x="1989854" y="2033705"/>
                  </a:lnTo>
                  <a:lnTo>
                    <a:pt x="1948398" y="1991273"/>
                  </a:lnTo>
                  <a:lnTo>
                    <a:pt x="1906943" y="1948850"/>
                  </a:lnTo>
                  <a:lnTo>
                    <a:pt x="1865488" y="1906422"/>
                  </a:lnTo>
                  <a:lnTo>
                    <a:pt x="1824033" y="1863973"/>
                  </a:lnTo>
                  <a:lnTo>
                    <a:pt x="1782577" y="1821494"/>
                  </a:lnTo>
                  <a:lnTo>
                    <a:pt x="1741122" y="1779000"/>
                  </a:lnTo>
                  <a:lnTo>
                    <a:pt x="1699667" y="1736517"/>
                  </a:lnTo>
                  <a:lnTo>
                    <a:pt x="1658211" y="1694069"/>
                  </a:lnTo>
                  <a:lnTo>
                    <a:pt x="1616756" y="1651673"/>
                  </a:lnTo>
                  <a:lnTo>
                    <a:pt x="1575301" y="1609335"/>
                  </a:lnTo>
                  <a:lnTo>
                    <a:pt x="1533845" y="1567045"/>
                  </a:lnTo>
                  <a:lnTo>
                    <a:pt x="1492390" y="1524788"/>
                  </a:lnTo>
                  <a:lnTo>
                    <a:pt x="1450935" y="1482548"/>
                  </a:lnTo>
                  <a:lnTo>
                    <a:pt x="1409480" y="1440314"/>
                  </a:lnTo>
                  <a:lnTo>
                    <a:pt x="1368024" y="1398094"/>
                  </a:lnTo>
                  <a:lnTo>
                    <a:pt x="1326569" y="1355901"/>
                  </a:lnTo>
                  <a:lnTo>
                    <a:pt x="1285114" y="1313743"/>
                  </a:lnTo>
                  <a:lnTo>
                    <a:pt x="1243658" y="1271621"/>
                  </a:lnTo>
                  <a:lnTo>
                    <a:pt x="1202203" y="1229524"/>
                  </a:lnTo>
                  <a:lnTo>
                    <a:pt x="1160748" y="1187425"/>
                  </a:lnTo>
                  <a:lnTo>
                    <a:pt x="1119293" y="1145296"/>
                  </a:lnTo>
                  <a:lnTo>
                    <a:pt x="1077837" y="1103105"/>
                  </a:lnTo>
                  <a:lnTo>
                    <a:pt x="1036382" y="1060845"/>
                  </a:lnTo>
                  <a:lnTo>
                    <a:pt x="994927" y="1018540"/>
                  </a:lnTo>
                  <a:lnTo>
                    <a:pt x="953471" y="976218"/>
                  </a:lnTo>
                  <a:lnTo>
                    <a:pt x="912016" y="933904"/>
                  </a:lnTo>
                  <a:lnTo>
                    <a:pt x="870561" y="891613"/>
                  </a:lnTo>
                  <a:lnTo>
                    <a:pt x="829105" y="849345"/>
                  </a:lnTo>
                  <a:lnTo>
                    <a:pt x="787650" y="807091"/>
                  </a:lnTo>
                  <a:lnTo>
                    <a:pt x="746195" y="764837"/>
                  </a:lnTo>
                  <a:lnTo>
                    <a:pt x="704740" y="722571"/>
                  </a:lnTo>
                  <a:lnTo>
                    <a:pt x="663284" y="680296"/>
                  </a:lnTo>
                  <a:lnTo>
                    <a:pt x="621829" y="638028"/>
                  </a:lnTo>
                  <a:lnTo>
                    <a:pt x="580374" y="595786"/>
                  </a:lnTo>
                  <a:lnTo>
                    <a:pt x="538918" y="553583"/>
                  </a:lnTo>
                  <a:lnTo>
                    <a:pt x="497463" y="511418"/>
                  </a:lnTo>
                  <a:lnTo>
                    <a:pt x="456008" y="469282"/>
                  </a:lnTo>
                  <a:lnTo>
                    <a:pt x="414552" y="427156"/>
                  </a:lnTo>
                  <a:lnTo>
                    <a:pt x="373097" y="385019"/>
                  </a:lnTo>
                  <a:lnTo>
                    <a:pt x="331642" y="342858"/>
                  </a:lnTo>
                  <a:lnTo>
                    <a:pt x="290187" y="300683"/>
                  </a:lnTo>
                  <a:lnTo>
                    <a:pt x="248731" y="258527"/>
                  </a:lnTo>
                  <a:lnTo>
                    <a:pt x="207276" y="216429"/>
                  </a:lnTo>
                  <a:lnTo>
                    <a:pt x="165821" y="174423"/>
                  </a:lnTo>
                  <a:lnTo>
                    <a:pt x="124365" y="132523"/>
                  </a:lnTo>
                  <a:lnTo>
                    <a:pt x="82910" y="90724"/>
                  </a:lnTo>
                  <a:lnTo>
                    <a:pt x="41455" y="49006"/>
                  </a:lnTo>
                  <a:lnTo>
                    <a:pt x="0" y="7344"/>
                  </a:lnTo>
                  <a:close/>
                </a:path>
              </a:pathLst>
            </a:custGeom>
            <a:solidFill>
              <a:srgbClr val="666666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201546" y="2783479"/>
              <a:ext cx="3274968" cy="3338063"/>
            </a:xfrm>
            <a:custGeom>
              <a:avLst/>
              <a:pathLst>
                <a:path w="3274968" h="3338063">
                  <a:moveTo>
                    <a:pt x="0" y="0"/>
                  </a:moveTo>
                  <a:lnTo>
                    <a:pt x="41455" y="42142"/>
                  </a:lnTo>
                  <a:lnTo>
                    <a:pt x="82910" y="84285"/>
                  </a:lnTo>
                  <a:lnTo>
                    <a:pt x="124365" y="126429"/>
                  </a:lnTo>
                  <a:lnTo>
                    <a:pt x="165821" y="168574"/>
                  </a:lnTo>
                  <a:lnTo>
                    <a:pt x="207276" y="210721"/>
                  </a:lnTo>
                  <a:lnTo>
                    <a:pt x="248731" y="252869"/>
                  </a:lnTo>
                  <a:lnTo>
                    <a:pt x="290187" y="295020"/>
                  </a:lnTo>
                  <a:lnTo>
                    <a:pt x="331642" y="337174"/>
                  </a:lnTo>
                  <a:lnTo>
                    <a:pt x="373097" y="379332"/>
                  </a:lnTo>
                  <a:lnTo>
                    <a:pt x="414552" y="421493"/>
                  </a:lnTo>
                  <a:lnTo>
                    <a:pt x="456008" y="463660"/>
                  </a:lnTo>
                  <a:lnTo>
                    <a:pt x="497463" y="505836"/>
                  </a:lnTo>
                  <a:lnTo>
                    <a:pt x="538918" y="548022"/>
                  </a:lnTo>
                  <a:lnTo>
                    <a:pt x="580374" y="590221"/>
                  </a:lnTo>
                  <a:lnTo>
                    <a:pt x="621829" y="632434"/>
                  </a:lnTo>
                  <a:lnTo>
                    <a:pt x="663284" y="674664"/>
                  </a:lnTo>
                  <a:lnTo>
                    <a:pt x="704740" y="716913"/>
                  </a:lnTo>
                  <a:lnTo>
                    <a:pt x="746195" y="759183"/>
                  </a:lnTo>
                  <a:lnTo>
                    <a:pt x="787650" y="801472"/>
                  </a:lnTo>
                  <a:lnTo>
                    <a:pt x="829105" y="843773"/>
                  </a:lnTo>
                  <a:lnTo>
                    <a:pt x="870561" y="886080"/>
                  </a:lnTo>
                  <a:lnTo>
                    <a:pt x="912016" y="928385"/>
                  </a:lnTo>
                  <a:lnTo>
                    <a:pt x="953471" y="970682"/>
                  </a:lnTo>
                  <a:lnTo>
                    <a:pt x="994927" y="1012964"/>
                  </a:lnTo>
                  <a:lnTo>
                    <a:pt x="1036382" y="1055224"/>
                  </a:lnTo>
                  <a:lnTo>
                    <a:pt x="1077837" y="1097456"/>
                  </a:lnTo>
                  <a:lnTo>
                    <a:pt x="1119293" y="1139653"/>
                  </a:lnTo>
                  <a:lnTo>
                    <a:pt x="1160748" y="1181819"/>
                  </a:lnTo>
                  <a:lnTo>
                    <a:pt x="1202203" y="1223962"/>
                  </a:lnTo>
                  <a:lnTo>
                    <a:pt x="1243658" y="1266093"/>
                  </a:lnTo>
                  <a:lnTo>
                    <a:pt x="1285114" y="1308222"/>
                  </a:lnTo>
                  <a:lnTo>
                    <a:pt x="1326569" y="1350357"/>
                  </a:lnTo>
                  <a:lnTo>
                    <a:pt x="1368024" y="1392508"/>
                  </a:lnTo>
                  <a:lnTo>
                    <a:pt x="1409480" y="1434685"/>
                  </a:lnTo>
                  <a:lnTo>
                    <a:pt x="1450935" y="1476897"/>
                  </a:lnTo>
                  <a:lnTo>
                    <a:pt x="1492390" y="1519152"/>
                  </a:lnTo>
                  <a:lnTo>
                    <a:pt x="1533845" y="1561448"/>
                  </a:lnTo>
                  <a:lnTo>
                    <a:pt x="1575301" y="1603782"/>
                  </a:lnTo>
                  <a:lnTo>
                    <a:pt x="1616756" y="1646150"/>
                  </a:lnTo>
                  <a:lnTo>
                    <a:pt x="1658211" y="1688545"/>
                  </a:lnTo>
                  <a:lnTo>
                    <a:pt x="1699667" y="1730964"/>
                  </a:lnTo>
                  <a:lnTo>
                    <a:pt x="1741122" y="1773403"/>
                  </a:lnTo>
                  <a:lnTo>
                    <a:pt x="1782577" y="1815857"/>
                  </a:lnTo>
                  <a:lnTo>
                    <a:pt x="1824033" y="1858322"/>
                  </a:lnTo>
                  <a:lnTo>
                    <a:pt x="1865488" y="1900792"/>
                  </a:lnTo>
                  <a:lnTo>
                    <a:pt x="1906943" y="1943263"/>
                  </a:lnTo>
                  <a:lnTo>
                    <a:pt x="1948398" y="1985729"/>
                  </a:lnTo>
                  <a:lnTo>
                    <a:pt x="1989854" y="2028184"/>
                  </a:lnTo>
                  <a:lnTo>
                    <a:pt x="2031309" y="2070623"/>
                  </a:lnTo>
                  <a:lnTo>
                    <a:pt x="2072764" y="2113039"/>
                  </a:lnTo>
                  <a:lnTo>
                    <a:pt x="2114220" y="2155429"/>
                  </a:lnTo>
                  <a:lnTo>
                    <a:pt x="2155675" y="2197785"/>
                  </a:lnTo>
                  <a:lnTo>
                    <a:pt x="2197130" y="2240102"/>
                  </a:lnTo>
                  <a:lnTo>
                    <a:pt x="2238586" y="2282379"/>
                  </a:lnTo>
                  <a:lnTo>
                    <a:pt x="2280041" y="2324622"/>
                  </a:lnTo>
                  <a:lnTo>
                    <a:pt x="2321496" y="2366836"/>
                  </a:lnTo>
                  <a:lnTo>
                    <a:pt x="2362951" y="2409026"/>
                  </a:lnTo>
                  <a:lnTo>
                    <a:pt x="2404407" y="2451200"/>
                  </a:lnTo>
                  <a:lnTo>
                    <a:pt x="2445862" y="2493362"/>
                  </a:lnTo>
                  <a:lnTo>
                    <a:pt x="2487317" y="2535519"/>
                  </a:lnTo>
                  <a:lnTo>
                    <a:pt x="2528773" y="2577676"/>
                  </a:lnTo>
                  <a:lnTo>
                    <a:pt x="2570228" y="2619839"/>
                  </a:lnTo>
                  <a:lnTo>
                    <a:pt x="2611683" y="2662011"/>
                  </a:lnTo>
                  <a:lnTo>
                    <a:pt x="2653138" y="2704192"/>
                  </a:lnTo>
                  <a:lnTo>
                    <a:pt x="2694594" y="2746383"/>
                  </a:lnTo>
                  <a:lnTo>
                    <a:pt x="2736049" y="2788583"/>
                  </a:lnTo>
                  <a:lnTo>
                    <a:pt x="2777504" y="2830794"/>
                  </a:lnTo>
                  <a:lnTo>
                    <a:pt x="2818960" y="2873016"/>
                  </a:lnTo>
                  <a:lnTo>
                    <a:pt x="2860415" y="2915249"/>
                  </a:lnTo>
                  <a:lnTo>
                    <a:pt x="2901870" y="2957493"/>
                  </a:lnTo>
                  <a:lnTo>
                    <a:pt x="2943326" y="2999748"/>
                  </a:lnTo>
                  <a:lnTo>
                    <a:pt x="2984781" y="3042014"/>
                  </a:lnTo>
                  <a:lnTo>
                    <a:pt x="3026236" y="3084289"/>
                  </a:lnTo>
                  <a:lnTo>
                    <a:pt x="3067691" y="3126573"/>
                  </a:lnTo>
                  <a:lnTo>
                    <a:pt x="3109147" y="3168863"/>
                  </a:lnTo>
                  <a:lnTo>
                    <a:pt x="3150602" y="3211158"/>
                  </a:lnTo>
                  <a:lnTo>
                    <a:pt x="3192057" y="3253458"/>
                  </a:lnTo>
                  <a:lnTo>
                    <a:pt x="3233513" y="3295760"/>
                  </a:lnTo>
                  <a:lnTo>
                    <a:pt x="3274968" y="3338063"/>
                  </a:lnTo>
                  <a:lnTo>
                    <a:pt x="3274968" y="3338063"/>
                  </a:lnTo>
                </a:path>
              </a:pathLst>
            </a:custGeom>
            <a:ln w="27101" cap="flat">
              <a:solidFill>
                <a:srgbClr val="6EE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800052" y="126525"/>
              <a:ext cx="3274968" cy="380042"/>
            </a:xfrm>
            <a:prstGeom prst="rect">
              <a:avLst/>
            </a:prstGeom>
            <a:solidFill>
              <a:srgbClr val="2626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1968678" y="204131"/>
              <a:ext cx="937716" cy="1851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E5E5E5">
                      <a:alpha val="100000"/>
                    </a:srgbClr>
                  </a:solidFill>
                  <a:latin typeface="Arial"/>
                  <a:cs typeface="Arial"/>
                </a:rPr>
                <a:t>genotypes</a:t>
              </a:r>
            </a:p>
          </p:txBody>
        </p:sp>
        <p:sp>
          <p:nvSpPr>
            <p:cNvPr id="73" name="rc73"/>
            <p:cNvSpPr/>
            <p:nvPr/>
          </p:nvSpPr>
          <p:spPr>
            <a:xfrm>
              <a:off x="4201546" y="126525"/>
              <a:ext cx="3274968" cy="380042"/>
            </a:xfrm>
            <a:prstGeom prst="rect">
              <a:avLst/>
            </a:prstGeom>
            <a:solidFill>
              <a:srgbClr val="2626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5630125" y="241438"/>
              <a:ext cx="417810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E5E5E5">
                      <a:alpha val="100000"/>
                    </a:srgbClr>
                  </a:solidFill>
                  <a:latin typeface="Arial"/>
                  <a:cs typeface="Arial"/>
                </a:rPr>
                <a:t>sites</a:t>
              </a:r>
            </a:p>
          </p:txBody>
        </p:sp>
        <p:sp>
          <p:nvSpPr>
            <p:cNvPr id="75" name="pl75"/>
            <p:cNvSpPr/>
            <p:nvPr/>
          </p:nvSpPr>
          <p:spPr>
            <a:xfrm>
              <a:off x="800052" y="6162821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</a:path>
              </a:pathLst>
            </a:custGeom>
            <a:ln w="24637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00052" y="616282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1461662" y="616282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2123272" y="616282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784882" y="616282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3446491" y="616282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658814" y="6273519"/>
              <a:ext cx="28247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320424" y="6273519"/>
              <a:ext cx="28247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982034" y="6273519"/>
              <a:ext cx="28247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643644" y="6273519"/>
              <a:ext cx="28247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305253" y="6273519"/>
              <a:ext cx="28247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86" name="pl86"/>
            <p:cNvSpPr/>
            <p:nvPr/>
          </p:nvSpPr>
          <p:spPr>
            <a:xfrm>
              <a:off x="4201546" y="6162821"/>
              <a:ext cx="3274968" cy="0"/>
            </a:xfrm>
            <a:custGeom>
              <a:avLst/>
              <a:pathLst>
                <a:path w="3274968" h="0">
                  <a:moveTo>
                    <a:pt x="0" y="0"/>
                  </a:moveTo>
                  <a:lnTo>
                    <a:pt x="3274968" y="0"/>
                  </a:lnTo>
                </a:path>
              </a:pathLst>
            </a:custGeom>
            <a:ln w="24637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201546" y="616282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863156" y="616282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5524766" y="616282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6186375" y="616282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6847985" y="616282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4060308" y="6273519"/>
              <a:ext cx="28247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721918" y="6273519"/>
              <a:ext cx="28247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383528" y="6273519"/>
              <a:ext cx="28247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6045138" y="6273519"/>
              <a:ext cx="28247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6706747" y="6273519"/>
              <a:ext cx="28247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97" name="pl97"/>
            <p:cNvSpPr/>
            <p:nvPr/>
          </p:nvSpPr>
          <p:spPr>
            <a:xfrm>
              <a:off x="800052" y="506567"/>
              <a:ext cx="0" cy="5656253"/>
            </a:xfrm>
            <a:custGeom>
              <a:avLst/>
              <a:pathLst>
                <a:path w="0" h="5656253">
                  <a:moveTo>
                    <a:pt x="0" y="5656253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403703" y="6079896"/>
              <a:ext cx="28247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03703" y="5405098"/>
              <a:ext cx="28247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03703" y="4730300"/>
              <a:ext cx="28247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03703" y="4055502"/>
              <a:ext cx="28247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03703" y="3380704"/>
              <a:ext cx="28247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03703" y="2705906"/>
              <a:ext cx="28247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03703" y="2033688"/>
              <a:ext cx="282475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1.2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03703" y="1358891"/>
              <a:ext cx="282475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1.4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03703" y="681513"/>
              <a:ext cx="28247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1.6</a:t>
              </a:r>
            </a:p>
          </p:txBody>
        </p:sp>
        <p:sp>
          <p:nvSpPr>
            <p:cNvPr id="107" name="pl107"/>
            <p:cNvSpPr/>
            <p:nvPr/>
          </p:nvSpPr>
          <p:spPr>
            <a:xfrm>
              <a:off x="736789" y="6155798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736789" y="548100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736789" y="4806202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36789" y="4131404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736789" y="3456607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736789" y="278180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736789" y="2107011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736789" y="1432213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736789" y="757415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6"/>
            <p:cNvSpPr/>
            <p:nvPr/>
          </p:nvSpPr>
          <p:spPr>
            <a:xfrm>
              <a:off x="2641817" y="6461004"/>
              <a:ext cx="2992933" cy="238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Proportion of Data Missing</a:t>
              </a:r>
            </a:p>
          </p:txBody>
        </p:sp>
        <p:sp>
          <p:nvSpPr>
            <p:cNvPr id="117" name="tx117"/>
            <p:cNvSpPr/>
            <p:nvPr/>
          </p:nvSpPr>
          <p:spPr>
            <a:xfrm rot="-5400000">
              <a:off x="-851622" y="3240635"/>
              <a:ext cx="2131714" cy="188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Scaled Pi Estimate</a:t>
              </a:r>
            </a:p>
          </p:txBody>
        </p:sp>
        <p:sp>
          <p:nvSpPr>
            <p:cNvPr id="118" name="rc118"/>
            <p:cNvSpPr/>
            <p:nvPr/>
          </p:nvSpPr>
          <p:spPr>
            <a:xfrm>
              <a:off x="7729566" y="2818492"/>
              <a:ext cx="1287908" cy="1032404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tx119"/>
            <p:cNvSpPr/>
            <p:nvPr/>
          </p:nvSpPr>
          <p:spPr>
            <a:xfrm>
              <a:off x="7856091" y="2958115"/>
              <a:ext cx="847204" cy="184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method</a:t>
              </a:r>
            </a:p>
          </p:txBody>
        </p:sp>
        <p:sp>
          <p:nvSpPr>
            <p:cNvPr id="120" name="rc120"/>
            <p:cNvSpPr/>
            <p:nvPr/>
          </p:nvSpPr>
          <p:spPr>
            <a:xfrm>
              <a:off x="7856091" y="3285459"/>
              <a:ext cx="219455" cy="219455"/>
            </a:xfrm>
            <a:prstGeom prst="rect">
              <a:avLst/>
            </a:prstGeom>
            <a:solidFill>
              <a:srgbClr val="0D0D0D">
                <a:alpha val="100000"/>
              </a:srgbClr>
            </a:solidFill>
            <a:ln w="24637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7907117" y="3336484"/>
              <a:ext cx="117405" cy="117405"/>
            </a:xfrm>
            <a:prstGeom prst="ellipse">
              <a:avLst/>
            </a:prstGeom>
            <a:solidFill>
              <a:srgbClr val="FF410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7856091" y="3285459"/>
              <a:ext cx="219455" cy="219455"/>
            </a:xfrm>
            <a:prstGeom prst="rect">
              <a:avLst/>
            </a:prstGeom>
            <a:solidFill>
              <a:srgbClr val="666666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7878037" y="339518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F410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7856091" y="3504915"/>
              <a:ext cx="219455" cy="219455"/>
            </a:xfrm>
            <a:prstGeom prst="rect">
              <a:avLst/>
            </a:prstGeom>
            <a:solidFill>
              <a:srgbClr val="0D0D0D">
                <a:alpha val="100000"/>
              </a:srgbClr>
            </a:solidFill>
            <a:ln w="24637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7907117" y="3555940"/>
              <a:ext cx="117405" cy="117405"/>
            </a:xfrm>
            <a:prstGeom prst="ellipse">
              <a:avLst/>
            </a:prstGeom>
            <a:solidFill>
              <a:srgbClr val="6EE2FF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7856091" y="3504915"/>
              <a:ext cx="219455" cy="219455"/>
            </a:xfrm>
            <a:prstGeom prst="rect">
              <a:avLst/>
            </a:prstGeom>
            <a:solidFill>
              <a:srgbClr val="666666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7878037" y="361464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6EE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>
              <a:off x="8202073" y="3279597"/>
              <a:ext cx="361354" cy="188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pixy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8202073" y="3536955"/>
              <a:ext cx="688875" cy="150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vcftools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ksamuk</cp:lastModifiedBy>
  <cp:revision>3</cp:revision>
  <dcterms:created xsi:type="dcterms:W3CDTF">2017-02-13T16:18:36Z</dcterms:created>
  <dcterms:modified xsi:type="dcterms:W3CDTF">2019-11-11T21:14:47Z</dcterms:modified>
  <cp:category/>
</cp:coreProperties>
</file>