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26072" y="126525"/>
              <a:ext cx="6341803" cy="6036296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26072" y="5408284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26072" y="3899210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26072" y="2390136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26072" y="881062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18798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404249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989700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575150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026072" y="6162821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026072" y="4653747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026072" y="3144673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026072" y="1635599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026072" y="126525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026072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611523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196974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782425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67876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24" name="pic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072" y="126525"/>
              <a:ext cx="6341803" cy="6036296"/>
            </a:xfrm>
            <a:prstGeom prst="rect">
              <a:avLst/>
            </a:prstGeom>
          </p:spPr>
        </p:pic>
        <p:sp>
          <p:nvSpPr>
            <p:cNvPr id="25" name="pl25"/>
            <p:cNvSpPr/>
            <p:nvPr/>
          </p:nvSpPr>
          <p:spPr>
            <a:xfrm>
              <a:off x="1026072" y="126525"/>
              <a:ext cx="6341803" cy="6036296"/>
            </a:xfrm>
            <a:custGeom>
              <a:avLst/>
              <a:gdLst/>
              <a:ahLst/>
              <a:cxnLst/>
              <a:rect l="0" t="0" r="0" b="0"/>
              <a:pathLst>
                <a:path w="6341803" h="6036296">
                  <a:moveTo>
                    <a:pt x="0" y="6036296"/>
                  </a:moveTo>
                  <a:lnTo>
                    <a:pt x="6341803" y="0"/>
                  </a:ln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026072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403703" y="60869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03703" y="4577845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3703" y="3068771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3703" y="1559697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3703" y="50623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962810" y="616282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62810" y="465374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62810" y="314467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62810" y="163559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962810" y="12652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026072" y="6162821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02607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2611523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196974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78242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36787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771824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57275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42726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28177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113628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66427" y="6511407"/>
              <a:ext cx="861094" cy="1879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5126" y="3027099"/>
              <a:ext cx="451693" cy="235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7620927" y="2299287"/>
              <a:ext cx="1396547" cy="169077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pic>
          <p:nvPicPr>
            <p:cNvPr id="51" name="pic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7452" y="2766254"/>
              <a:ext cx="219455" cy="1097280"/>
            </a:xfrm>
            <a:prstGeom prst="rect">
              <a:avLst/>
            </a:prstGeom>
          </p:spPr>
        </p:pic>
        <p:sp>
          <p:nvSpPr>
            <p:cNvPr id="52" name="tx52"/>
            <p:cNvSpPr/>
            <p:nvPr/>
          </p:nvSpPr>
          <p:spPr>
            <a:xfrm>
              <a:off x="8093434" y="376019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093434" y="3534342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093434" y="3308486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93434" y="308262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093434" y="2856772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620925" y="2292433"/>
              <a:ext cx="1143496" cy="235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Prop.</a:t>
              </a:r>
            </a:p>
            <a:p>
              <a:pPr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Missing</a:t>
              </a:r>
              <a:endParaRPr sz="2000" dirty="0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8" name="pl58"/>
            <p:cNvSpPr/>
            <p:nvPr/>
          </p:nvSpPr>
          <p:spPr>
            <a:xfrm>
              <a:off x="7747452" y="383610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7747452" y="361024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7747452" y="338438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7747452" y="315853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7747452" y="293267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7923017" y="383610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7923017" y="361024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7923017" y="338438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7923017" y="315853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7923017" y="293267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26072" y="126525"/>
              <a:ext cx="6341803" cy="6036296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26072" y="5408284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26072" y="3899210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26072" y="2390136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26072" y="881062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18798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404249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989700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575150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026072" y="6162821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026072" y="4653747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026072" y="3144673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026072" y="1635599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026072" y="126525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026072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611523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196974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782425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67876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24" name="pic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072" y="126525"/>
              <a:ext cx="6341803" cy="6036296"/>
            </a:xfrm>
            <a:prstGeom prst="rect">
              <a:avLst/>
            </a:prstGeom>
          </p:spPr>
        </p:pic>
        <p:sp>
          <p:nvSpPr>
            <p:cNvPr id="25" name="pl25"/>
            <p:cNvSpPr/>
            <p:nvPr/>
          </p:nvSpPr>
          <p:spPr>
            <a:xfrm>
              <a:off x="1026072" y="126525"/>
              <a:ext cx="6341803" cy="6036296"/>
            </a:xfrm>
            <a:custGeom>
              <a:avLst/>
              <a:gdLst/>
              <a:ahLst/>
              <a:cxnLst/>
              <a:rect l="0" t="0" r="0" b="0"/>
              <a:pathLst>
                <a:path w="6341803" h="6036296">
                  <a:moveTo>
                    <a:pt x="0" y="6036296"/>
                  </a:moveTo>
                  <a:lnTo>
                    <a:pt x="6341803" y="0"/>
                  </a:ln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026072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403703" y="60869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03703" y="4577845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3703" y="3068771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3703" y="1559697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3703" y="50623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962810" y="616282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62810" y="465374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62810" y="314467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62810" y="163559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962810" y="12652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026072" y="6162821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02607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2611523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196974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78242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36787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771824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57275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42726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28177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113628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66427" y="6511407"/>
              <a:ext cx="861094" cy="1879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5126" y="3027099"/>
              <a:ext cx="451693" cy="235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7620927" y="2628471"/>
              <a:ext cx="1396547" cy="10324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7684188" y="2594882"/>
              <a:ext cx="1143496" cy="235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&lt;0.05 </a:t>
              </a:r>
            </a:p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Missing</a:t>
              </a:r>
              <a:endParaRPr sz="2000" dirty="0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2" name="rc52"/>
            <p:cNvSpPr/>
            <p:nvPr/>
          </p:nvSpPr>
          <p:spPr>
            <a:xfrm>
              <a:off x="7747452" y="3095438"/>
              <a:ext cx="219455" cy="219456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7818804" y="3166789"/>
              <a:ext cx="76753" cy="76753"/>
            </a:xfrm>
            <a:prstGeom prst="ellipse">
              <a:avLst/>
            </a:prstGeom>
            <a:solidFill>
              <a:srgbClr val="666666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7747452" y="3314894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7818804" y="33862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tx56"/>
            <p:cNvSpPr/>
            <p:nvPr/>
          </p:nvSpPr>
          <p:spPr>
            <a:xfrm>
              <a:off x="8093434" y="3127279"/>
              <a:ext cx="643731" cy="1506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FALSE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093434" y="3349315"/>
              <a:ext cx="553144" cy="1480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TRUE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26072" y="126525"/>
              <a:ext cx="6341803" cy="6036296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26072" y="5408284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26072" y="3899210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26072" y="2390136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26072" y="881062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18798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404249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989700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575150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026072" y="6162821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026072" y="4653747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026072" y="3144673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026072" y="1635599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026072" y="126525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026072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2611523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196974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782425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367876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24" name="pic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072" y="126525"/>
              <a:ext cx="6341803" cy="6036296"/>
            </a:xfrm>
            <a:prstGeom prst="rect">
              <a:avLst/>
            </a:prstGeom>
          </p:spPr>
        </p:pic>
        <p:sp>
          <p:nvSpPr>
            <p:cNvPr id="25" name="pl25"/>
            <p:cNvSpPr/>
            <p:nvPr/>
          </p:nvSpPr>
          <p:spPr>
            <a:xfrm>
              <a:off x="1026072" y="126525"/>
              <a:ext cx="6341803" cy="6036296"/>
            </a:xfrm>
            <a:custGeom>
              <a:avLst/>
              <a:gdLst/>
              <a:ahLst/>
              <a:cxnLst/>
              <a:rect l="0" t="0" r="0" b="0"/>
              <a:pathLst>
                <a:path w="6341803" h="6036296">
                  <a:moveTo>
                    <a:pt x="0" y="6036296"/>
                  </a:moveTo>
                  <a:lnTo>
                    <a:pt x="6341803" y="0"/>
                  </a:lnTo>
                  <a:lnTo>
                    <a:pt x="6341803" y="0"/>
                  </a:lnTo>
                  <a:lnTo>
                    <a:pt x="63418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026072" y="126525"/>
              <a:ext cx="0" cy="6036296"/>
            </a:xfrm>
            <a:custGeom>
              <a:avLst/>
              <a:gdLst/>
              <a:ahLst/>
              <a:cxnLst/>
              <a:rect l="0" t="0" r="0" b="0"/>
              <a:pathLst>
                <a:path h="6036296">
                  <a:moveTo>
                    <a:pt x="0" y="6036296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403703" y="60869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03703" y="4577845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3703" y="3068771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3703" y="1559697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3703" y="50623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962810" y="616282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62810" y="465374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62810" y="314467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62810" y="163559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962810" y="12652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026072" y="6162821"/>
              <a:ext cx="6341803" cy="0"/>
            </a:xfrm>
            <a:custGeom>
              <a:avLst/>
              <a:gdLst/>
              <a:ahLst/>
              <a:cxnLst/>
              <a:rect l="0" t="0" r="0" b="0"/>
              <a:pathLst>
                <a:path w="6341803">
                  <a:moveTo>
                    <a:pt x="0" y="0"/>
                  </a:moveTo>
                  <a:lnTo>
                    <a:pt x="6341803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02607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2611523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196974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78242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36787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771824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57275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42726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28177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0.075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113628" y="6273519"/>
              <a:ext cx="508496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646558" y="6514582"/>
              <a:ext cx="1100832" cy="184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scikit-allel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5126" y="3027099"/>
              <a:ext cx="451693" cy="235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7620927" y="2299287"/>
              <a:ext cx="1396547" cy="169077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pic>
          <p:nvPicPr>
            <p:cNvPr id="51" name="pic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7452" y="2766254"/>
              <a:ext cx="219455" cy="1097280"/>
            </a:xfrm>
            <a:prstGeom prst="rect">
              <a:avLst/>
            </a:prstGeom>
          </p:spPr>
        </p:pic>
        <p:sp>
          <p:nvSpPr>
            <p:cNvPr id="52" name="tx52"/>
            <p:cNvSpPr/>
            <p:nvPr/>
          </p:nvSpPr>
          <p:spPr>
            <a:xfrm>
              <a:off x="8093434" y="376019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093434" y="3534342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093434" y="3308486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93434" y="308262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093434" y="2856772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7747452" y="383610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7747452" y="361024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7747452" y="338438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7747452" y="315853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7747452" y="293267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7923017" y="383610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7923017" y="361024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7923017" y="338438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7923017" y="315853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7923017" y="293267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135" name="tx57">
            <a:extLst>
              <a:ext uri="{FF2B5EF4-FFF2-40B4-BE49-F238E27FC236}">
                <a16:creationId xmlns:a16="http://schemas.microsoft.com/office/drawing/2014/main" id="{9679C533-B40E-A94E-BB67-61D5AB200A83}"/>
              </a:ext>
            </a:extLst>
          </p:cNvPr>
          <p:cNvSpPr/>
          <p:nvPr/>
        </p:nvSpPr>
        <p:spPr>
          <a:xfrm>
            <a:off x="7620925" y="2292433"/>
            <a:ext cx="1143496" cy="23514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rPr>
              <a:t>Prop.</a:t>
            </a:r>
          </a:p>
          <a:p>
            <a:pPr marL="0" marR="0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rPr>
              <a:t>Missing</a:t>
            </a:r>
            <a:endParaRPr sz="2000" dirty="0">
              <a:solidFill>
                <a:srgbClr val="FFFFFF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Macintosh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Kieran Samuk</cp:lastModifiedBy>
  <cp:revision>4</cp:revision>
  <dcterms:created xsi:type="dcterms:W3CDTF">2017-02-13T16:18:36Z</dcterms:created>
  <dcterms:modified xsi:type="dcterms:W3CDTF">2019-11-05T18:00:46Z</dcterms:modified>
  <cp:category/>
</cp:coreProperties>
</file>