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9" r:id="rId4"/>
    <p:sldId id="263" r:id="rId5"/>
    <p:sldId id="264" r:id="rId6"/>
    <p:sldId id="258" r:id="rId7"/>
    <p:sldId id="261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4867" autoAdjust="0"/>
  </p:normalViewPr>
  <p:slideViewPr>
    <p:cSldViewPr snapToGrid="0">
      <p:cViewPr varScale="1">
        <p:scale>
          <a:sx n="46" d="100"/>
          <a:sy n="46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63024-A07F-4FD3-8773-91D6D6D21063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65C9-15D7-4984-B33B-DE7C4B7D5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게임은 </a:t>
            </a:r>
            <a:r>
              <a:rPr lang="ko-KR" altLang="en-US" dirty="0" err="1"/>
              <a:t>덱빌딩</a:t>
            </a:r>
            <a:r>
              <a:rPr lang="ko-KR" altLang="en-US" dirty="0"/>
              <a:t> </a:t>
            </a:r>
            <a:r>
              <a:rPr lang="ko-KR" altLang="en-US" dirty="0" err="1"/>
              <a:t>로그라이크</a:t>
            </a:r>
            <a:r>
              <a:rPr lang="ko-KR" altLang="en-US" dirty="0"/>
              <a:t> 장르 게임으로</a:t>
            </a:r>
            <a:br>
              <a:rPr lang="en-US" altLang="ko-KR" dirty="0"/>
            </a:br>
            <a:r>
              <a:rPr lang="ko-KR" altLang="en-US" dirty="0"/>
              <a:t>자신의 카드를 이용해 총 </a:t>
            </a:r>
            <a:r>
              <a:rPr lang="en-US" altLang="ko-KR" dirty="0"/>
              <a:t>6</a:t>
            </a:r>
            <a:r>
              <a:rPr lang="ko-KR" altLang="en-US" dirty="0"/>
              <a:t>마리의 적을 쓰러트리는 목표를 지닌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게임을 플레이하기에 앞서 게임에서 설명을 해주는 부분이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설명을 보기 귀찮을 수도 있고</a:t>
            </a:r>
            <a:r>
              <a:rPr lang="en-US" altLang="ko-KR" dirty="0"/>
              <a:t>, </a:t>
            </a:r>
            <a:r>
              <a:rPr lang="ko-KR" altLang="en-US" dirty="0"/>
              <a:t>게임 룰이 이해하기 어려울 수도 있어서 게임 룰을 설명해드리겠습니다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UI </a:t>
            </a:r>
            <a:r>
              <a:rPr lang="ko-KR" altLang="en-US" dirty="0"/>
              <a:t>선택은 </a:t>
            </a:r>
            <a:r>
              <a:rPr lang="en-US" altLang="ko-KR" dirty="0"/>
              <a:t>W, S</a:t>
            </a:r>
            <a:r>
              <a:rPr lang="ko-KR" altLang="en-US" dirty="0"/>
              <a:t>로 이동하고 </a:t>
            </a:r>
            <a:r>
              <a:rPr lang="en-US" altLang="ko-KR" dirty="0"/>
              <a:t>space</a:t>
            </a:r>
            <a:r>
              <a:rPr lang="ko-KR" altLang="en-US" dirty="0"/>
              <a:t>로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9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게임을 시작하면 나오는 </a:t>
            </a:r>
            <a:r>
              <a:rPr lang="ko-KR" altLang="en-US" dirty="0" err="1"/>
              <a:t>인게임</a:t>
            </a:r>
            <a:r>
              <a:rPr lang="ko-KR" altLang="en-US" dirty="0"/>
              <a:t>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전에 기획에서 말했던 것을 기억할지는 모르겠으나</a:t>
            </a:r>
            <a:endParaRPr lang="en-US" altLang="ko-KR" dirty="0"/>
          </a:p>
          <a:p>
            <a:r>
              <a:rPr lang="ko-KR" altLang="en-US" dirty="0"/>
              <a:t>제 게임은 </a:t>
            </a:r>
            <a:r>
              <a:rPr lang="en-US" altLang="ko-KR" dirty="0"/>
              <a:t>5</a:t>
            </a:r>
            <a:r>
              <a:rPr lang="ko-KR" altLang="en-US" dirty="0"/>
              <a:t>개의 칸이라는 추가 </a:t>
            </a:r>
            <a:r>
              <a:rPr lang="ko-KR" altLang="en-US" dirty="0" err="1"/>
              <a:t>기믹을</a:t>
            </a:r>
            <a:r>
              <a:rPr lang="ko-KR" altLang="en-US" dirty="0"/>
              <a:t> 가진 카드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위에 있는 것이 다섯 개의 칸이고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왼쪽 아래에 현재 자신의 패가 나타납니다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오른쪽에는 몬스터 이름</a:t>
            </a:r>
            <a:r>
              <a:rPr lang="en-US" altLang="ko-KR" dirty="0"/>
              <a:t>, </a:t>
            </a:r>
            <a:r>
              <a:rPr lang="ko-KR" altLang="en-US" dirty="0"/>
              <a:t>몬스터 체력에 대한 정보가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0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개의 칸에 대해서 설명해드리겠습니다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빨간색 </a:t>
            </a:r>
            <a:r>
              <a:rPr lang="en-US" altLang="ko-KR" dirty="0"/>
              <a:t>– </a:t>
            </a:r>
            <a:r>
              <a:rPr lang="ko-KR" altLang="en-US" dirty="0"/>
              <a:t>적의 공격</a:t>
            </a:r>
            <a:endParaRPr lang="en-US" altLang="ko-KR" dirty="0"/>
          </a:p>
          <a:p>
            <a:r>
              <a:rPr lang="ko-KR" altLang="en-US" dirty="0"/>
              <a:t>파란색 </a:t>
            </a:r>
            <a:r>
              <a:rPr lang="en-US" altLang="ko-KR" dirty="0"/>
              <a:t>– </a:t>
            </a:r>
            <a:r>
              <a:rPr lang="ko-KR" altLang="en-US" dirty="0"/>
              <a:t>적의 방어</a:t>
            </a:r>
            <a:endParaRPr lang="en-US" altLang="ko-KR" dirty="0"/>
          </a:p>
          <a:p>
            <a:r>
              <a:rPr lang="ko-KR" altLang="en-US" dirty="0"/>
              <a:t>흰색 </a:t>
            </a:r>
            <a:r>
              <a:rPr lang="en-US" altLang="ko-KR" dirty="0"/>
              <a:t>– </a:t>
            </a:r>
            <a:r>
              <a:rPr lang="ko-KR" altLang="en-US" dirty="0"/>
              <a:t>빈칸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5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카드를 </a:t>
            </a:r>
            <a:r>
              <a:rPr lang="en-US" altLang="ko-KR" dirty="0"/>
              <a:t>A, D, space</a:t>
            </a:r>
            <a:r>
              <a:rPr lang="ko-KR" altLang="en-US" dirty="0"/>
              <a:t>를 이용해 선택하여 제일 앞에 빈 칸부터 채울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보라색 </a:t>
            </a:r>
            <a:r>
              <a:rPr lang="en-US" altLang="ko-KR" dirty="0"/>
              <a:t>– </a:t>
            </a:r>
            <a:r>
              <a:rPr lang="ko-KR" altLang="en-US" dirty="0"/>
              <a:t>플레이어의 공격</a:t>
            </a:r>
            <a:endParaRPr lang="en-US" altLang="ko-KR" dirty="0"/>
          </a:p>
          <a:p>
            <a:r>
              <a:rPr lang="ko-KR" altLang="en-US" dirty="0"/>
              <a:t>밝은 파란색 </a:t>
            </a:r>
            <a:r>
              <a:rPr lang="en-US" altLang="ko-KR" dirty="0"/>
              <a:t>– </a:t>
            </a:r>
            <a:r>
              <a:rPr lang="ko-KR" altLang="en-US" dirty="0"/>
              <a:t>플레이어의 방어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를 누르면 맨 첫번째 칸부터 순서대로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5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카드는 두 종류로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보라색은 공격 카드</a:t>
            </a:r>
            <a:r>
              <a:rPr lang="en-US" altLang="ko-KR" dirty="0"/>
              <a:t>, </a:t>
            </a:r>
            <a:r>
              <a:rPr lang="ko-KR" altLang="en-US" dirty="0"/>
              <a:t>파란색 카드는 방어 카드입니다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공격 카드는 단순하게 수치만큼의 데미지를 상대에게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적의 공격 카드는 플레이어에게 무조건 </a:t>
            </a:r>
            <a:r>
              <a:rPr lang="en-US" altLang="ko-KR" dirty="0"/>
              <a:t>1</a:t>
            </a:r>
            <a:r>
              <a:rPr lang="ko-KR" altLang="en-US" dirty="0"/>
              <a:t>만큼의 데미지를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방어 카드는 방어 카드를 놓은 칸에서 수치만큼 뒤에 있는 상대의 공격 카드를 막을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적의 방어 카드는 </a:t>
            </a:r>
            <a:r>
              <a:rPr lang="en-US" altLang="ko-KR" dirty="0"/>
              <a:t>1</a:t>
            </a:r>
            <a:r>
              <a:rPr lang="ko-KR" altLang="en-US" dirty="0"/>
              <a:t>칸 뒤에 플레이어의 공격 카드를 막습니다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3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식으로 방어할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2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인게임을 통해 추가 설명을 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65C9-15D7-4984-B33B-DE7C4B7D50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F7A68-176C-4BCD-B70E-6ACA4A6E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31EBF-D202-4778-9EC4-969F0B108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60DB5-3D90-4FAB-B7C5-2BD293BD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00F31-CACD-4B15-99F6-018248FD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C4091-18D5-4A13-B7D9-A44086DB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2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7A56F-4A30-413A-91C9-0A8C2D1C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6C85D-AA29-445E-B3F5-82F30B70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972B4-5833-44B6-9BE5-7D60F6A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BA26E-8753-4A74-B76A-E9682394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D5901-AAF9-4C2A-89A1-B82A3C6E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E72BE-C21A-4006-9321-A8486F9C8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F4F55-1F75-49B6-BA45-F226F6FE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2AD0-B1A5-478B-A7DD-761ABF0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AA363-27F5-432C-B70F-C025D496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8974D-DB51-45B6-BBD6-8311AB26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9F04-FBAB-4768-97DB-A9608BC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FDA26-A0E4-4499-8038-1B6736D6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36488-B078-4C34-B44C-FB947AEF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D7086-2E27-43C7-9AF9-9E0A91B4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AC941-7B62-4E49-813A-1594ED0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D94C6-A723-4556-8E16-66B2A72C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B6A5A-B309-459D-8FD6-20FB8F9B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A1186-EAC1-4EFE-B44F-77C3FE35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11A7B-AED9-4F96-8296-16191CD6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5E64-95BB-489A-B36B-8D1BBAE6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02C21-52D5-4968-867C-F5AC9192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98319-48BD-4884-B96D-ED40216F9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445DC-B19B-4609-BDB2-2C12CC01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6C7F9-BAEF-45C8-A4CC-13439434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306FA-7D7D-4570-B00E-0C403F65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50127-D804-45A7-AEBB-8EC3530B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9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F01DA-9027-42D4-A45E-1628284C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ED07B-1C74-48D1-A9BF-86EC68DD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4F9E5-90B4-4F15-9757-4AB19271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D53D4-2970-483F-B5DA-503CD389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46366-3B11-49B2-BBF6-0896BB89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C0524-09EF-4C96-BF62-3B8F0CE7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28680-64BA-4672-B290-E6CC77B6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C6B442-E43E-4CD6-B8F1-09AE94E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1ADD4-2DB7-4D6C-B0B2-3E6406DE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08FB76-301C-4873-A593-58FBB667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0EB2A-6231-4C2E-A249-0C7B2ADE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D123B-24EF-47CB-9F6C-1450A5E6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2D109-12AD-442A-BB42-B5987EDD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768552-534A-43F7-8F31-4C59587A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B84973-09EF-42E3-9972-62BB6620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56217-8E97-4A1A-8AAB-2393D3C9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C3510-3E27-4F27-A5FE-0AD45011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2BCE5-4021-47E7-BDF3-C7EC7DC9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DDA96-9FBF-40EF-A296-53B88A3B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BCC09-F0D5-48AE-95DB-7C234201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1C15-EEC2-4F6B-947E-2C19868E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816F9-F529-4091-B547-0B1A5DB1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06E7E-418D-4B8E-BA6D-7650A11C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38748-50D4-4F26-BCF0-837BE914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64332-2A8F-4B24-B2BA-2FCFD46C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D6895-4FB3-467B-9B60-690D9E20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1660C-83BE-47C1-AF69-BB7181CF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D1DA31-B09F-4ACE-A47A-E459EE14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A9612-C009-436E-BDB9-378F8FC3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2875B-7913-4174-BE23-3E3FCBCB4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7B56-5481-4E5D-94BB-1D586573BD8F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9C934-C218-4847-922F-1AF48C39A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7EE7F-907C-4A32-B195-78A08B13F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0D30-3D09-437B-8662-BE8ACFD0C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F26C-8CE8-4543-B697-F7762E25B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겜프</a:t>
            </a:r>
            <a:r>
              <a:rPr lang="ko-KR" altLang="en-US" dirty="0"/>
              <a:t> 게임 룰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8D6CA-6CEF-4035-BD5B-56A77225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20301 </a:t>
            </a:r>
            <a:r>
              <a:rPr lang="ko-KR" altLang="en-US" dirty="0"/>
              <a:t>강산</a:t>
            </a:r>
          </a:p>
        </p:txBody>
      </p:sp>
    </p:spTree>
    <p:extLst>
      <p:ext uri="{BB962C8B-B14F-4D97-AF65-F5344CB8AC3E}">
        <p14:creationId xmlns:p14="http://schemas.microsoft.com/office/powerpoint/2010/main" val="78592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BBA66-736E-4B4F-B254-C3437C8614E2}"/>
              </a:ext>
            </a:extLst>
          </p:cNvPr>
          <p:cNvSpPr txBox="1">
            <a:spLocks/>
          </p:cNvSpPr>
          <p:nvPr/>
        </p:nvSpPr>
        <p:spPr>
          <a:xfrm>
            <a:off x="1524000" y="2752165"/>
            <a:ext cx="9144000" cy="75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9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7461BB-2511-4A8D-BB72-40AC422B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27" y="1192336"/>
            <a:ext cx="90533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603FB3-F31D-4A57-9160-2220DAAF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45" y="1165664"/>
            <a:ext cx="9114310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894CCB-9873-46BD-B03B-167773DA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4" y="2124636"/>
            <a:ext cx="11311292" cy="26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43D6F9-F811-4E06-BA1C-D7F9AD4B2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7" y="2061882"/>
            <a:ext cx="10976866" cy="27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726A3B-FF60-4866-AC18-702FFF11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25" y="2023249"/>
            <a:ext cx="2550740" cy="37745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3954CB-6B2C-46CF-977A-33F3A899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035" y="2023249"/>
            <a:ext cx="2575546" cy="37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2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26191F-D817-47E2-95B9-8A9C24ED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1" y="749758"/>
            <a:ext cx="3656378" cy="53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AB0825-8A51-4B64-BF1B-87A6A4FE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08" y="779929"/>
            <a:ext cx="3580384" cy="52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5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4E4B2-523E-4BD2-98B2-D2B52DAC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86" y="2258763"/>
            <a:ext cx="7306150" cy="181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CE9D6-8FCF-4CCF-B0C0-F6C0A1FD7B7E}"/>
              </a:ext>
            </a:extLst>
          </p:cNvPr>
          <p:cNvSpPr txBox="1"/>
          <p:nvPr/>
        </p:nvSpPr>
        <p:spPr>
          <a:xfrm>
            <a:off x="8336668" y="160021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자신의 </a:t>
            </a:r>
            <a:endParaRPr lang="en-US" altLang="ko-KR" dirty="0"/>
          </a:p>
          <a:p>
            <a:pPr algn="ctr"/>
            <a:r>
              <a:rPr lang="ko-KR" altLang="en-US" dirty="0"/>
              <a:t>방어 카드 위치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08E19-78E2-4F39-9C31-B57687612B09}"/>
              </a:ext>
            </a:extLst>
          </p:cNvPr>
          <p:cNvSpPr txBox="1"/>
          <p:nvPr/>
        </p:nvSpPr>
        <p:spPr>
          <a:xfrm>
            <a:off x="10065311" y="1308507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자신의 </a:t>
            </a:r>
            <a:endParaRPr lang="en-US" altLang="ko-KR" dirty="0"/>
          </a:p>
          <a:p>
            <a:pPr algn="ctr"/>
            <a:r>
              <a:rPr lang="ko-KR" altLang="en-US" dirty="0"/>
              <a:t>방어 카드 위치</a:t>
            </a:r>
            <a:br>
              <a:rPr lang="en-US" altLang="ko-KR" dirty="0"/>
            </a:b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칸 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75BBE-B122-45B8-A1C7-4F4373F7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7" y="1300804"/>
            <a:ext cx="2876389" cy="42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263</Words>
  <Application>Microsoft Office PowerPoint</Application>
  <PresentationFormat>와이드스크린</PresentationFormat>
  <Paragraphs>50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겜프 게임 룰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겜프 게임 룰 설명</dc:title>
  <dc:creator>USER</dc:creator>
  <cp:lastModifiedBy>USER</cp:lastModifiedBy>
  <cp:revision>3</cp:revision>
  <dcterms:created xsi:type="dcterms:W3CDTF">2023-06-25T14:16:54Z</dcterms:created>
  <dcterms:modified xsi:type="dcterms:W3CDTF">2023-06-25T14:40:48Z</dcterms:modified>
</cp:coreProperties>
</file>