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Roboto Mono" panose="00000009000000000000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A4C35-E374-423F-B55B-B486715615EE}" v="4" dt="2024-09-28T14:02:32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8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 K S" userId="560bdf7c4e997a0f" providerId="LiveId" clId="{5E2A4C35-E374-423F-B55B-B486715615EE}"/>
    <pc:docChg chg="custSel modSld">
      <pc:chgData name="Ananth K S" userId="560bdf7c4e997a0f" providerId="LiveId" clId="{5E2A4C35-E374-423F-B55B-B486715615EE}" dt="2024-09-28T14:04:31.242" v="35" actId="14100"/>
      <pc:docMkLst>
        <pc:docMk/>
      </pc:docMkLst>
      <pc:sldChg chg="modSp mod">
        <pc:chgData name="Ananth K S" userId="560bdf7c4e997a0f" providerId="LiveId" clId="{5E2A4C35-E374-423F-B55B-B486715615EE}" dt="2024-09-28T13:58:02.885" v="3" actId="14100"/>
        <pc:sldMkLst>
          <pc:docMk/>
          <pc:sldMk cId="0" sldId="256"/>
        </pc:sldMkLst>
        <pc:spChg chg="mod">
          <ac:chgData name="Ananth K S" userId="560bdf7c4e997a0f" providerId="LiveId" clId="{5E2A4C35-E374-423F-B55B-B486715615EE}" dt="2024-09-28T13:57:47.167" v="0" actId="255"/>
          <ac:spMkLst>
            <pc:docMk/>
            <pc:sldMk cId="0" sldId="256"/>
            <ac:spMk id="85" creationId="{00000000-0000-0000-0000-000000000000}"/>
          </ac:spMkLst>
        </pc:spChg>
        <pc:spChg chg="mod">
          <ac:chgData name="Ananth K S" userId="560bdf7c4e997a0f" providerId="LiveId" clId="{5E2A4C35-E374-423F-B55B-B486715615EE}" dt="2024-09-28T13:58:02.885" v="3" actId="14100"/>
          <ac:spMkLst>
            <pc:docMk/>
            <pc:sldMk cId="0" sldId="256"/>
            <ac:spMk id="86" creationId="{00000000-0000-0000-0000-000000000000}"/>
          </ac:spMkLst>
        </pc:spChg>
      </pc:sldChg>
      <pc:sldChg chg="addSp modSp mod modAnim modNotes">
        <pc:chgData name="Ananth K S" userId="560bdf7c4e997a0f" providerId="LiveId" clId="{5E2A4C35-E374-423F-B55B-B486715615EE}" dt="2024-09-28T14:02:03.259" v="11" actId="1076"/>
        <pc:sldMkLst>
          <pc:docMk/>
          <pc:sldMk cId="0" sldId="257"/>
        </pc:sldMkLst>
        <pc:picChg chg="add mod">
          <ac:chgData name="Ananth K S" userId="560bdf7c4e997a0f" providerId="LiveId" clId="{5E2A4C35-E374-423F-B55B-B486715615EE}" dt="2024-09-28T14:02:03.259" v="11" actId="1076"/>
          <ac:picMkLst>
            <pc:docMk/>
            <pc:sldMk cId="0" sldId="257"/>
            <ac:picMk id="2" creationId="{E0A34691-FCC3-A348-121C-D04CB82B1519}"/>
          </ac:picMkLst>
        </pc:picChg>
      </pc:sldChg>
      <pc:sldChg chg="addSp modSp mod modAnim modNotes">
        <pc:chgData name="Ananth K S" userId="560bdf7c4e997a0f" providerId="LiveId" clId="{5E2A4C35-E374-423F-B55B-B486715615EE}" dt="2024-09-28T14:02:18.771" v="16" actId="1076"/>
        <pc:sldMkLst>
          <pc:docMk/>
          <pc:sldMk cId="0" sldId="258"/>
        </pc:sldMkLst>
        <pc:picChg chg="add mod">
          <ac:chgData name="Ananth K S" userId="560bdf7c4e997a0f" providerId="LiveId" clId="{5E2A4C35-E374-423F-B55B-B486715615EE}" dt="2024-09-28T14:02:18.771" v="16" actId="1076"/>
          <ac:picMkLst>
            <pc:docMk/>
            <pc:sldMk cId="0" sldId="258"/>
            <ac:picMk id="2" creationId="{8AA9C76E-EA4E-1792-5803-64B8449F6331}"/>
          </ac:picMkLst>
        </pc:picChg>
      </pc:sldChg>
      <pc:sldChg chg="addSp modSp mod modAnim modNotes">
        <pc:chgData name="Ananth K S" userId="560bdf7c4e997a0f" providerId="LiveId" clId="{5E2A4C35-E374-423F-B55B-B486715615EE}" dt="2024-09-28T14:02:31.018" v="21" actId="1076"/>
        <pc:sldMkLst>
          <pc:docMk/>
          <pc:sldMk cId="0" sldId="259"/>
        </pc:sldMkLst>
        <pc:picChg chg="add mod">
          <ac:chgData name="Ananth K S" userId="560bdf7c4e997a0f" providerId="LiveId" clId="{5E2A4C35-E374-423F-B55B-B486715615EE}" dt="2024-09-28T14:02:31.018" v="21" actId="1076"/>
          <ac:picMkLst>
            <pc:docMk/>
            <pc:sldMk cId="0" sldId="259"/>
            <ac:picMk id="2" creationId="{F974455B-E3E1-6747-E17D-7B23D0CED905}"/>
          </ac:picMkLst>
        </pc:picChg>
      </pc:sldChg>
      <pc:sldChg chg="addSp modSp mod modAnim">
        <pc:chgData name="Ananth K S" userId="560bdf7c4e997a0f" providerId="LiveId" clId="{5E2A4C35-E374-423F-B55B-B486715615EE}" dt="2024-09-28T14:04:31.242" v="35" actId="14100"/>
        <pc:sldMkLst>
          <pc:docMk/>
          <pc:sldMk cId="0" sldId="260"/>
        </pc:sldMkLst>
        <pc:spChg chg="mod">
          <ac:chgData name="Ananth K S" userId="560bdf7c4e997a0f" providerId="LiveId" clId="{5E2A4C35-E374-423F-B55B-B486715615EE}" dt="2024-09-28T14:03:21.580" v="34" actId="14100"/>
          <ac:spMkLst>
            <pc:docMk/>
            <pc:sldMk cId="0" sldId="260"/>
            <ac:spMk id="110" creationId="{00000000-0000-0000-0000-000000000000}"/>
          </ac:spMkLst>
        </pc:spChg>
        <pc:spChg chg="mod">
          <ac:chgData name="Ananth K S" userId="560bdf7c4e997a0f" providerId="LiveId" clId="{5E2A4C35-E374-423F-B55B-B486715615EE}" dt="2024-09-28T14:03:04.475" v="32" actId="14100"/>
          <ac:spMkLst>
            <pc:docMk/>
            <pc:sldMk cId="0" sldId="260"/>
            <ac:spMk id="111" creationId="{00000000-0000-0000-0000-000000000000}"/>
          </ac:spMkLst>
        </pc:spChg>
        <pc:picChg chg="add mod">
          <ac:chgData name="Ananth K S" userId="560bdf7c4e997a0f" providerId="LiveId" clId="{5E2A4C35-E374-423F-B55B-B486715615EE}" dt="2024-09-28T14:04:31.242" v="35" actId="14100"/>
          <ac:picMkLst>
            <pc:docMk/>
            <pc:sldMk cId="0" sldId="260"/>
            <ac:picMk id="2" creationId="{AD50BE33-25F7-27C8-4A6F-5DEDFE9EDA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72c15db7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72c15db7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672c15db7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672c15db7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72c15db7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72c15db7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672c15db7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672c15db7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 flipH="1">
            <a:off x="-1" y="3337641"/>
            <a:ext cx="9144000" cy="18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  <a:defRPr sz="60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1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3" name="Google Shape;73;p1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marL="914400" lvl="1" indent="-317500"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29845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marL="1828800" lvl="3" indent="-29845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marL="2286000" lvl="4" indent="-29845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marL="2743200" lvl="5" indent="-29845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marL="3200400" lvl="6" indent="-29845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marL="3657600" lvl="7" indent="-29845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marL="4114800" lvl="8" indent="-298450"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22960" y="1757913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22960" y="707153"/>
            <a:ext cx="75438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513293" y="0"/>
            <a:ext cx="66306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76250" y="2351405"/>
            <a:ext cx="36651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181872" y="475406"/>
            <a:ext cx="44859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rmAutofit/>
          </a:bodyPr>
          <a:lstStyle>
            <a:lvl1pPr marL="457200" lvl="0" indent="-30480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5113795" y="749674"/>
            <a:ext cx="0" cy="3644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76250" y="2351405"/>
            <a:ext cx="4095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Gothic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655596" y="623465"/>
            <a:ext cx="3012300" cy="3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2pPr>
            <a:lvl3pPr marL="1371600" lvl="2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">
  <p:cSld name="Content and Image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flipH="1">
            <a:off x="116" y="0"/>
            <a:ext cx="8967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4443413" y="475406"/>
            <a:ext cx="4224300" cy="41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22960" y="707152"/>
            <a:ext cx="3117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22960" y="1711243"/>
            <a:ext cx="3117900" cy="27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">
  <p:cSld name="Team 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1" y="2571750"/>
            <a:ext cx="9144000" cy="257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822959" y="1622498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7" name="Google Shape;47;p7"/>
          <p:cNvSpPr>
            <a:spLocks noGrp="1"/>
          </p:cNvSpPr>
          <p:nvPr>
            <p:ph type="pic" idx="3"/>
          </p:nvPr>
        </p:nvSpPr>
        <p:spPr>
          <a:xfrm>
            <a:off x="3494389" y="1622498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8" name="Google Shape;48;p7"/>
          <p:cNvSpPr>
            <a:spLocks noGrp="1"/>
          </p:cNvSpPr>
          <p:nvPr>
            <p:ph type="pic" idx="4"/>
          </p:nvPr>
        </p:nvSpPr>
        <p:spPr>
          <a:xfrm>
            <a:off x="6165820" y="1622498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22959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5"/>
          </p:nvPr>
        </p:nvSpPr>
        <p:spPr>
          <a:xfrm>
            <a:off x="3500080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6"/>
          </p:nvPr>
        </p:nvSpPr>
        <p:spPr>
          <a:xfrm>
            <a:off x="6177200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22960" y="9512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1" y="1285875"/>
            <a:ext cx="9144000" cy="257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082903" y="962875"/>
            <a:ext cx="4284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4082903" y="1714500"/>
            <a:ext cx="4284000" cy="27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2pPr>
            <a:lvl3pPr marL="1371600" lvl="2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3pPr>
            <a:lvl4pPr marL="1828800" lvl="3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453878" y="473202"/>
            <a:ext cx="3441900" cy="4190100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2pPr>
            <a:lvl3pPr marL="1371600" lvl="2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3pPr>
            <a:lvl4pPr marL="1828800" lvl="3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idow">
  <p:cSld name="1_Title and Vidow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flipH="1">
            <a:off x="-107" y="0"/>
            <a:ext cx="2513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822960" y="1844802"/>
            <a:ext cx="7434000" cy="282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22960" y="707153"/>
            <a:ext cx="75438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8245187" y="0"/>
            <a:ext cx="898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476249" y="2945921"/>
            <a:ext cx="8191500" cy="174510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476251" y="473202"/>
            <a:ext cx="8191500" cy="24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22959" y="3223559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22959" y="3910287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sz="2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6nSV4ncslJxtgoyPSqjof4FVVCWKTdz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hyperlink" Target="https://www.lysator.liu.se/c/ANSI-C-grammar-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1969000" y="1480625"/>
            <a:ext cx="49410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Datum</a:t>
            </a:r>
            <a:endParaRPr sz="4800" b="1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2045200" y="2243824"/>
            <a:ext cx="4941000" cy="72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 Analyzer</a:t>
            </a:r>
            <a:endParaRPr sz="3200" b="1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3">
            <a:alphaModFix/>
          </a:blip>
          <a:srcRect l="17210" t="21036" r="17575" b="23515"/>
          <a:stretch/>
        </p:blipFill>
        <p:spPr>
          <a:xfrm>
            <a:off x="3610813" y="3184775"/>
            <a:ext cx="1769975" cy="1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921300" y="714800"/>
            <a:ext cx="8520600" cy="60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Building Parse Tree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921300" y="1534675"/>
            <a:ext cx="7121400" cy="33420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457200" lvl="0" indent="-323850" algn="l" rtl="0">
              <a:spcBef>
                <a:spcPts val="9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b="1">
                <a:solidFill>
                  <a:srgbClr val="434343"/>
                </a:solidFill>
              </a:rPr>
              <a:t>In the previous phase, we extracted the tokens from the input program. We pass these tokens into our syntax analyzer to get the parse tree.</a:t>
            </a:r>
            <a:endParaRPr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 </a:t>
            </a:r>
            <a:endParaRPr b="1">
              <a:solidFill>
                <a:srgbClr val="434343"/>
              </a:solidFill>
            </a:endParaRPr>
          </a:p>
          <a:p>
            <a:pPr marL="457200" lvl="0" indent="-323850" algn="l" rtl="0">
              <a:spcBef>
                <a:spcPts val="9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b="1">
                <a:solidFill>
                  <a:srgbClr val="434343"/>
                </a:solidFill>
              </a:rPr>
              <a:t>The parse tree is built using a grammar which ensures that the syntax is correct according to our language.</a:t>
            </a:r>
            <a:endParaRPr b="1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</a:endParaRPr>
          </a:p>
          <a:p>
            <a:pPr marL="457200" lvl="0" indent="-323850" algn="l" rtl="0">
              <a:spcBef>
                <a:spcPts val="9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b="1">
                <a:solidFill>
                  <a:srgbClr val="434343"/>
                </a:solidFill>
              </a:rPr>
              <a:t>The grammar is free of ambiguity and shift-reduce conflicts.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2" name="Google Shape;87;p12">
            <a:extLst>
              <a:ext uri="{FF2B5EF4-FFF2-40B4-BE49-F238E27FC236}">
                <a16:creationId xmlns:a16="http://schemas.microsoft.com/office/drawing/2014/main" id="{E0A34691-FCC3-A348-121C-D04CB82B15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210" t="21036" r="17575" b="23515"/>
          <a:stretch/>
        </p:blipFill>
        <p:spPr>
          <a:xfrm>
            <a:off x="7194062" y="3911600"/>
            <a:ext cx="976923" cy="109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921300" y="714800"/>
            <a:ext cx="8520600" cy="60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Building the Grammar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540300" y="1382275"/>
            <a:ext cx="7121400" cy="33420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	The structure and flow of the grammar is as follows: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Assignment Statements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Variable declarations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Function declarations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Conditional Statements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Loop Statements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Integration of all sections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" name="Google Shape;87;p12">
            <a:extLst>
              <a:ext uri="{FF2B5EF4-FFF2-40B4-BE49-F238E27FC236}">
                <a16:creationId xmlns:a16="http://schemas.microsoft.com/office/drawing/2014/main" id="{8AA9C76E-EA4E-1792-5803-64B8449F63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210" t="21036" r="17575" b="23515"/>
          <a:stretch/>
        </p:blipFill>
        <p:spPr>
          <a:xfrm>
            <a:off x="7145937" y="3900402"/>
            <a:ext cx="1031526" cy="105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921300" y="714800"/>
            <a:ext cx="8520600" cy="60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Testing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540300" y="1382275"/>
            <a:ext cx="7121400" cy="33420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Testing was done with multiple meaningful codes.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Each section of grammar was tested individually by trying out various possible cases.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Mono"/>
              <a:buChar char="●"/>
            </a:pPr>
            <a:r>
              <a:rPr lang="en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Multiple syntactically incorrect codes were also used to test the grammar.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" name="Google Shape;87;p12">
            <a:extLst>
              <a:ext uri="{FF2B5EF4-FFF2-40B4-BE49-F238E27FC236}">
                <a16:creationId xmlns:a16="http://schemas.microsoft.com/office/drawing/2014/main" id="{F974455B-E3E1-6747-E17D-7B23D0CED9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210" t="21036" r="17575" b="23515"/>
          <a:stretch/>
        </p:blipFill>
        <p:spPr>
          <a:xfrm>
            <a:off x="7151798" y="3914604"/>
            <a:ext cx="1019803" cy="10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63600" y="714800"/>
            <a:ext cx="8578300" cy="60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3763"/>
                </a:solidFill>
              </a:rPr>
              <a:t>Demo for the Grammar</a:t>
            </a:r>
            <a:endParaRPr b="1" dirty="0">
              <a:solidFill>
                <a:srgbClr val="073763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63600" y="1176215"/>
            <a:ext cx="7269100" cy="3488385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https://drive.google.com/file/d/1l6nSV4ncslJxtgoyPSqjof4FVVCWKTdz/view?usp=sharing</a:t>
            </a:r>
            <a:endParaRPr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https://github.com/ksananth4424/Datum/tree/main/parser</a:t>
            </a:r>
            <a:endParaRPr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ANSI C Grammar: </a:t>
            </a:r>
            <a:r>
              <a:rPr lang="en" b="1" u="sng" dirty="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https://www.lysator.liu.se/c/ANSI-C-grammar-y.html</a:t>
            </a:r>
            <a:endParaRPr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21300" y="3077000"/>
            <a:ext cx="8520600" cy="60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References used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921300" y="2086400"/>
            <a:ext cx="8520600" cy="60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Code Link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2" name="Google Shape;87;p12">
            <a:extLst>
              <a:ext uri="{FF2B5EF4-FFF2-40B4-BE49-F238E27FC236}">
                <a16:creationId xmlns:a16="http://schemas.microsoft.com/office/drawing/2014/main" id="{AD50BE33-25F7-27C8-4A6F-5DEDFE9EDA7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7210" t="21036" r="17575" b="23515"/>
          <a:stretch/>
        </p:blipFill>
        <p:spPr>
          <a:xfrm>
            <a:off x="7166708" y="3915508"/>
            <a:ext cx="1113692" cy="103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190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Calibri</vt:lpstr>
      <vt:lpstr>Roboto Mono</vt:lpstr>
      <vt:lpstr>RetrospectVTI</vt:lpstr>
      <vt:lpstr>PowerPoint Presentation</vt:lpstr>
      <vt:lpstr>Building Parse Tree</vt:lpstr>
      <vt:lpstr>Building the Grammar</vt:lpstr>
      <vt:lpstr>Testing</vt:lpstr>
      <vt:lpstr>Demo for the Grammar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Ananth K S</cp:lastModifiedBy>
  <cp:revision>1</cp:revision>
  <cp:lastPrinted>2024-09-28T14:03:53Z</cp:lastPrinted>
  <dcterms:modified xsi:type="dcterms:W3CDTF">2024-09-28T14:04:39Z</dcterms:modified>
</cp:coreProperties>
</file>