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sldIdLst>
    <p:sldId id="356" r:id="rId5"/>
    <p:sldId id="257" r:id="rId6"/>
    <p:sldId id="285" r:id="rId7"/>
    <p:sldId id="357" r:id="rId8"/>
    <p:sldId id="354" r:id="rId9"/>
    <p:sldId id="344" r:id="rId10"/>
    <p:sldId id="3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3B31E-B4CA-1114-CF04-8121D914A1E1}" v="85" dt="2024-09-28T16:27:12.839"/>
    <p1510:client id="{260EA19C-5DDC-9F61-028F-0B0F96675AA5}" v="17" dt="2024-09-28T16:41:47.628"/>
    <p1510:client id="{3590A866-F611-4F1F-41BE-E0EA53549FF1}" v="275" dt="2024-09-28T17:02:37.505"/>
    <p1510:client id="{4B1A5ED2-B5E4-E848-2752-1CB4534409B3}" v="1622" dt="2024-09-28T17:37:05.347"/>
    <p1510:client id="{5684DB56-86AE-F0DA-57A4-EA9C21DD27D2}" v="210" dt="2024-09-28T17:34:52.867"/>
    <p1510:client id="{5F775E18-6410-006C-DD39-365A3BD659F8}" v="44" dt="2024-09-28T16:39:30.986"/>
    <p1510:client id="{BE90A206-022C-42F9-BC3B-88412942049C}" v="2" dt="2024-09-28T13:51:47.133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 varScale="1">
        <p:scale>
          <a:sx n="115" d="100"/>
          <a:sy n="115" d="100"/>
        </p:scale>
        <p:origin x="88" y="35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 K S" userId="560bdf7c4e997a0f" providerId="LiveId" clId="{BE90A206-022C-42F9-BC3B-88412942049C}"/>
    <pc:docChg chg="undo custSel addSld modSld">
      <pc:chgData name="Ananth K S" userId="560bdf7c4e997a0f" providerId="LiveId" clId="{BE90A206-022C-42F9-BC3B-88412942049C}" dt="2024-09-28T13:54:47.387" v="189" actId="20577"/>
      <pc:docMkLst>
        <pc:docMk/>
      </pc:docMkLst>
      <pc:sldChg chg="modSp mod">
        <pc:chgData name="Ananth K S" userId="560bdf7c4e997a0f" providerId="LiveId" clId="{BE90A206-022C-42F9-BC3B-88412942049C}" dt="2024-09-28T13:54:47.387" v="189" actId="20577"/>
        <pc:sldMkLst>
          <pc:docMk/>
          <pc:sldMk cId="2276898735" sldId="257"/>
        </pc:sldMkLst>
        <pc:spChg chg="mod">
          <ac:chgData name="Ananth K S" userId="560bdf7c4e997a0f" providerId="LiveId" clId="{BE90A206-022C-42F9-BC3B-88412942049C}" dt="2024-09-28T13:54:47.387" v="189" actId="20577"/>
          <ac:spMkLst>
            <pc:docMk/>
            <pc:sldMk cId="2276898735" sldId="257"/>
            <ac:spMk id="4" creationId="{FF4EB918-6FFA-EB7C-DD2D-80621C6E423C}"/>
          </ac:spMkLst>
        </pc:spChg>
      </pc:sldChg>
      <pc:sldChg chg="addSp delSp modSp mod modClrScheme chgLayout">
        <pc:chgData name="Ananth K S" userId="560bdf7c4e997a0f" providerId="LiveId" clId="{BE90A206-022C-42F9-BC3B-88412942049C}" dt="2024-09-28T13:43:46.864" v="2" actId="700"/>
        <pc:sldMkLst>
          <pc:docMk/>
          <pc:sldMk cId="3494493743" sldId="344"/>
        </pc:sldMkLst>
        <pc:spChg chg="add del mod ord">
          <ac:chgData name="Ananth K S" userId="560bdf7c4e997a0f" providerId="LiveId" clId="{BE90A206-022C-42F9-BC3B-88412942049C}" dt="2024-09-28T13:43:46.864" v="2" actId="700"/>
          <ac:spMkLst>
            <pc:docMk/>
            <pc:sldMk cId="3494493743" sldId="344"/>
            <ac:spMk id="2" creationId="{5C249412-BB81-2236-F605-17E3EB2AF8DF}"/>
          </ac:spMkLst>
        </pc:spChg>
        <pc:spChg chg="mod ord">
          <ac:chgData name="Ananth K S" userId="560bdf7c4e997a0f" providerId="LiveId" clId="{BE90A206-022C-42F9-BC3B-88412942049C}" dt="2024-09-28T13:43:46.864" v="2" actId="700"/>
          <ac:spMkLst>
            <pc:docMk/>
            <pc:sldMk cId="3494493743" sldId="344"/>
            <ac:spMk id="4" creationId="{9104ACC5-E927-6BB9-2E42-EFCA5DF6C387}"/>
          </ac:spMkLst>
        </pc:spChg>
      </pc:sldChg>
      <pc:sldChg chg="addSp delSp modSp new mod modClrScheme chgLayout">
        <pc:chgData name="Ananth K S" userId="560bdf7c4e997a0f" providerId="LiveId" clId="{BE90A206-022C-42F9-BC3B-88412942049C}" dt="2024-09-28T13:51:47.130" v="174" actId="20577"/>
        <pc:sldMkLst>
          <pc:docMk/>
          <pc:sldMk cId="3950765045" sldId="358"/>
        </pc:sldMkLst>
        <pc:spChg chg="del mod ord">
          <ac:chgData name="Ananth K S" userId="560bdf7c4e997a0f" providerId="LiveId" clId="{BE90A206-022C-42F9-BC3B-88412942049C}" dt="2024-09-28T13:43:51.018" v="3" actId="700"/>
          <ac:spMkLst>
            <pc:docMk/>
            <pc:sldMk cId="3950765045" sldId="358"/>
            <ac:spMk id="2" creationId="{50BA70EB-25A4-EBD5-F573-E0F51CF7D466}"/>
          </ac:spMkLst>
        </pc:spChg>
        <pc:spChg chg="del mod ord">
          <ac:chgData name="Ananth K S" userId="560bdf7c4e997a0f" providerId="LiveId" clId="{BE90A206-022C-42F9-BC3B-88412942049C}" dt="2024-09-28T13:43:51.018" v="3" actId="700"/>
          <ac:spMkLst>
            <pc:docMk/>
            <pc:sldMk cId="3950765045" sldId="358"/>
            <ac:spMk id="3" creationId="{6BED2034-6913-CA94-9DFF-50CBC85D6AB8}"/>
          </ac:spMkLst>
        </pc:spChg>
        <pc:spChg chg="add del mod ord">
          <ac:chgData name="Ananth K S" userId="560bdf7c4e997a0f" providerId="LiveId" clId="{BE90A206-022C-42F9-BC3B-88412942049C}" dt="2024-09-28T13:44:00.857" v="4" actId="700"/>
          <ac:spMkLst>
            <pc:docMk/>
            <pc:sldMk cId="3950765045" sldId="358"/>
            <ac:spMk id="4" creationId="{D17EEE44-9B67-2FD0-A0B1-2C12BED8A377}"/>
          </ac:spMkLst>
        </pc:spChg>
        <pc:spChg chg="add del mod ord">
          <ac:chgData name="Ananth K S" userId="560bdf7c4e997a0f" providerId="LiveId" clId="{BE90A206-022C-42F9-BC3B-88412942049C}" dt="2024-09-28T13:44:00.857" v="4" actId="700"/>
          <ac:spMkLst>
            <pc:docMk/>
            <pc:sldMk cId="3950765045" sldId="358"/>
            <ac:spMk id="5" creationId="{722440B0-7C2A-B1DB-C744-3F5A852948F0}"/>
          </ac:spMkLst>
        </pc:spChg>
        <pc:spChg chg="add del mod ord">
          <ac:chgData name="Ananth K S" userId="560bdf7c4e997a0f" providerId="LiveId" clId="{BE90A206-022C-42F9-BC3B-88412942049C}" dt="2024-09-28T13:48:20.596" v="60" actId="478"/>
          <ac:spMkLst>
            <pc:docMk/>
            <pc:sldMk cId="3950765045" sldId="358"/>
            <ac:spMk id="6" creationId="{523EE570-3F58-59D4-0529-93C6E2981442}"/>
          </ac:spMkLst>
        </pc:spChg>
        <pc:spChg chg="add del mod ord">
          <ac:chgData name="Ananth K S" userId="560bdf7c4e997a0f" providerId="LiveId" clId="{BE90A206-022C-42F9-BC3B-88412942049C}" dt="2024-09-28T13:47:37.224" v="57" actId="6264"/>
          <ac:spMkLst>
            <pc:docMk/>
            <pc:sldMk cId="3950765045" sldId="358"/>
            <ac:spMk id="7" creationId="{18661C2B-01BE-F640-5B44-7F1F357BB225}"/>
          </ac:spMkLst>
        </pc:spChg>
        <pc:spChg chg="add del mod">
          <ac:chgData name="Ananth K S" userId="560bdf7c4e997a0f" providerId="LiveId" clId="{BE90A206-022C-42F9-BC3B-88412942049C}" dt="2024-09-28T13:47:37.224" v="57" actId="6264"/>
          <ac:spMkLst>
            <pc:docMk/>
            <pc:sldMk cId="3950765045" sldId="358"/>
            <ac:spMk id="8" creationId="{F57162AD-7D40-70BE-EA59-AAB6991AB8E4}"/>
          </ac:spMkLst>
        </pc:spChg>
        <pc:spChg chg="add mod ord">
          <ac:chgData name="Ananth K S" userId="560bdf7c4e997a0f" providerId="LiveId" clId="{BE90A206-022C-42F9-BC3B-88412942049C}" dt="2024-09-28T13:51:47.130" v="174" actId="20577"/>
          <ac:spMkLst>
            <pc:docMk/>
            <pc:sldMk cId="3950765045" sldId="358"/>
            <ac:spMk id="9" creationId="{D2C718C3-9FB9-3A65-FCED-457428733FBE}"/>
          </ac:spMkLst>
        </pc:spChg>
        <pc:spChg chg="add del mod">
          <ac:chgData name="Ananth K S" userId="560bdf7c4e997a0f" providerId="LiveId" clId="{BE90A206-022C-42F9-BC3B-88412942049C}" dt="2024-09-28T13:48:26.536" v="63" actId="478"/>
          <ac:spMkLst>
            <pc:docMk/>
            <pc:sldMk cId="3950765045" sldId="358"/>
            <ac:spMk id="11" creationId="{45EDF459-2382-651F-2A27-85A50BDF7D8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52:44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10117 5672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39:2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18159 6324 16383 0 0,'0'4'0'0'0,"0"7"0"0"0,0 15 0 0 0,0 22 0 0 0,0 12 0 0 0,0 11 0 0 0,0-4 0 0 0,0-2 0 0 0,0 10 0 0 0,0 2 0 0 0,0 39 0 0 0,0 24 0 0 0,0 48 0 0 0,0 11 0 0 0,0 10 0 0 0,0-13 0 0 0,0-21 0 0 0,0-12 0 0 0,0-20 0 0 0,0-5 0 0 0,0-14 0 0 0,0 16 0 0 0,0-8 0 0 0,0-2 0 0 0,0-19 0 0 0,0-19 0 0 0,0-16 0 0 0,0-15 0 0 0,0-10 0 0 0,0-9 0 0 0,0-6 0 0 0,0-5 0 0 0,0-3 0 0 0,0 3 0 0 0,0 1 0 0 0,0 9 0 0 0,0 7 0 0 0,0 14 0 0 0,0 11 0 0 0,0 6 0 0 0,0 18 0 0 0,0 12 0 0 0,0 29 0 0 0,0 5 0 0 0,0-8 0 0 0,0 11 0 0 0,0-1 0 0 0,0 3 0 0 0,0-5 0 0 0,0-13 0 0 0,0 4 0 0 0,0-1 0 0 0,0 31 0 0 0,0 13 0 0 0,0 13 0 0 0,0-8 0 0 0,0-10 0 0 0,0 2 0 0 0,0-9 0 0 0,0 4 0 0 0,0-8 0 0 0,0-17 0 0 0,0 0 0 0 0,0-11 0 0 0,0-14 0 0 0,0 1 0 0 0,0-10 0 0 0,0-2 0 0 0,0-4 0 0 0,0-1 0 0 0,0-14 0 0 0,0-17 0 0 0,0-7 0 0 0,0-9 0 0 0,0 3 0 0 0,0 3 0 0 0,0-2 0 0 0,0 0 0 0 0,0-7 0 0 0,0 8 0 0 0,0 6 0 0 0,0 11 0 0 0,0 6 0 0 0,0 3 0 0 0,0 10 0 0 0,0 2 0 0 0,0 9 0 0 0,0-2 0 0 0,0 6 0 0 0,0-12 0 0 0,0-8 0 0 0,0-17 0 0 0,0-15 0 0 0,0-13 0 0 0,0-10 0 0 0,0-7 0 0 0,0-4 0 0 0,0 8 0 0 0,0 3 0 0 0,0 27 0 0 0,0 13 0 0 0,0 17 0 0 0,0 1 0 0 0,0-6 0 0 0,0-4 0 0 0,0-12 0 0 0,0-9 0 0 0,0-11 0 0 0,0-9 0 0 0,0-8 0 0 0,0-5 0 0 0,0-4 0 0 0,0-1 0 0 0,0 0 0 0 0,0-6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52:44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22860 2007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9/28/2024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9/28/2024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9/28/2024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ananth4424/Datum/blob/main/lexer/lexer.l" TargetMode="External"/><Relationship Id="rId2" Type="http://schemas.openxmlformats.org/officeDocument/2006/relationships/hyperlink" Target="https://drive.google.com/file/d/1GwMW1hHCxU5I6jFpPWGmZTH70Ek3j6te/view?usp=driv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ysator.liu.se/c/ANSI-C-grammar-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blue squares and a black background&#10;&#10;Description automatically generated">
            <a:extLst>
              <a:ext uri="{FF2B5EF4-FFF2-40B4-BE49-F238E27FC236}">
                <a16:creationId xmlns:a16="http://schemas.microsoft.com/office/drawing/2014/main" id="{5C80EB06-B3AD-20FA-D12F-035E3F57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87" y="633875"/>
            <a:ext cx="5591175" cy="5591175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54" y="2479049"/>
            <a:ext cx="5000939" cy="16102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="1" dirty="0"/>
              <a:t>  datum</a:t>
            </a:r>
            <a:br>
              <a:rPr lang="en-US" sz="9600" b="1" dirty="0"/>
            </a:br>
            <a:r>
              <a:rPr lang="en-US" sz="4000" dirty="0"/>
              <a:t>  </a:t>
            </a:r>
            <a:r>
              <a:rPr lang="en-US" sz="3000" dirty="0"/>
              <a:t> </a:t>
            </a:r>
            <a:r>
              <a:rPr lang="en-US" sz="3000" dirty="0" err="1"/>
              <a:t>lexer</a:t>
            </a:r>
            <a:r>
              <a:rPr lang="en-US" sz="30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F8FA21-D7B3-7565-93D6-5DB9D3B0332A}"/>
              </a:ext>
            </a:extLst>
          </p:cNvPr>
          <p:cNvSpPr/>
          <p:nvPr/>
        </p:nvSpPr>
        <p:spPr>
          <a:xfrm>
            <a:off x="6100702" y="628161"/>
            <a:ext cx="5488166" cy="5595179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EB918-6FFA-EB7C-DD2D-80621C6E423C}"/>
              </a:ext>
            </a:extLst>
          </p:cNvPr>
          <p:cNvSpPr txBox="1"/>
          <p:nvPr/>
        </p:nvSpPr>
        <p:spPr>
          <a:xfrm>
            <a:off x="6592966" y="1572445"/>
            <a:ext cx="477910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K. S. Ananth 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Nimai </a:t>
            </a: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Parsa</a:t>
            </a:r>
            <a:endParaRPr lang="en-US" sz="2000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M. Bhavesh Chowdary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Arugonda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Srikar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G. S. S. Koushik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M. Kartikeya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Mohammed </a:t>
            </a: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Gufran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Ali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958B-94D3-C7C9-797A-4B4FE258F296}"/>
              </a:ext>
            </a:extLst>
          </p:cNvPr>
          <p:cNvSpPr txBox="1"/>
          <p:nvPr/>
        </p:nvSpPr>
        <p:spPr>
          <a:xfrm>
            <a:off x="1271184" y="2881625"/>
            <a:ext cx="42145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Calibri"/>
                <a:ea typeface="Calibri"/>
                <a:cs typeface="Calibri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logo with blue squares and a black background&#10;&#10;Description automatically generated">
            <a:extLst>
              <a:ext uri="{FF2B5EF4-FFF2-40B4-BE49-F238E27FC236}">
                <a16:creationId xmlns:a16="http://schemas.microsoft.com/office/drawing/2014/main" id="{91438931-F451-1E8A-FDF4-D342C6E885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/>
        </p:blipFill>
        <p:spPr>
          <a:xfrm>
            <a:off x="10397158" y="633875"/>
            <a:ext cx="1159842" cy="114341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9C283C-121C-3404-0B84-1B331AA1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295544" cy="766651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Small intro to datum</a:t>
            </a:r>
            <a:endParaRPr lang="en-US" sz="3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 descr="A close-up of words&#10;&#10;Description automatically generated">
            <a:extLst>
              <a:ext uri="{FF2B5EF4-FFF2-40B4-BE49-F238E27FC236}">
                <a16:creationId xmlns:a16="http://schemas.microsoft.com/office/drawing/2014/main" id="{F3EAC892-2C2B-75DA-2E3D-E4295E64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" t="-1305" r="908"/>
          <a:stretch/>
        </p:blipFill>
        <p:spPr>
          <a:xfrm>
            <a:off x="1096227" y="1727156"/>
            <a:ext cx="8813257" cy="39289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logo with blue squares and a black background&#10;&#10;Description automatically generated">
            <a:extLst>
              <a:ext uri="{FF2B5EF4-FFF2-40B4-BE49-F238E27FC236}">
                <a16:creationId xmlns:a16="http://schemas.microsoft.com/office/drawing/2014/main" id="{91438931-F451-1E8A-FDF4-D342C6E885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/>
        </p:blipFill>
        <p:spPr>
          <a:xfrm>
            <a:off x="10397158" y="633875"/>
            <a:ext cx="1159842" cy="114341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9C283C-121C-3404-0B84-1B331AA1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295544" cy="766651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Small intro to datum</a:t>
            </a:r>
            <a:endParaRPr lang="en-US" sz="3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06A2-AA36-5BD1-36A9-FB80E841106A}"/>
              </a:ext>
            </a:extLst>
          </p:cNvPr>
          <p:cNvSpPr txBox="1"/>
          <p:nvPr/>
        </p:nvSpPr>
        <p:spPr>
          <a:xfrm>
            <a:off x="1362075" y="2238375"/>
            <a:ext cx="889635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 lexical phase, we extracts tokens from the input program. We pass these tokens for next phase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We wrote the rules in .l file and generated lexical analyzer (executable) using flex tool.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whitespaces and comments gets ignored.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Open comments, illegal characters gets detects as errors and prints it to console.</a:t>
            </a:r>
          </a:p>
        </p:txBody>
      </p:sp>
    </p:spTree>
    <p:extLst>
      <p:ext uri="{BB962C8B-B14F-4D97-AF65-F5344CB8AC3E}">
        <p14:creationId xmlns:p14="http://schemas.microsoft.com/office/powerpoint/2010/main" val="12103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BC0562-11AB-435B-1E7A-5523CEEB1D75}"/>
                  </a:ext>
                </a:extLst>
              </p14:cNvPr>
              <p14:cNvContentPartPr/>
              <p14:nvPr/>
            </p14:nvContentPartPr>
            <p14:xfrm>
              <a:off x="865481" y="159925"/>
              <a:ext cx="9407" cy="940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BC0562-11AB-435B-1E7A-5523CEEB1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597" y="47041"/>
                <a:ext cx="235175" cy="235175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BF87E7C-E075-6FEB-F9BD-7D8B8395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9" y="1356901"/>
            <a:ext cx="3167531" cy="4689828"/>
          </a:xfrm>
          <a:prstGeom prst="rect">
            <a:avLst/>
          </a:prstGeom>
        </p:spPr>
      </p:pic>
      <p:pic>
        <p:nvPicPr>
          <p:cNvPr id="21" name="Picture 2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8EEBAC-719D-9429-3FFA-10B0A1144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665" y="1359796"/>
            <a:ext cx="4594365" cy="4685059"/>
          </a:xfrm>
          <a:prstGeom prst="rect">
            <a:avLst/>
          </a:prstGeom>
        </p:spPr>
      </p:pic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49660E2-E8A1-56B0-B6F6-D6270E30E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947" y="1358970"/>
            <a:ext cx="3468756" cy="4686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083603-B684-1D12-3364-FEB440CE101D}"/>
              </a:ext>
            </a:extLst>
          </p:cNvPr>
          <p:cNvSpPr txBox="1"/>
          <p:nvPr/>
        </p:nvSpPr>
        <p:spPr>
          <a:xfrm>
            <a:off x="733777" y="677333"/>
            <a:ext cx="36837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04ACC5-E927-6BB9-2E42-EFCA5DF6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2646219" cy="764811"/>
          </a:xfrm>
        </p:spPr>
        <p:txBody>
          <a:bodyPr/>
          <a:lstStyle/>
          <a:p>
            <a:r>
              <a:rPr lang="en-US" b="1" u="sng" dirty="0"/>
              <a:t>Sample code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4F24841-7876-5CBC-FD74-59E86EC748B2}"/>
              </a:ext>
            </a:extLst>
          </p:cNvPr>
          <p:cNvSpPr txBox="1">
            <a:spLocks/>
          </p:cNvSpPr>
          <p:nvPr/>
        </p:nvSpPr>
        <p:spPr>
          <a:xfrm>
            <a:off x="6903777" y="880977"/>
            <a:ext cx="3474070" cy="774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SAMPLE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645D9-8AD4-30BD-FC46-841BC96E79FE}"/>
              </a:ext>
            </a:extLst>
          </p:cNvPr>
          <p:cNvSpPr txBox="1"/>
          <p:nvPr/>
        </p:nvSpPr>
        <p:spPr>
          <a:xfrm>
            <a:off x="1009402" y="1652649"/>
            <a:ext cx="4027715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latin typeface="Aptos Mono"/>
                <a:ea typeface="+mn-lt"/>
                <a:cs typeface="+mn-lt"/>
              </a:rPr>
              <a:t>function_declarations</a:t>
            </a:r>
            <a:r>
              <a:rPr lang="en-US" sz="1000">
                <a:latin typeface="Aptos Mono"/>
                <a:ea typeface="+mn-lt"/>
                <a:cs typeface="+mn-lt"/>
              </a:rPr>
              <a:t>: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function (dataset ds) -&gt; normalize() -&gt; dataset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array(int) </a:t>
            </a:r>
            <a:r>
              <a:rPr lang="en-US" sz="1000" err="1">
                <a:latin typeface="Aptos Mono"/>
                <a:ea typeface="+mn-lt"/>
                <a:cs typeface="+mn-lt"/>
              </a:rPr>
              <a:t>mean_arr</a:t>
            </a:r>
            <a:r>
              <a:rPr lang="en-US" sz="1000">
                <a:latin typeface="Aptos Mono"/>
                <a:ea typeface="+mn-lt"/>
                <a:cs typeface="+mn-lt"/>
              </a:rPr>
              <a:t> = ds-&gt;mean(1);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loop 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 from 0 to ds-&gt;shape[0]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 ds-&gt;col(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) -= </a:t>
            </a:r>
            <a:r>
              <a:rPr lang="en-US" sz="1000" err="1">
                <a:latin typeface="Aptos Mono"/>
                <a:ea typeface="+mn-lt"/>
                <a:cs typeface="+mn-lt"/>
              </a:rPr>
              <a:t>mean_arr</a:t>
            </a:r>
            <a:r>
              <a:rPr lang="en-US" sz="1000">
                <a:latin typeface="Aptos Mono"/>
                <a:ea typeface="+mn-lt"/>
                <a:cs typeface="+mn-lt"/>
              </a:rPr>
              <a:t>[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];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array(int) </a:t>
            </a:r>
            <a:r>
              <a:rPr lang="en-US" sz="1000" err="1">
                <a:latin typeface="Aptos Mono"/>
                <a:ea typeface="+mn-lt"/>
                <a:cs typeface="+mn-lt"/>
              </a:rPr>
              <a:t>std_arr</a:t>
            </a:r>
            <a:r>
              <a:rPr lang="en-US" sz="1000">
                <a:latin typeface="Aptos Mono"/>
                <a:ea typeface="+mn-lt"/>
                <a:cs typeface="+mn-lt"/>
              </a:rPr>
              <a:t> = ds*ds-&gt;sum(1) / ds-&gt;shape[0];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loop 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 from 0 to ds-&gt;shape[0]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 ds-&gt;col(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) /= </a:t>
            </a:r>
            <a:r>
              <a:rPr lang="en-US" sz="1000" err="1">
                <a:latin typeface="Aptos Mono"/>
                <a:ea typeface="+mn-lt"/>
                <a:cs typeface="+mn-lt"/>
              </a:rPr>
              <a:t>std_arr</a:t>
            </a:r>
            <a:r>
              <a:rPr lang="en-US" sz="1000">
                <a:latin typeface="Aptos Mono"/>
                <a:ea typeface="+mn-lt"/>
                <a:cs typeface="+mn-lt"/>
              </a:rPr>
              <a:t>[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];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return ds;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}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start: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dataset ds = read("./dataset", "csv")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ds-&gt;col(1)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 -&gt;</a:t>
            </a:r>
            <a:r>
              <a:rPr lang="en-US" sz="1000" err="1">
                <a:latin typeface="Aptos Mono"/>
                <a:ea typeface="+mn-lt"/>
                <a:cs typeface="+mn-lt"/>
              </a:rPr>
              <a:t>fill_null_values</a:t>
            </a:r>
            <a:r>
              <a:rPr lang="en-US" sz="1000">
                <a:latin typeface="Aptos Mono"/>
                <a:ea typeface="+mn-lt"/>
                <a:cs typeface="+mn-lt"/>
              </a:rPr>
              <a:t>(0)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 -&gt;row({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 return r[0] == null;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})-&gt;drop(0);</a:t>
            </a:r>
            <a:endParaRPr lang="en-US" sz="1000">
              <a:latin typeface="Aptos Mono"/>
            </a:endParaRP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ds-&gt;normalize()-&gt;write("./dataset.csv", "csv");</a:t>
            </a:r>
            <a:endParaRPr lang="en-US" sz="1000">
              <a:latin typeface="Apto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3B939-3CF6-FE61-BC1B-5D2599CFA3E7}"/>
              </a:ext>
            </a:extLst>
          </p:cNvPr>
          <p:cNvSpPr txBox="1"/>
          <p:nvPr/>
        </p:nvSpPr>
        <p:spPr>
          <a:xfrm>
            <a:off x="5037117" y="1514104"/>
            <a:ext cx="650173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latin typeface="Aptos Mono"/>
              <a:ea typeface="+mn-lt"/>
              <a:cs typeface="+mn-lt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FUNC_LABEL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FUNCTION  ( DATASET  IDENTIFIER )  FLOW  IDENTIFIER ( )  FLOW  DATASET 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ARRAY ( IDENTIFIER )  IDENTIFIER  =  IDENTIFIER FLOW MEAN ( CONSTANT ) 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LOOP  IDENTIFIER  FROM  CONSTANT  TO  IDENTIFIER FLOW SHAPE [ CONSTANT ] 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  IDENTIFIER FLOW COL ( IDENTIFIER )  SUB_ASSIGN  IDENTIFIER [ IDENTIFIER ] 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ARRAY ( IDENTIFIER )  IDENTIFIER  =  IDENTIFIER * IDENTIFIER FLOW SUM ( CONSTANT )  /  IDENTIFIER FLOW SHAPE [ CONSTANT ] 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LOOP  IDENTIFIER  FROM  CONSTANT  TO  IDENTIFIER FLOW SHAPE [ CONSTANT ] 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  IDENTIFIER FLOW COL ( IDENTIFIER )  DIV_ASSIGN  IDENTIFIER [ IDENTIFIER ] 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RETURN  IDENTIFIER 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}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START_LABEL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DATASET  IDENTIFIER  =  READ ( STRING_LITERAL ,  STRING_LITERAL )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IDENTIFIER FLOW COL ( CONSTANT 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 FLOW IDENTIFIER ( CONSTANT 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 FLOW ROW ( {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  RETURN  IDENTIFIER [ CONSTANT ]  EQ_OP  IDENTIFIER ;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} ) FLOW DROP ( CONSTANT ) ;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IDENTIFIER FLOW IDENTIFIER ( ) FLOW WRITE ( STRING_LITERAL ,  STRING_LITERAL ) ;</a:t>
            </a:r>
            <a:endParaRPr lang="en-US" sz="1000">
              <a:latin typeface="Apto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3D904B-E91E-B991-5099-1463BF4EA453}"/>
                  </a:ext>
                </a:extLst>
              </p14:cNvPr>
              <p14:cNvContentPartPr/>
              <p14:nvPr/>
            </p14:nvContentPartPr>
            <p14:xfrm>
              <a:off x="4961125" y="1751610"/>
              <a:ext cx="9896" cy="386958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3D904B-E91E-B991-5099-1463BF4EA4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3725" y="1742610"/>
                <a:ext cx="494800" cy="3887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53AE29-8DBA-37BD-1464-BDB4112964A8}"/>
                  </a:ext>
                </a:extLst>
              </p14:cNvPr>
              <p14:cNvContentPartPr/>
              <p14:nvPr/>
            </p14:nvContentPartPr>
            <p14:xfrm>
              <a:off x="6688666" y="141110"/>
              <a:ext cx="9407" cy="940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53AE29-8DBA-37BD-1464-BDB4112964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5782" y="28226"/>
                <a:ext cx="235175" cy="235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C718C3-9FB9-3A65-FCED-45742873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69572"/>
            <a:ext cx="10058400" cy="5035204"/>
          </a:xfrm>
        </p:spPr>
        <p:txBody>
          <a:bodyPr/>
          <a:lstStyle/>
          <a:p>
            <a:r>
              <a:rPr lang="en-US" dirty="0">
                <a:latin typeface="+mj-lt"/>
              </a:rPr>
              <a:t>DEMO FOR LEXER</a:t>
            </a:r>
          </a:p>
          <a:p>
            <a:r>
              <a:rPr lang="en-IN" b="0" u="sng" dirty="0">
                <a:solidFill>
                  <a:schemeClr val="tx2"/>
                </a:solidFill>
                <a:effectLst/>
                <a:latin typeface="Consolas" panose="020B0609020204030204" pitchFamily="49" charset="0"/>
                <a:hlinkClick r:id="rId2"/>
              </a:rPr>
              <a:t>https://drive.google.com/file/d/1GwMW1hHCxU5I6jFpPWGmZTH70Ek3j6te/view?usp=drive_link</a:t>
            </a:r>
            <a:endParaRPr lang="en-IN" b="0" u="sng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endParaRPr lang="en-IN" u="sng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tx2"/>
                </a:solidFill>
                <a:effectLst/>
                <a:latin typeface="+mj-lt"/>
              </a:rPr>
              <a:t>CODE LINK</a:t>
            </a:r>
          </a:p>
          <a:p>
            <a:r>
              <a:rPr lang="en-IN" dirty="0">
                <a:hlinkClick r:id="rId3"/>
              </a:rPr>
              <a:t>Datum/</a:t>
            </a:r>
            <a:r>
              <a:rPr lang="en-IN" dirty="0" err="1">
                <a:hlinkClick r:id="rId3"/>
              </a:rPr>
              <a:t>lexer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lexer.l</a:t>
            </a:r>
            <a:r>
              <a:rPr lang="en-IN" dirty="0">
                <a:hlinkClick r:id="rId3"/>
              </a:rPr>
              <a:t> at main · ksananth4424/Datum (github.com)</a:t>
            </a:r>
            <a:endParaRPr lang="en-IN" dirty="0">
              <a:solidFill>
                <a:schemeClr val="tx2"/>
              </a:solidFill>
              <a:latin typeface="+mj-lt"/>
            </a:endParaRPr>
          </a:p>
          <a:p>
            <a:endParaRPr lang="en-IN" b="0" dirty="0">
              <a:solidFill>
                <a:schemeClr val="tx2"/>
              </a:solidFill>
              <a:effectLst/>
              <a:latin typeface="+mj-lt"/>
            </a:endParaRPr>
          </a:p>
          <a:p>
            <a:r>
              <a:rPr lang="en-IN" dirty="0">
                <a:solidFill>
                  <a:schemeClr val="tx2"/>
                </a:solidFill>
                <a:latin typeface="+mj-lt"/>
              </a:rPr>
              <a:t>REFERENCES USED</a:t>
            </a:r>
          </a:p>
          <a:p>
            <a:r>
              <a:rPr lang="en-IN" b="0" dirty="0">
                <a:solidFill>
                  <a:schemeClr val="tx2"/>
                </a:solidFill>
                <a:effectLst/>
                <a:latin typeface="+mj-lt"/>
              </a:rPr>
              <a:t>ANSI C Lex: </a:t>
            </a:r>
            <a:r>
              <a:rPr lang="en-IN" dirty="0">
                <a:hlinkClick r:id="rId4"/>
              </a:rPr>
              <a:t>ANSI C grammar (Lex) (liu.se)</a:t>
            </a:r>
            <a:endParaRPr lang="en-IN" b="0" dirty="0">
              <a:solidFill>
                <a:schemeClr val="tx2"/>
              </a:solidFill>
              <a:effectLst/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65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E7DE8-0743-4BE4-AE4C-DC7F07012C0F}">
  <ds:schemaRefs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10</TotalTime>
  <Words>534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Mono</vt:lpstr>
      <vt:lpstr>Arial</vt:lpstr>
      <vt:lpstr>Calibri</vt:lpstr>
      <vt:lpstr>Century Gothic</vt:lpstr>
      <vt:lpstr>Consolas</vt:lpstr>
      <vt:lpstr>RetrospectVTI</vt:lpstr>
      <vt:lpstr>  datum    lexer design</vt:lpstr>
      <vt:lpstr>PowerPoint Presentation</vt:lpstr>
      <vt:lpstr>Small intro to datum</vt:lpstr>
      <vt:lpstr>Small intro to datum</vt:lpstr>
      <vt:lpstr>PowerPoint Presentation</vt:lpstr>
      <vt:lpstr>Sample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Ananth K S</cp:lastModifiedBy>
  <cp:revision>953</cp:revision>
  <dcterms:created xsi:type="dcterms:W3CDTF">2024-09-28T15:56:48Z</dcterms:created>
  <dcterms:modified xsi:type="dcterms:W3CDTF">2024-09-28T13:55:00Z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