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acf68fec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acf68fec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acf68fec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acf68fec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acf68fec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acf68fec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acf68fec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acf68fec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Most liked Area in the city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IBM Data science Project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Sandeep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Delhi  India’s capital city , is a massive metropolitan area in the country’s north. Delhi has a lot of places to visit and explore including some historical monuments ,religious places 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anyone is coming to delhi for the first time and wants to know which area in the delhi people visit the most apart from  historical monuments ,religious places etc etc.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determine this I am going to see the concentration of cafes . The cluster of cafes would most probably be the place where most people will be visiting.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suppose 10 cafes in 500 meter meaning a lot of people coming to that place.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63925" y="10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676075"/>
            <a:ext cx="7599599" cy="33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study, I found out that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Connaught Place is the most crowded area in the city. Where people visit.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