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5" r:id="rId8"/>
    <p:sldId id="266" r:id="rId9"/>
    <p:sldId id="262" r:id="rId10"/>
    <p:sldId id="261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7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124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92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2153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576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14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44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362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537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84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63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83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41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1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6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54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3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motor-vehicle-crashes-case-information-beginning-20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92522-EB08-9345-A974-381318B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987287"/>
            <a:ext cx="4254759" cy="4697896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Constantia" panose="02030602050306030303" pitchFamily="18" charset="0"/>
              </a:rPr>
              <a:t>Analysis of car accidents in </a:t>
            </a:r>
            <a:r>
              <a:rPr lang="en-GB" sz="3600" dirty="0" err="1">
                <a:latin typeface="Constantia" panose="02030602050306030303" pitchFamily="18" charset="0"/>
              </a:rPr>
              <a:t>Newyork</a:t>
            </a:r>
            <a:r>
              <a:rPr lang="en-GB" sz="3600" dirty="0">
                <a:latin typeface="Constantia" panose="02030602050306030303" pitchFamily="18" charset="0"/>
              </a:rPr>
              <a:t> using Pandas, Matplotlib</a:t>
            </a:r>
            <a:r>
              <a:rPr lang="en-GB" sz="3600" dirty="0"/>
              <a:t>. </a:t>
            </a:r>
            <a:br>
              <a:rPr lang="en-US" sz="3600" dirty="0"/>
            </a:br>
            <a:r>
              <a:rPr lang="en-US" sz="3600" dirty="0"/>
              <a:t>  </a:t>
            </a:r>
            <a:br>
              <a:rPr lang="en-US" sz="3600" dirty="0"/>
            </a:br>
            <a:r>
              <a:rPr lang="en-US" sz="3600" dirty="0"/>
              <a:t>                                    </a:t>
            </a:r>
            <a:br>
              <a:rPr lang="en-US" sz="3600" dirty="0"/>
            </a:br>
            <a:r>
              <a:rPr lang="en-US" sz="3600" dirty="0"/>
              <a:t>                                     </a:t>
            </a:r>
            <a:r>
              <a:rPr lang="en-US" sz="3600" dirty="0">
                <a:latin typeface="Constantia" panose="02030602050306030303" pitchFamily="18" charset="0"/>
              </a:rPr>
              <a:t>Prof . Yousef Ahmed 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52D1-69F9-C642-ABF8-9B84F365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645" y="4961559"/>
            <a:ext cx="5000575" cy="1310032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3500" cap="all" dirty="0">
                <a:latin typeface="Constantia" panose="02030602050306030303" pitchFamily="18" charset="0"/>
                <a:ea typeface="+mj-ea"/>
                <a:cs typeface="+mj-cs"/>
              </a:rPr>
              <a:t>By , </a:t>
            </a:r>
          </a:p>
          <a:p>
            <a:pPr marL="0" indent="0">
              <a:buNone/>
            </a:pPr>
            <a:r>
              <a:rPr lang="en-US" sz="3500" cap="all" dirty="0">
                <a:latin typeface="Constantia" panose="02030602050306030303" pitchFamily="18" charset="0"/>
                <a:ea typeface="+mj-ea"/>
                <a:cs typeface="+mj-cs"/>
              </a:rPr>
              <a:t>     </a:t>
            </a:r>
            <a:r>
              <a:rPr lang="en-US" sz="3500" cap="all" dirty="0" err="1">
                <a:latin typeface="Constantia" panose="02030602050306030303" pitchFamily="18" charset="0"/>
                <a:ea typeface="+mj-ea"/>
                <a:cs typeface="+mj-cs"/>
              </a:rPr>
              <a:t>Sandhyarani</a:t>
            </a:r>
            <a:r>
              <a:rPr lang="en-US" sz="3500" cap="all" dirty="0">
                <a:latin typeface="Constantia" panose="02030602050306030303" pitchFamily="18" charset="0"/>
                <a:ea typeface="+mj-ea"/>
                <a:cs typeface="+mj-cs"/>
              </a:rPr>
              <a:t> </a:t>
            </a:r>
            <a:r>
              <a:rPr lang="en-US" sz="3500" cap="all" dirty="0" err="1">
                <a:latin typeface="Constantia" panose="02030602050306030303" pitchFamily="18" charset="0"/>
                <a:ea typeface="+mj-ea"/>
                <a:cs typeface="+mj-cs"/>
              </a:rPr>
              <a:t>Kairam</a:t>
            </a:r>
            <a:r>
              <a:rPr lang="en-US" sz="3500" cap="all" dirty="0">
                <a:latin typeface="Constantia" panose="02030602050306030303" pitchFamily="18" charset="0"/>
                <a:ea typeface="+mj-ea"/>
                <a:cs typeface="+mj-cs"/>
              </a:rPr>
              <a:t>           700697169</a:t>
            </a:r>
          </a:p>
          <a:p>
            <a:pPr marL="0" indent="0">
              <a:buNone/>
            </a:pPr>
            <a:r>
              <a:rPr lang="en-US" sz="3500" cap="all" dirty="0">
                <a:latin typeface="Constantia" panose="02030602050306030303" pitchFamily="18" charset="0"/>
                <a:ea typeface="+mj-ea"/>
                <a:cs typeface="+mj-cs"/>
              </a:rPr>
              <a:t>     Anirudh Sai </a:t>
            </a:r>
            <a:r>
              <a:rPr lang="en-US" sz="3500" cap="all" dirty="0" err="1">
                <a:latin typeface="Constantia" panose="02030602050306030303" pitchFamily="18" charset="0"/>
                <a:ea typeface="+mj-ea"/>
                <a:cs typeface="+mj-cs"/>
              </a:rPr>
              <a:t>Cherukuri</a:t>
            </a:r>
            <a:r>
              <a:rPr lang="en-US" sz="3500" cap="all" dirty="0">
                <a:latin typeface="Constantia" panose="02030602050306030303" pitchFamily="18" charset="0"/>
                <a:ea typeface="+mj-ea"/>
                <a:cs typeface="+mj-cs"/>
              </a:rPr>
              <a:t>         700701239</a:t>
            </a:r>
          </a:p>
          <a:p>
            <a:pPr marL="0" indent="0">
              <a:buNone/>
            </a:pPr>
            <a:r>
              <a:rPr lang="en-US" sz="3500" cap="all" dirty="0">
                <a:latin typeface="Constantia" panose="02030602050306030303" pitchFamily="18" charset="0"/>
                <a:ea typeface="+mj-ea"/>
                <a:cs typeface="+mj-cs"/>
              </a:rPr>
              <a:t>     Abhishek </a:t>
            </a:r>
            <a:r>
              <a:rPr lang="en-US" sz="3500" cap="all" dirty="0" err="1">
                <a:latin typeface="Constantia" panose="02030602050306030303" pitchFamily="18" charset="0"/>
                <a:ea typeface="+mj-ea"/>
                <a:cs typeface="+mj-cs"/>
              </a:rPr>
              <a:t>Anala</a:t>
            </a:r>
            <a:r>
              <a:rPr lang="en-US" sz="3500" cap="all" dirty="0">
                <a:latin typeface="Constantia" panose="02030602050306030303" pitchFamily="18" charset="0"/>
                <a:ea typeface="+mj-ea"/>
                <a:cs typeface="+mj-cs"/>
              </a:rPr>
              <a:t>                   700694646</a:t>
            </a:r>
          </a:p>
          <a:p>
            <a:pPr marL="0" indent="0">
              <a:buNone/>
            </a:pPr>
            <a:endParaRPr lang="en-US" sz="3500" cap="all" dirty="0">
              <a:latin typeface="Constantia" panose="02030602050306030303" pitchFamily="18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8275F566-95F0-4335-9215-E05512CD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930" y="0"/>
            <a:ext cx="6436183" cy="42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IN" dirty="0"/>
              <a:t>K-means clustering output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C324F-1044-4C8B-85E4-93ED5B86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31" y="2057401"/>
            <a:ext cx="5816599" cy="41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K-means clustering output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C907D-A852-8649-B685-96C44C56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422498"/>
            <a:ext cx="7134131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K-means clustering output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19522-F753-6B48-9654-ADF6A541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093" y="2127111"/>
            <a:ext cx="4819713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4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Visualization  :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173F43-A7D1-6843-BD3F-62BFB1E9D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233" y="2321727"/>
            <a:ext cx="6121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8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5500-8175-9149-87BB-CE94C4AC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727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345124"/>
            <a:ext cx="8825658" cy="3329581"/>
          </a:xfrm>
        </p:spPr>
        <p:txBody>
          <a:bodyPr/>
          <a:lstStyle/>
          <a:p>
            <a:r>
              <a:rPr lang="en-GB" sz="5400" dirty="0"/>
              <a:t>Analysis of car accidents in New york using Pandas, Matplotlib.          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8306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39315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Steps involved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gathering and discovery</a:t>
            </a:r>
          </a:p>
          <a:p>
            <a:r>
              <a:rPr lang="en-IN" dirty="0"/>
              <a:t>Data pre processing and cleaning </a:t>
            </a:r>
          </a:p>
          <a:p>
            <a:r>
              <a:rPr lang="en-IN" dirty="0"/>
              <a:t>Data modelling and designing </a:t>
            </a:r>
          </a:p>
          <a:p>
            <a:r>
              <a:rPr lang="en-IN" dirty="0"/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96859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035" y="851734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Data set  URL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https://catalog.data.gov/dataset/motor-vehicle-crashes-case-information-beginning-2009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4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94" y="639315"/>
            <a:ext cx="9658739" cy="1293028"/>
          </a:xfrm>
        </p:spPr>
        <p:txBody>
          <a:bodyPr/>
          <a:lstStyle/>
          <a:p>
            <a:pPr algn="l"/>
            <a:r>
              <a:rPr lang="en-IN" dirty="0"/>
              <a:t>Data pre-processing and cleaning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whole data , we have identified some of NULL values and unappropriated data .</a:t>
            </a:r>
          </a:p>
          <a:p>
            <a:r>
              <a:rPr lang="en-IN" dirty="0"/>
              <a:t>So we removed all the unwanted data and in the NULL values we replaced them with two approaches </a:t>
            </a:r>
          </a:p>
          <a:p>
            <a:pPr marL="0" indent="0">
              <a:buNone/>
            </a:pPr>
            <a:r>
              <a:rPr lang="en-IN" dirty="0"/>
              <a:t>     1) Considering other attributes, we found the mode of data and replaced          the NULL value accordingly . </a:t>
            </a:r>
          </a:p>
          <a:p>
            <a:pPr marL="0" indent="0">
              <a:buNone/>
            </a:pPr>
            <a:r>
              <a:rPr lang="en-IN" dirty="0"/>
              <a:t>     2) In the second case we have followed the forward filling approach </a:t>
            </a:r>
            <a:r>
              <a:rPr lang="en-IN" dirty="0" err="1"/>
              <a:t>i.e</a:t>
            </a:r>
            <a:r>
              <a:rPr lang="en-IN" dirty="0"/>
              <a:t>; replacing the unknown value with the succeeding value .</a:t>
            </a:r>
          </a:p>
        </p:txBody>
      </p:sp>
    </p:spTree>
    <p:extLst>
      <p:ext uri="{BB962C8B-B14F-4D97-AF65-F5344CB8AC3E}">
        <p14:creationId xmlns:p14="http://schemas.microsoft.com/office/powerpoint/2010/main" val="3237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639315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Data modelling and designing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used three models in the project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1) Random forest 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Random forest, like its name implies, consists of a large number of individual decision trees that operate as an ensemble . Each individual tree in the random forest spits out a class prediction and the class with the most votes becomes our model’s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9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C36B-51F3-4C4C-AF2A-FACFABD23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6" y="1046922"/>
            <a:ext cx="9530038" cy="53281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Decision tree 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In this model we can be able to predict the accuracy and will be able to understand whether it is suitable or not . 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3) K-means clustering 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In this we can group the similar attributes into clusters and shall be able to predict the possibilities and similarities between the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4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449F-636D-6543-9797-1EEBA29F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Random Forest output 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A1556-DC71-D948-B277-367CB2C1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264284"/>
            <a:ext cx="5221357" cy="37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91" y="552338"/>
            <a:ext cx="8610600" cy="1293028"/>
          </a:xfrm>
        </p:spPr>
        <p:txBody>
          <a:bodyPr/>
          <a:lstStyle/>
          <a:p>
            <a:r>
              <a:rPr lang="en-IN" dirty="0"/>
              <a:t>Decision tree output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30DA3C-83C3-E643-AF59-F6D2D8BD6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325" y="2203450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459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319</Words>
  <Application>Microsoft Macintosh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Constantia</vt:lpstr>
      <vt:lpstr>Vapor Trail</vt:lpstr>
      <vt:lpstr>Analysis of car accidents in Newyork using Pandas, Matplotlib.                                                                               Prof . Yousef Ahmed   </vt:lpstr>
      <vt:lpstr>Analysis of car accidents in New york using Pandas, Matplotlib.           </vt:lpstr>
      <vt:lpstr>Steps involved : </vt:lpstr>
      <vt:lpstr>Data set  URL : </vt:lpstr>
      <vt:lpstr>Data pre-processing and cleaning :</vt:lpstr>
      <vt:lpstr>Data modelling and designing :</vt:lpstr>
      <vt:lpstr>PowerPoint Presentation</vt:lpstr>
      <vt:lpstr>Random Forest output : </vt:lpstr>
      <vt:lpstr>Decision tree output : </vt:lpstr>
      <vt:lpstr>K-means clustering output :</vt:lpstr>
      <vt:lpstr>K-means clustering output :</vt:lpstr>
      <vt:lpstr>K-means clustering output :</vt:lpstr>
      <vt:lpstr>Data Visualization  :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car accidents in Newyork using Pandas, Matplotlib.                                                                               Prof . Yousef Ahmed   </dc:title>
  <dc:creator>Sandhyarani Kairam</dc:creator>
  <cp:lastModifiedBy>Sandhyarani Kairam</cp:lastModifiedBy>
  <cp:revision>3</cp:revision>
  <dcterms:created xsi:type="dcterms:W3CDTF">2019-12-05T17:12:22Z</dcterms:created>
  <dcterms:modified xsi:type="dcterms:W3CDTF">2019-12-06T17:11:19Z</dcterms:modified>
</cp:coreProperties>
</file>