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7d95194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7d95194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965474a9_3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965474a9_3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Interactive </a:t>
            </a:r>
            <a:r>
              <a:rPr lang="en"/>
              <a:t>MadLibs Game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program by Keren Sangalaza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83100" y="712150"/>
            <a:ext cx="43734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4607925" y="432150"/>
            <a:ext cx="43251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 interactive Madlibs  game  that </a:t>
            </a:r>
            <a:r>
              <a:rPr b="1" lang="en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creates</a:t>
            </a: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 story by user inputs or computer generated inputs. where users get the option to begin their game by choosing a theme for the game they want to play.  </a:t>
            </a: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user can also </a:t>
            </a:r>
            <a:r>
              <a:rPr b="1" lang="en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delete</a:t>
            </a: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the saved archives from the entire database at the beginning of the prompts. </a:t>
            </a: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Once the user chooses a theme they have the option to choose a game mode; either user inputted values or computer generated values. When a user decides to </a:t>
            </a: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input</a:t>
            </a: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their values they are prompted to enter pronouns, verbs, adjectives, </a:t>
            </a: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adverbs, or nouns. Once all values have been entered, the story will print out with the values the user previously inputted.  Should a user decide to have the computer generate words, the system will automatically print the story with random generated words </a:t>
            </a:r>
            <a:r>
              <a:rPr b="1" lang="en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read</a:t>
            </a: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from a CSV file. All  word data that is entered or generated is </a:t>
            </a:r>
            <a:r>
              <a:rPr b="1" lang="en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updated</a:t>
            </a: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into a MongoDB database/collection. Project changes and updates are uploaded to a GitHub repository. 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5" name="Google Shape;85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Tech Stack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" name="Google Shape;87;p15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Python3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All code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written in Python3 (Modules: Pymongo, Random, CSV)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MongoDB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Database where game data is saved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VSCode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Program used to write code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GitHub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Repository where files and process for this project is saved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6"/>
          <p:cNvPicPr preferRelativeResize="0"/>
          <p:nvPr/>
        </p:nvPicPr>
        <p:blipFill rotWithShape="1">
          <a:blip r:embed="rId3">
            <a:alphaModFix/>
          </a:blip>
          <a:srcRect b="14093" l="2132" r="6751" t="6554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for the </a:t>
            </a:r>
            <a:r>
              <a:rPr lang="en">
                <a:solidFill>
                  <a:schemeClr val="accent5"/>
                </a:solidFill>
              </a:rPr>
              <a:t>DEMO</a:t>
            </a:r>
            <a:r>
              <a:rPr lang="en"/>
              <a:t>.</a:t>
            </a:r>
            <a:endParaRPr/>
          </a:p>
        </p:txBody>
      </p:sp>
      <p:grpSp>
        <p:nvGrpSpPr>
          <p:cNvPr id="94" name="Google Shape;94;p16"/>
          <p:cNvGrpSpPr/>
          <p:nvPr/>
        </p:nvGrpSpPr>
        <p:grpSpPr>
          <a:xfrm>
            <a:off x="6781388" y="2464029"/>
            <a:ext cx="2212050" cy="2537076"/>
            <a:chOff x="6803275" y="395363"/>
            <a:chExt cx="2212050" cy="2537076"/>
          </a:xfrm>
        </p:grpSpPr>
        <p:pic>
          <p:nvPicPr>
            <p:cNvPr id="95" name="Google Shape;95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96" name="Google Shape;96;p16"/>
            <p:cNvPicPr preferRelativeResize="0"/>
            <p:nvPr/>
          </p:nvPicPr>
          <p:blipFill rotWithShape="1">
            <a:blip r:embed="rId5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16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To python we go!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