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ox.com/policy-and-politics/2017/5/11/15613258/tom-price-opioid-epidemic" TargetMode="External"/><Relationship Id="rId3" Type="http://schemas.openxmlformats.org/officeDocument/2006/relationships/hyperlink" Target="https://www.ed.ac.uk/equality-diversity/news-events/news/see-me" TargetMode="External"/><Relationship Id="rId4" Type="http://schemas.openxmlformats.org/officeDocument/2006/relationships/hyperlink" Target="https://www.theguardian.com/society/2016/nov/29/act-up-aids-new-york-spencer-cox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https://www.vox.com/policy-and-politics/2017/5/11/15613258/tom-price-opioid-epidemic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https://www.ed.ac.uk/equality-diversity/news-events/news/see-me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https://www.theguardian.com/society/2016/nov/29/act-up-aids-new-york-spencer-cox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Combating the Opioid Epidemic with Treatment Program Expansion</a:t>
            </a:r>
            <a:endParaRPr sz="3600"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Natalie Olivo, Matthew Bollinger, Dale Wahl, Kyle Santana, Diego Rodriguez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Oregon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ighest rate of nonmedical uses of prescription opioids for people 18 years and older in 2011–2012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2015-2017 ran Project Improvement Plan (PIP) aimed at improving the safety of prescription opioid management = through the funding of educational programs and clinics.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2016, nonmedical uses of prescription opioids dropped across all age groups.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7 - https://www.addictioncenter.com/rehab-questions/cost-of-drug-and-alcohol-treatment/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Opioid Epidemic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53,000 opioid-related deaths in 2015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2013, an estimated 1.8 million people had an opioid use disorder related to prescription pain relievers, and about 517,000 people due to heroin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Opioid Crisis: a </a:t>
            </a:r>
            <a:r>
              <a:rPr lang="en"/>
              <a:t>$78 Billion in economic burden (CDC estimate)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death equivalent to 10 treatment admissions, 32 emergency department visits, *Incarceration costs per opioid user are estimated to be 3 times hospital and ED costs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Value of a Statistical Life: </a:t>
            </a:r>
            <a:r>
              <a:rPr b="1" lang="en" sz="2400"/>
              <a:t>$6.4 Million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Large sections of the U.S. do not have or have limited access to opioid treatment programs.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00" y="1790850"/>
            <a:ext cx="5751250" cy="30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498" y="3928750"/>
            <a:ext cx="620125" cy="3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6825" y="1975674"/>
            <a:ext cx="835150" cy="119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proposition is that if we leverage the $5 Billion funding, we can the increase the number of opioid treatment programs within substance abuse centers by 50% nationally, and decrease the number of opioid overdoses by 4-10%.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$50 Million in funding, we would apply the same goal to three states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Opioid Treatment Facilities by State versus Number of Opioid Deaths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75" y="1561025"/>
            <a:ext cx="5347775" cy="33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853383" y="2297083"/>
            <a:ext cx="1155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Opioid Deaths per 100,000 people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1875" y="4721250"/>
            <a:ext cx="37695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Opioid Treatment Facilities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Allocation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$2.5B on the improvement of existing and development of new treatment centers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$2.5B on nationwide awareness program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Targeting existing clinic-goers and new patients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Print, radio and digital components, year-long execution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$50 Million plan would focus on providing relief to the three states with the highest crude rates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West Virginia (32.1 overdose deaths per 100,000 people)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Nevada (19.5 overdose deaths)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Kentucky (16.2)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Rehab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5400" y="1152475"/>
            <a:ext cx="84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Detox Program: $1,000 to $1,500 in total (some with require more careful monitoring, making the price higher.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Inpatient Rehab: 6,000-$20,000 for a 30-day program.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Outpatient: $1,500-$2,500 for a 30-day program.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Medications: Year-long methadone treatment for heroin users costs around $4,700.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Destigmatization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E4D"/>
                </a:solidFill>
                <a:highlight>
                  <a:srgbClr val="FFFFFF"/>
                </a:highlight>
              </a:rPr>
              <a:t>“If we’re just substituting one opioid for another, we’re not moving the dial much” - Tom Price, on medication-assisted treatment</a:t>
            </a:r>
            <a:endParaRPr>
              <a:solidFill>
                <a:srgbClr val="4C4E4D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E4D"/>
                </a:solidFill>
                <a:highlight>
                  <a:srgbClr val="FFFFFF"/>
                </a:highlight>
              </a:rPr>
              <a:t>Opioid addiction is still stigmatized, preventing addicts from seeking needed care</a:t>
            </a:r>
            <a:endParaRPr>
              <a:solidFill>
                <a:srgbClr val="4C4E4D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E4D"/>
                </a:solidFill>
                <a:highlight>
                  <a:srgbClr val="FFFFFF"/>
                </a:highlight>
              </a:rPr>
              <a:t>Scotland’s See Me mental health campaign in the media achieved a 57% reduction in the use of derogatory terms for people with mental illness</a:t>
            </a:r>
            <a:endParaRPr>
              <a:solidFill>
                <a:srgbClr val="4C4E4D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C4E4D"/>
                </a:solidFill>
                <a:highlight>
                  <a:srgbClr val="FFFFFF"/>
                </a:highlight>
              </a:rPr>
              <a:t>A media campaign with a budget of $5 million comparable to similar campaigns in America could achieve significant results</a:t>
            </a:r>
            <a:endParaRPr>
              <a:solidFill>
                <a:srgbClr val="4C4E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non-alternative: prescription drug monitoring programs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64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opioid prescription access, monitoring and enforcement of prescriptions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Economic impact: 7.7% overall reduction in opioid deaths, AFTER an initial spike in heroin-related deaths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would create a problem before providing a solution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