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61" r:id="rId4"/>
    <p:sldId id="260" r:id="rId5"/>
    <p:sldId id="262" r:id="rId6"/>
    <p:sldId id="264" r:id="rId7"/>
    <p:sldId id="263" r:id="rId8"/>
    <p:sldId id="268" r:id="rId9"/>
    <p:sldId id="265" r:id="rId10"/>
    <p:sldId id="258" r:id="rId11"/>
    <p:sldId id="269" r:id="rId12"/>
    <p:sldId id="267" r:id="rId13"/>
    <p:sldId id="266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n_Laptop" initials="M" lastIdx="1" clrIdx="0">
    <p:extLst>
      <p:ext uri="{19B8F6BF-5375-455C-9EA6-DF929625EA0E}">
        <p15:presenceInfo xmlns:p15="http://schemas.microsoft.com/office/powerpoint/2012/main" userId="Main_Lapto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03T10:45:43.00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01992-D693-41BF-AB84-97418EDF1E0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1F8F-7915-48BE-9E93-475E3799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dictive_inferenc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1F8F-7915-48BE-9E93-475E37991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4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1F8F-7915-48BE-9E93-475E379915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41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1F8F-7915-48BE-9E93-475E379915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29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1F8F-7915-48BE-9E93-475E379915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73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1F8F-7915-48BE-9E93-475E379915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1F8F-7915-48BE-9E93-475E379915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1F8F-7915-48BE-9E93-475E379915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1F8F-7915-48BE-9E93-475E379915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9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  <a:r>
              <a:rPr lang="en-US" dirty="0"/>
              <a:t> is a statistical method for analyzing a dataset in which there are one or more independent variables that determine an outcome. The outcome is measured with a dichotomous variable (in which there are only two possible outcomes).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1F8F-7915-48BE-9E93-475E379915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73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  <a:r>
              <a:rPr lang="en-US" dirty="0"/>
              <a:t> is a statistical method for analyzing a dataset in which there are one or more independent variables that determine an outcome. The outcome is measured with a dichotomous variable (in which there are only two possible outcomes).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1F8F-7915-48BE-9E93-475E379915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4788088"/>
            <a:ext cx="3223260" cy="2234305"/>
          </a:xfrm>
          <a:prstGeom prst="rect">
            <a:avLst/>
          </a:prstGeom>
        </p:spPr>
      </p:pic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1F8F-7915-48BE-9E93-475E379915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4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TFIDF</a:t>
            </a:r>
            <a:r>
              <a:rPr lang="en-US" dirty="0"/>
              <a:t>, short for </a:t>
            </a:r>
            <a:r>
              <a:rPr lang="en-US" b="1" dirty="0"/>
              <a:t>term frequency–inverse document frequency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1F8F-7915-48BE-9E93-475E379915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24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ensemble methods</a:t>
            </a:r>
            <a:r>
              <a:rPr lang="en-US" dirty="0"/>
              <a:t> use multiple learning algorithms to obtain better </a:t>
            </a:r>
            <a:r>
              <a:rPr lang="en-US" dirty="0">
                <a:hlinkClick r:id="rId3" tooltip="Predictive inference"/>
              </a:rPr>
              <a:t>predictive performance</a:t>
            </a:r>
            <a:r>
              <a:rPr lang="en-US" dirty="0"/>
              <a:t> than could be obtained from any of the constituent learning algorithms alone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1F8F-7915-48BE-9E93-475E379915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4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C1-80A7-4CFD-AE6F-A2157045BBE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5595-4409-4D28-A5D7-3B580259EC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6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C1-80A7-4CFD-AE6F-A2157045BBE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5595-4409-4D28-A5D7-3B580259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9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C1-80A7-4CFD-AE6F-A2157045BBE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5595-4409-4D28-A5D7-3B580259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1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C1-80A7-4CFD-AE6F-A2157045BBE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5595-4409-4D28-A5D7-3B580259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0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C1-80A7-4CFD-AE6F-A2157045BBE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5595-4409-4D28-A5D7-3B580259EC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C1-80A7-4CFD-AE6F-A2157045BBE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5595-4409-4D28-A5D7-3B580259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9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C1-80A7-4CFD-AE6F-A2157045BBE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5595-4409-4D28-A5D7-3B580259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C1-80A7-4CFD-AE6F-A2157045BBE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5595-4409-4D28-A5D7-3B580259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6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C1-80A7-4CFD-AE6F-A2157045BBE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5595-4409-4D28-A5D7-3B580259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29BC1-80A7-4CFD-AE6F-A2157045BBE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85595-4409-4D28-A5D7-3B580259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9BC1-80A7-4CFD-AE6F-A2157045BBE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5595-4409-4D28-A5D7-3B580259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4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29BC1-80A7-4CFD-AE6F-A2157045BBE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385595-4409-4D28-A5D7-3B580259EC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Reddit Engagement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Santana</a:t>
            </a:r>
            <a:br>
              <a:rPr lang="en-US" dirty="0" smtClean="0"/>
            </a:br>
            <a:r>
              <a:rPr lang="en-US" dirty="0" smtClean="0"/>
              <a:t>Data Scientist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96" y="1218096"/>
            <a:ext cx="2233168" cy="31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ideal post for maximum user engagement would be posted in the politics sub-Reddit and discuss President </a:t>
            </a:r>
            <a:r>
              <a:rPr lang="en-US" dirty="0" smtClean="0"/>
              <a:t>Trump along with any holiday that is coming up.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086489"/>
            <a:ext cx="4937125" cy="35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MAKE AMERICA GOBBLE AGAIN!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9621" y="2009615"/>
            <a:ext cx="4793395" cy="369602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Article title for maximum effectiveness: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Trumps 10 Recipes for a Successful Thanksgiving Visualized.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We investigated using logistic </a:t>
            </a:r>
            <a:r>
              <a:rPr lang="en-US" dirty="0" smtClean="0"/>
              <a:t>regression, </a:t>
            </a:r>
            <a:r>
              <a:rPr lang="en-US" dirty="0" err="1" smtClean="0"/>
              <a:t>gridsearch</a:t>
            </a:r>
            <a:r>
              <a:rPr lang="en-US" dirty="0" smtClean="0"/>
              <a:t>, and random </a:t>
            </a:r>
            <a:r>
              <a:rPr lang="en-US" dirty="0"/>
              <a:t>forest models with sub-</a:t>
            </a:r>
            <a:r>
              <a:rPr lang="en-US" dirty="0" err="1"/>
              <a:t>reddits</a:t>
            </a:r>
            <a:r>
              <a:rPr lang="en-US" dirty="0"/>
              <a:t> as a variable.  Our highest model </a:t>
            </a:r>
            <a:r>
              <a:rPr lang="en-US" dirty="0" smtClean="0"/>
              <a:t>using </a:t>
            </a:r>
            <a:r>
              <a:rPr lang="en-US" dirty="0" err="1"/>
              <a:t>gridsearch</a:t>
            </a:r>
            <a:r>
              <a:rPr lang="en-US" dirty="0"/>
              <a:t> </a:t>
            </a:r>
            <a:r>
              <a:rPr lang="en-US" dirty="0" smtClean="0"/>
              <a:t>achieved </a:t>
            </a:r>
            <a:r>
              <a:rPr lang="en-US" dirty="0"/>
              <a:t>an accuracy score of 76%. </a:t>
            </a:r>
            <a:endParaRPr lang="en-US" dirty="0" smtClean="0"/>
          </a:p>
          <a:p>
            <a:r>
              <a:rPr lang="en-US" dirty="0" smtClean="0"/>
              <a:t>We have found a correlation that posting a political post can lead to an increased amount of comments.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While researching the best way to increase user comments on </a:t>
            </a:r>
            <a:r>
              <a:rPr lang="en-US" dirty="0"/>
              <a:t>R</a:t>
            </a:r>
            <a:r>
              <a:rPr lang="en-US" dirty="0" smtClean="0"/>
              <a:t>eddit we noticed that certain sub-</a:t>
            </a:r>
            <a:r>
              <a:rPr lang="en-US" dirty="0" err="1" smtClean="0"/>
              <a:t>reddits</a:t>
            </a:r>
            <a:r>
              <a:rPr lang="en-US" dirty="0" smtClean="0"/>
              <a:t> have vastly different cultures.</a:t>
            </a:r>
          </a:p>
          <a:p>
            <a:endParaRPr lang="en-US" dirty="0"/>
          </a:p>
          <a:p>
            <a:r>
              <a:rPr lang="en-US" dirty="0" smtClean="0"/>
              <a:t>Given more time I would like to explore those culture differences to more accurately predict higher engagement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064" y="2062748"/>
            <a:ext cx="3688400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Create a Reddit post that will get the most engagement from Reddit users.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Scrape the </a:t>
            </a:r>
            <a:r>
              <a:rPr lang="en-US" dirty="0" err="1" smtClean="0"/>
              <a:t>frontpage</a:t>
            </a:r>
            <a:r>
              <a:rPr lang="en-US" dirty="0" smtClean="0"/>
              <a:t> of Reddit to collect the most up to date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40666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Reddit is the 4</a:t>
            </a:r>
            <a:r>
              <a:rPr lang="en-US" baseline="30000" dirty="0" smtClean="0"/>
              <a:t>th</a:t>
            </a:r>
            <a:r>
              <a:rPr lang="en-US" dirty="0" smtClean="0"/>
              <a:t> most visited website in the </a:t>
            </a:r>
            <a:r>
              <a:rPr lang="en-US" dirty="0" smtClean="0"/>
              <a:t>US.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users to submit, comment, and </a:t>
            </a:r>
            <a:r>
              <a:rPr lang="en-US" dirty="0" err="1"/>
              <a:t>u</a:t>
            </a:r>
            <a:r>
              <a:rPr lang="en-US" dirty="0" err="1" smtClean="0"/>
              <a:t>pvote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err="1"/>
              <a:t>d</a:t>
            </a:r>
            <a:r>
              <a:rPr lang="en-US" dirty="0" err="1" smtClean="0"/>
              <a:t>ownvote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posts.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The site is divided into tens of thousands of communities, called </a:t>
            </a:r>
            <a:r>
              <a:rPr lang="en-US" dirty="0" smtClean="0"/>
              <a:t>sub-</a:t>
            </a:r>
            <a:r>
              <a:rPr lang="en-US" dirty="0" err="1" smtClean="0"/>
              <a:t>reddits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Reddit is open source but it’s </a:t>
            </a:r>
            <a:r>
              <a:rPr lang="en-US" dirty="0"/>
              <a:t>spam </a:t>
            </a:r>
            <a:r>
              <a:rPr lang="en-US" dirty="0" smtClean="0"/>
              <a:t>detection algorithm is proprietary.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4616" y="6455664"/>
            <a:ext cx="431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https://www.alexa.com/topsites/countries/US</a:t>
            </a:r>
          </a:p>
        </p:txBody>
      </p:sp>
    </p:spTree>
    <p:extLst>
      <p:ext uri="{BB962C8B-B14F-4D97-AF65-F5344CB8AC3E}">
        <p14:creationId xmlns:p14="http://schemas.microsoft.com/office/powerpoint/2010/main" val="16939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Reddit Scraper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Using Python </a:t>
            </a:r>
            <a:r>
              <a:rPr lang="en-US" dirty="0" smtClean="0"/>
              <a:t>and </a:t>
            </a:r>
            <a:r>
              <a:rPr lang="en-US" dirty="0" err="1" smtClean="0"/>
              <a:t>BeautifulSoup</a:t>
            </a:r>
            <a:r>
              <a:rPr lang="en-US" dirty="0" smtClean="0"/>
              <a:t> we </a:t>
            </a:r>
            <a:r>
              <a:rPr lang="en-US" dirty="0" smtClean="0"/>
              <a:t>built a scraper that iterated through 1000 pages of </a:t>
            </a:r>
            <a:r>
              <a:rPr lang="en-US" dirty="0" err="1" smtClean="0"/>
              <a:t>Reddits</a:t>
            </a:r>
            <a:r>
              <a:rPr lang="en-US" dirty="0"/>
              <a:t> </a:t>
            </a:r>
            <a:r>
              <a:rPr lang="en-US" dirty="0" smtClean="0"/>
              <a:t>/All </a:t>
            </a:r>
            <a:r>
              <a:rPr lang="en-US" dirty="0" smtClean="0"/>
              <a:t>page.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It pulled the following information:  Title, </a:t>
            </a:r>
            <a:r>
              <a:rPr lang="en-US" dirty="0" err="1" smtClean="0"/>
              <a:t>Subreddit</a:t>
            </a:r>
            <a:r>
              <a:rPr lang="en-US" dirty="0" smtClean="0"/>
              <a:t>, </a:t>
            </a:r>
            <a:r>
              <a:rPr lang="en-US" dirty="0" smtClean="0"/>
              <a:t>Comment Count</a:t>
            </a:r>
            <a:r>
              <a:rPr lang="en-US" dirty="0" smtClean="0"/>
              <a:t>, Score, Author, Time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10" y="1889626"/>
            <a:ext cx="11793762" cy="4014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86165"/>
          </a:xfrm>
        </p:spPr>
        <p:txBody>
          <a:bodyPr/>
          <a:lstStyle/>
          <a:p>
            <a:pPr algn="ctr"/>
            <a:r>
              <a:rPr lang="en-US" dirty="0" smtClean="0"/>
              <a:t>Sub-</a:t>
            </a:r>
            <a:r>
              <a:rPr lang="en-US" dirty="0" err="1" smtClean="0"/>
              <a:t>reddit</a:t>
            </a:r>
            <a:r>
              <a:rPr lang="en-US" dirty="0" smtClean="0"/>
              <a:t> Comment Count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32120" y="5903678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= 74%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331" y="5493468"/>
            <a:ext cx="6293686" cy="3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77021"/>
          </a:xfrm>
        </p:spPr>
        <p:txBody>
          <a:bodyPr/>
          <a:lstStyle/>
          <a:p>
            <a:pPr algn="ctr"/>
            <a:r>
              <a:rPr lang="en-US" dirty="0" smtClean="0"/>
              <a:t>Sub-</a:t>
            </a:r>
            <a:r>
              <a:rPr lang="en-US" dirty="0" err="1" smtClean="0"/>
              <a:t>reddit</a:t>
            </a:r>
            <a:r>
              <a:rPr lang="en-US" dirty="0" smtClean="0"/>
              <a:t> Score 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8" y="1713756"/>
            <a:ext cx="11895580" cy="44127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35966" y="5999911"/>
            <a:ext cx="1643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 = </a:t>
            </a:r>
            <a:r>
              <a:rPr lang="en-US" dirty="0" smtClean="0"/>
              <a:t>72%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937" y="5849779"/>
            <a:ext cx="3894157" cy="23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 Popularity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04672" y="1845734"/>
            <a:ext cx="5239511" cy="4023360"/>
          </a:xfrm>
        </p:spPr>
        <p:txBody>
          <a:bodyPr/>
          <a:lstStyle/>
          <a:p>
            <a:r>
              <a:rPr lang="en-US" dirty="0" smtClean="0"/>
              <a:t>3 most popular words at time scraped were: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Halloween</a:t>
            </a:r>
          </a:p>
          <a:p>
            <a:pPr marL="457200" indent="-457200">
              <a:buAutoNum type="arabicPeriod"/>
            </a:pPr>
            <a:r>
              <a:rPr lang="en-US" dirty="0" smtClean="0"/>
              <a:t>Trump</a:t>
            </a:r>
          </a:p>
          <a:p>
            <a:pPr marL="457200" indent="-457200">
              <a:buAutoNum type="arabicPeriod"/>
            </a:pPr>
            <a:r>
              <a:rPr lang="en-US" dirty="0" smtClean="0"/>
              <a:t>Mueller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29974" y="1846263"/>
            <a:ext cx="2713653" cy="4022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59826" y="5977891"/>
            <a:ext cx="4923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"Getting deported by Trump" Halloween </a:t>
            </a:r>
            <a:r>
              <a:rPr lang="en-US" dirty="0" smtClean="0"/>
              <a:t>costume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you recall from the beginning of the presentation we also collected the post titles.</a:t>
            </a:r>
          </a:p>
          <a:p>
            <a:pPr marL="0" indent="0">
              <a:buNone/>
            </a:pPr>
            <a:r>
              <a:rPr lang="en-US" dirty="0" smtClean="0"/>
              <a:t>By themselves the post titles are not very helpful.</a:t>
            </a:r>
          </a:p>
          <a:p>
            <a:pPr marL="0" indent="0">
              <a:buNone/>
            </a:pPr>
            <a:r>
              <a:rPr lang="en-US" dirty="0" smtClean="0"/>
              <a:t>However we can run them through a </a:t>
            </a:r>
            <a:r>
              <a:rPr lang="en-US" dirty="0" err="1" smtClean="0"/>
              <a:t>countvectorizer</a:t>
            </a:r>
            <a:r>
              <a:rPr lang="en-US" dirty="0" smtClean="0"/>
              <a:t> </a:t>
            </a:r>
            <a:r>
              <a:rPr lang="en-US" dirty="0" smtClean="0"/>
              <a:t>which breaks the words </a:t>
            </a:r>
            <a:r>
              <a:rPr lang="en-US" dirty="0"/>
              <a:t>into </a:t>
            </a:r>
            <a:r>
              <a:rPr lang="en-US" dirty="0" smtClean="0"/>
              <a:t>their constituted parts.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636009" cy="40233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 smtClean="0"/>
              <a:t>using </a:t>
            </a:r>
            <a:r>
              <a:rPr lang="en-US" dirty="0" err="1" smtClean="0"/>
              <a:t>countvectorizing</a:t>
            </a:r>
            <a:r>
              <a:rPr lang="en-US" dirty="0" smtClean="0"/>
              <a:t> </a:t>
            </a:r>
            <a:r>
              <a:rPr lang="en-US" dirty="0" smtClean="0"/>
              <a:t>the titles we ran </a:t>
            </a:r>
            <a:r>
              <a:rPr lang="en-US" dirty="0" smtClean="0"/>
              <a:t>it through a random forest comparing them to total comments.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06" y="2388338"/>
            <a:ext cx="5303227" cy="34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3433</TotalTime>
  <Words>397</Words>
  <Application>Microsoft Office PowerPoint</Application>
  <PresentationFormat>Widescreen</PresentationFormat>
  <Paragraphs>75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Reddit Engagement</vt:lpstr>
      <vt:lpstr>Problem</vt:lpstr>
      <vt:lpstr>Background</vt:lpstr>
      <vt:lpstr>Reddit Scraper</vt:lpstr>
      <vt:lpstr>Sub-reddit Comment Count</vt:lpstr>
      <vt:lpstr>Sub-reddit Score Count</vt:lpstr>
      <vt:lpstr>Word Popularity</vt:lpstr>
      <vt:lpstr>Natural Language Processing</vt:lpstr>
      <vt:lpstr>Random Forest</vt:lpstr>
      <vt:lpstr>Recommendations</vt:lpstr>
      <vt:lpstr>MAKE AMERICA GOBBLE AGAIN!</vt:lpstr>
      <vt:lpstr>Conclusion</vt:lpstr>
      <vt:lpstr>Further Analysis </vt:lpstr>
      <vt:lpstr>Questions?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Engagement</dc:title>
  <dc:creator>Main_Laptop</dc:creator>
  <cp:lastModifiedBy>Main_Laptop</cp:lastModifiedBy>
  <cp:revision>35</cp:revision>
  <dcterms:created xsi:type="dcterms:W3CDTF">2017-10-31T13:32:44Z</dcterms:created>
  <dcterms:modified xsi:type="dcterms:W3CDTF">2017-11-03T16:14:01Z</dcterms:modified>
</cp:coreProperties>
</file>