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edweek.org/ew/articles/2017/05/24/in-race-for-test-takers-act-outscores-sat--fo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santana3.github.io/portfolio-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Kyle Santana</a:t>
            </a:r>
          </a:p>
          <a:p>
            <a:pPr algn="r"/>
            <a:r>
              <a:rPr lang="en-US" dirty="0" smtClean="0"/>
              <a:t>For Data Science immersive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9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688" y="2249487"/>
            <a:ext cx="4595153" cy="3541714"/>
          </a:xfrm>
        </p:spPr>
        <p:txBody>
          <a:bodyPr/>
          <a:lstStyle/>
          <a:p>
            <a:r>
              <a:rPr lang="en-US" dirty="0" smtClean="0"/>
              <a:t>How can we improve participation in the SATs?</a:t>
            </a:r>
          </a:p>
          <a:p>
            <a:endParaRPr lang="en-US" dirty="0"/>
          </a:p>
          <a:p>
            <a:r>
              <a:rPr lang="en-US" dirty="0" smtClean="0"/>
              <a:t>Since 2012 ACT has surpassed SAT in the Assessment test Market.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22" y="2015796"/>
            <a:ext cx="4114800" cy="2619375"/>
          </a:xfrm>
          <a:prstGeom prst="rect">
            <a:avLst/>
          </a:prstGeom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113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looking at recent data we will put together a plan of action on increasing the SAT participation 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3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happening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897315" cy="3541714"/>
          </a:xfrm>
        </p:spPr>
        <p:txBody>
          <a:bodyPr/>
          <a:lstStyle/>
          <a:p>
            <a:r>
              <a:rPr lang="en-US" dirty="0" smtClean="0"/>
              <a:t>Recent changes to the SAT</a:t>
            </a:r>
          </a:p>
          <a:p>
            <a:r>
              <a:rPr lang="en-US" dirty="0" smtClean="0"/>
              <a:t>Free SAT Prep</a:t>
            </a:r>
          </a:p>
          <a:p>
            <a:r>
              <a:rPr lang="en-US" dirty="0" smtClean="0"/>
              <a:t>Rights only scoring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116221"/>
            <a:ext cx="6094413" cy="3808243"/>
          </a:xfrm>
        </p:spPr>
      </p:pic>
    </p:spTree>
    <p:extLst>
      <p:ext uri="{BB962C8B-B14F-4D97-AF65-F5344CB8AC3E}">
        <p14:creationId xmlns:p14="http://schemas.microsoft.com/office/powerpoint/2010/main" val="2140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SAT vs ACT Participation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2402090"/>
            <a:ext cx="4849828" cy="32175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324" y="2402090"/>
            <a:ext cx="4904090" cy="3217561"/>
          </a:xfrm>
        </p:spPr>
      </p:pic>
    </p:spTree>
    <p:extLst>
      <p:ext uri="{BB962C8B-B14F-4D97-AF65-F5344CB8AC3E}">
        <p14:creationId xmlns:p14="http://schemas.microsoft.com/office/powerpoint/2010/main" val="351959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States requiring the SAT or 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0726" y="6019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www.edweek.org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82" y="2287588"/>
            <a:ext cx="5289417" cy="3541712"/>
          </a:xfrm>
        </p:spPr>
      </p:pic>
    </p:spTree>
    <p:extLst>
      <p:ext uri="{BB962C8B-B14F-4D97-AF65-F5344CB8AC3E}">
        <p14:creationId xmlns:p14="http://schemas.microsoft.com/office/powerpoint/2010/main" val="169813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Offer all 11</a:t>
            </a:r>
            <a:r>
              <a:rPr lang="en-US" baseline="30000" dirty="0" smtClean="0"/>
              <a:t>th</a:t>
            </a:r>
            <a:r>
              <a:rPr lang="en-US" dirty="0" smtClean="0"/>
              <a:t> graders a free SAT exam.</a:t>
            </a:r>
          </a:p>
          <a:p>
            <a:r>
              <a:rPr lang="en-US" dirty="0" smtClean="0"/>
              <a:t>Provide a story.</a:t>
            </a:r>
          </a:p>
          <a:p>
            <a:r>
              <a:rPr lang="en-US" dirty="0" smtClean="0"/>
              <a:t>“Improve your chances for success one bubble at a time”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10" y="2585569"/>
            <a:ext cx="3789521" cy="2547148"/>
          </a:xfrm>
        </p:spPr>
      </p:pic>
    </p:spTree>
    <p:extLst>
      <p:ext uri="{BB962C8B-B14F-4D97-AF65-F5344CB8AC3E}">
        <p14:creationId xmlns:p14="http://schemas.microsoft.com/office/powerpoint/2010/main" val="413519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visit my website at </a:t>
            </a:r>
            <a:r>
              <a:rPr lang="en-US" dirty="0">
                <a:hlinkClick r:id="rId2"/>
              </a:rPr>
              <a:t>https://ksantana3.github.io/portfolio-website/</a:t>
            </a:r>
            <a:r>
              <a:rPr lang="en-US" dirty="0" smtClean="0"/>
              <a:t>to view data and formulas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1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1808</TotalTime>
  <Words>125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Project 1</vt:lpstr>
      <vt:lpstr>Problem:</vt:lpstr>
      <vt:lpstr>Approach</vt:lpstr>
      <vt:lpstr>What is happening now</vt:lpstr>
      <vt:lpstr>SAT vs ACT Participation</vt:lpstr>
      <vt:lpstr>States requiring the SAT or ACT</vt:lpstr>
      <vt:lpstr>Proposed Solution</vt:lpstr>
      <vt:lpstr>Resources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Main_Laptop</dc:creator>
  <cp:lastModifiedBy>Main_Laptop</cp:lastModifiedBy>
  <cp:revision>18</cp:revision>
  <dcterms:created xsi:type="dcterms:W3CDTF">2017-10-04T19:29:26Z</dcterms:created>
  <dcterms:modified xsi:type="dcterms:W3CDTF">2017-10-06T01:38:16Z</dcterms:modified>
</cp:coreProperties>
</file>