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68" r:id="rId5"/>
    <p:sldId id="280" r:id="rId6"/>
    <p:sldId id="269" r:id="rId7"/>
    <p:sldId id="281" r:id="rId8"/>
    <p:sldId id="284" r:id="rId9"/>
    <p:sldId id="283" r:id="rId10"/>
    <p:sldId id="282" r:id="rId11"/>
    <p:sldId id="285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4" d="100"/>
          <a:sy n="54" d="100"/>
        </p:scale>
        <p:origin x="96" y="139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CFF1E9-C400-4787-9EBE-7E2369A40695}" type="doc">
      <dgm:prSet loTypeId="urn:microsoft.com/office/officeart/2011/layout/InterconnectedBlockProcess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73DBD4-90CD-4290-8BFE-98DD059D9533}">
      <dgm:prSet phldrT="[Text]"/>
      <dgm:spPr/>
      <dgm:t>
        <a:bodyPr/>
        <a:lstStyle/>
        <a:p>
          <a:r>
            <a:rPr lang="en-US" dirty="0" smtClean="0"/>
            <a:t>3</a:t>
          </a:r>
          <a:r>
            <a:rPr lang="en-US" baseline="30000" dirty="0" smtClean="0"/>
            <a:t>rd</a:t>
          </a:r>
          <a:r>
            <a:rPr lang="en-US" dirty="0" smtClean="0"/>
            <a:t> Choice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1 heading "/>
        </a:ext>
      </dgm:extLst>
    </dgm:pt>
    <dgm:pt modelId="{103DDE2D-4BA9-46E4-B7D5-20AC68D5AF79}" type="parTrans" cxnId="{BE946E77-33F8-4D64-A0D4-AF0C74135D36}">
      <dgm:prSet/>
      <dgm:spPr/>
      <dgm:t>
        <a:bodyPr/>
        <a:lstStyle/>
        <a:p>
          <a:endParaRPr lang="en-US"/>
        </a:p>
      </dgm:t>
    </dgm:pt>
    <dgm:pt modelId="{C2971989-7AAA-42A2-A4EF-884E090F6962}" type="sibTrans" cxnId="{BE946E77-33F8-4D64-A0D4-AF0C74135D36}">
      <dgm:prSet/>
      <dgm:spPr/>
      <dgm:t>
        <a:bodyPr/>
        <a:lstStyle/>
        <a:p>
          <a:endParaRPr lang="en-US"/>
        </a:p>
      </dgm:t>
    </dgm:pt>
    <dgm:pt modelId="{DC116BB7-7E08-4371-8427-129FC519EAC3}">
      <dgm:prSet phldrT="[Text]"/>
      <dgm:spPr/>
      <dgm:t>
        <a:bodyPr/>
        <a:lstStyle/>
        <a:p>
          <a:r>
            <a:rPr lang="en-US" dirty="0" smtClean="0"/>
            <a:t>2</a:t>
          </a:r>
          <a:r>
            <a:rPr lang="en-US" baseline="30000" dirty="0" smtClean="0"/>
            <a:t>nd</a:t>
          </a:r>
          <a:r>
            <a:rPr lang="en-US" dirty="0" smtClean="0"/>
            <a:t> Choice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2 heading"/>
        </a:ext>
      </dgm:extLst>
    </dgm:pt>
    <dgm:pt modelId="{D9D289B4-455D-4A02-8505-A4AF490B105A}" type="parTrans" cxnId="{CB4B7FE7-8AFF-4751-A507-684CB9536E49}">
      <dgm:prSet/>
      <dgm:spPr/>
      <dgm:t>
        <a:bodyPr/>
        <a:lstStyle/>
        <a:p>
          <a:endParaRPr lang="en-US"/>
        </a:p>
      </dgm:t>
    </dgm:pt>
    <dgm:pt modelId="{0DFF8ADE-93F1-470A-9A46-AAD178A95DAC}" type="sibTrans" cxnId="{CB4B7FE7-8AFF-4751-A507-684CB9536E49}">
      <dgm:prSet/>
      <dgm:spPr/>
      <dgm:t>
        <a:bodyPr/>
        <a:lstStyle/>
        <a:p>
          <a:endParaRPr lang="en-US"/>
        </a:p>
      </dgm:t>
    </dgm:pt>
    <dgm:pt modelId="{7947CEE9-5A28-46C4-A03A-3C8C5E37DF87}">
      <dgm:prSet phldrT="[Text]"/>
      <dgm:spPr/>
      <dgm:t>
        <a:bodyPr/>
        <a:lstStyle/>
        <a:p>
          <a:r>
            <a:rPr lang="en-US" b="0" i="0" u="none" dirty="0" smtClean="0"/>
            <a:t>Zip Code 52154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1 task description"/>
        </a:ext>
      </dgm:extLst>
    </dgm:pt>
    <dgm:pt modelId="{BF51C53E-E658-496D-9C60-FC71F03FB86F}" type="parTrans" cxnId="{9C1AFC09-ACFD-4642-A98C-0A3856C5CEAD}">
      <dgm:prSet/>
      <dgm:spPr/>
      <dgm:t>
        <a:bodyPr/>
        <a:lstStyle/>
        <a:p>
          <a:endParaRPr lang="en-US"/>
        </a:p>
      </dgm:t>
    </dgm:pt>
    <dgm:pt modelId="{456F42C0-B429-4FE8-B163-6E1DA1EE39B8}" type="sibTrans" cxnId="{9C1AFC09-ACFD-4642-A98C-0A3856C5CEAD}">
      <dgm:prSet/>
      <dgm:spPr/>
      <dgm:t>
        <a:bodyPr/>
        <a:lstStyle/>
        <a:p>
          <a:endParaRPr lang="en-US"/>
        </a:p>
      </dgm:t>
    </dgm:pt>
    <dgm:pt modelId="{CDA36253-46B1-4579-98B8-8C5F85390E57}">
      <dgm:prSet phldrT="[Text]"/>
      <dgm:spPr/>
      <dgm:t>
        <a:bodyPr/>
        <a:lstStyle/>
        <a:p>
          <a:r>
            <a:rPr lang="en-US" b="0" i="0" u="none" dirty="0" smtClean="0"/>
            <a:t>Zip Code 50320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2 task description"/>
        </a:ext>
      </dgm:extLst>
    </dgm:pt>
    <dgm:pt modelId="{ACEAB6EC-AA1D-4924-9607-920AF547F530}" type="parTrans" cxnId="{CBE684EA-7285-45DB-BE1C-833E3F4C7507}">
      <dgm:prSet/>
      <dgm:spPr/>
      <dgm:t>
        <a:bodyPr/>
        <a:lstStyle/>
        <a:p>
          <a:endParaRPr lang="en-US"/>
        </a:p>
      </dgm:t>
    </dgm:pt>
    <dgm:pt modelId="{EBAFA115-C9A8-4243-8E32-FA3EB149282E}" type="sibTrans" cxnId="{CBE684EA-7285-45DB-BE1C-833E3F4C7507}">
      <dgm:prSet/>
      <dgm:spPr/>
      <dgm:t>
        <a:bodyPr/>
        <a:lstStyle/>
        <a:p>
          <a:endParaRPr lang="en-US"/>
        </a:p>
      </dgm:t>
    </dgm:pt>
    <dgm:pt modelId="{10FE6316-23EE-47CE-9B89-BC8C073B5E7A}">
      <dgm:prSet phldrT="[Text]"/>
      <dgm:spPr/>
      <dgm:t>
        <a:bodyPr/>
        <a:lstStyle/>
        <a:p>
          <a:r>
            <a:rPr lang="en-US" b="0" i="0" u="none" dirty="0" smtClean="0"/>
            <a:t>Zip Code 50266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3 task description"/>
        </a:ext>
      </dgm:extLst>
    </dgm:pt>
    <dgm:pt modelId="{66F05F6C-B4CE-4631-9053-DB7483C5405C}" type="parTrans" cxnId="{BB09ACB8-BFE3-46F8-BAE2-FF819A707017}">
      <dgm:prSet/>
      <dgm:spPr/>
      <dgm:t>
        <a:bodyPr/>
        <a:lstStyle/>
        <a:p>
          <a:endParaRPr lang="en-US"/>
        </a:p>
      </dgm:t>
    </dgm:pt>
    <dgm:pt modelId="{22B2D49C-3B9C-4707-B418-835FAE5F964C}" type="sibTrans" cxnId="{BB09ACB8-BFE3-46F8-BAE2-FF819A707017}">
      <dgm:prSet/>
      <dgm:spPr/>
      <dgm:t>
        <a:bodyPr/>
        <a:lstStyle/>
        <a:p>
          <a:endParaRPr lang="en-US"/>
        </a:p>
      </dgm:t>
    </dgm:pt>
    <dgm:pt modelId="{7CECA0AB-610B-40F3-B090-6F1635DEEBA3}">
      <dgm:prSet phldrT="[Text]"/>
      <dgm:spPr/>
      <dgm:t>
        <a:bodyPr/>
        <a:lstStyle/>
        <a:p>
          <a:r>
            <a:rPr lang="en-US" dirty="0" smtClean="0"/>
            <a:t>1</a:t>
          </a:r>
          <a:r>
            <a:rPr lang="en-US" baseline="30000" dirty="0" smtClean="0"/>
            <a:t>st</a:t>
          </a:r>
          <a:r>
            <a:rPr lang="en-US" dirty="0" smtClean="0"/>
            <a:t> Choice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3 heading"/>
        </a:ext>
      </dgm:extLst>
    </dgm:pt>
    <dgm:pt modelId="{BAF2E384-230D-4858-9CE7-77AA704A69F6}" type="parTrans" cxnId="{08C14A99-C365-4AD5-A145-67440E119CFE}">
      <dgm:prSet/>
      <dgm:spPr/>
      <dgm:t>
        <a:bodyPr/>
        <a:lstStyle/>
        <a:p>
          <a:endParaRPr lang="en-US"/>
        </a:p>
      </dgm:t>
    </dgm:pt>
    <dgm:pt modelId="{2688901E-AE32-4DA5-A99E-0AC13433ABD5}" type="sibTrans" cxnId="{08C14A99-C365-4AD5-A145-67440E119CFE}">
      <dgm:prSet/>
      <dgm:spPr/>
      <dgm:t>
        <a:bodyPr/>
        <a:lstStyle/>
        <a:p>
          <a:endParaRPr lang="en-US"/>
        </a:p>
      </dgm:t>
    </dgm:pt>
    <dgm:pt modelId="{B75A8043-2A5C-40F5-AB52-84B648833440}" type="pres">
      <dgm:prSet presAssocID="{25CFF1E9-C400-4787-9EBE-7E2369A40695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2C1E06A-EA1F-4CA8-A626-CC69DDF632FB}" type="pres">
      <dgm:prSet presAssocID="{7CECA0AB-610B-40F3-B090-6F1635DEEBA3}" presName="ChildAccent3" presStyleCnt="0"/>
      <dgm:spPr/>
      <dgm:t>
        <a:bodyPr/>
        <a:lstStyle/>
        <a:p>
          <a:endParaRPr lang="en-US"/>
        </a:p>
      </dgm:t>
    </dgm:pt>
    <dgm:pt modelId="{878FC103-C764-4B12-881B-D0533F7D9205}" type="pres">
      <dgm:prSet presAssocID="{7CECA0AB-610B-40F3-B090-6F1635DEEBA3}" presName="ChildAccent" presStyleLbl="alignImgPlace1" presStyleIdx="0" presStyleCnt="3"/>
      <dgm:spPr/>
      <dgm:t>
        <a:bodyPr/>
        <a:lstStyle/>
        <a:p>
          <a:endParaRPr lang="en-US"/>
        </a:p>
      </dgm:t>
    </dgm:pt>
    <dgm:pt modelId="{282A2CFE-F062-4629-810C-5804D8DB16F8}" type="pres">
      <dgm:prSet presAssocID="{7CECA0AB-610B-40F3-B090-6F1635DEEBA3}" presName="Child3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D539AB-F6E5-4F46-BE6B-474374D6A3DA}" type="pres">
      <dgm:prSet presAssocID="{7CECA0AB-610B-40F3-B090-6F1635DEEBA3}" presName="Parent3" presStyleLbl="node1" presStyleIdx="0" presStyleCnt="3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A93EBE-B6CC-44D9-96D8-9EC440AA2DF8}" type="pres">
      <dgm:prSet presAssocID="{DC116BB7-7E08-4371-8427-129FC519EAC3}" presName="ChildAccent2" presStyleCnt="0"/>
      <dgm:spPr/>
      <dgm:t>
        <a:bodyPr/>
        <a:lstStyle/>
        <a:p>
          <a:endParaRPr lang="en-US"/>
        </a:p>
      </dgm:t>
    </dgm:pt>
    <dgm:pt modelId="{8481E0A1-3340-4D41-A335-19FC673E8623}" type="pres">
      <dgm:prSet presAssocID="{DC116BB7-7E08-4371-8427-129FC519EAC3}" presName="ChildAccent" presStyleLbl="alignImgPlace1" presStyleIdx="1" presStyleCnt="3"/>
      <dgm:spPr/>
      <dgm:t>
        <a:bodyPr/>
        <a:lstStyle/>
        <a:p>
          <a:endParaRPr lang="en-US"/>
        </a:p>
      </dgm:t>
    </dgm:pt>
    <dgm:pt modelId="{0AE8916F-9FB8-40E3-82AE-C07E45D61326}" type="pres">
      <dgm:prSet presAssocID="{DC116BB7-7E08-4371-8427-129FC519EAC3}" presName="Child2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2B26E2-3F53-45C3-8A5D-BDB13ED86F84}" type="pres">
      <dgm:prSet presAssocID="{DC116BB7-7E08-4371-8427-129FC519EAC3}" presName="Parent2" presStyleLbl="node1" presStyleIdx="1" presStyleCnt="3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FD4591-DBFF-4CB2-9093-D43637390FB5}" type="pres">
      <dgm:prSet presAssocID="{9973DBD4-90CD-4290-8BFE-98DD059D9533}" presName="ChildAccent1" presStyleCnt="0"/>
      <dgm:spPr/>
      <dgm:t>
        <a:bodyPr/>
        <a:lstStyle/>
        <a:p>
          <a:endParaRPr lang="en-US"/>
        </a:p>
      </dgm:t>
    </dgm:pt>
    <dgm:pt modelId="{3830D3E1-928E-44CE-8B15-1E0CB9FA2D58}" type="pres">
      <dgm:prSet presAssocID="{9973DBD4-90CD-4290-8BFE-98DD059D9533}" presName="ChildAccent" presStyleLbl="alignImgPlace1" presStyleIdx="2" presStyleCnt="3"/>
      <dgm:spPr/>
      <dgm:t>
        <a:bodyPr/>
        <a:lstStyle/>
        <a:p>
          <a:endParaRPr lang="en-US"/>
        </a:p>
      </dgm:t>
    </dgm:pt>
    <dgm:pt modelId="{B1BE7A79-853A-4053-B20E-911788D679BC}" type="pres">
      <dgm:prSet presAssocID="{9973DBD4-90CD-4290-8BFE-98DD059D9533}" presName="Child1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B834B-0576-4B5D-B813-1B600D181483}" type="pres">
      <dgm:prSet presAssocID="{9973DBD4-90CD-4290-8BFE-98DD059D9533}" presName="Parent1" presStyleLbl="node1" presStyleIdx="2" presStyleCnt="3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946E77-33F8-4D64-A0D4-AF0C74135D36}" srcId="{25CFF1E9-C400-4787-9EBE-7E2369A40695}" destId="{9973DBD4-90CD-4290-8BFE-98DD059D9533}" srcOrd="0" destOrd="0" parTransId="{103DDE2D-4BA9-46E4-B7D5-20AC68D5AF79}" sibTransId="{C2971989-7AAA-42A2-A4EF-884E090F6962}"/>
    <dgm:cxn modelId="{A216DD14-5E56-401D-9696-95A989867AAB}" type="presOf" srcId="{CDA36253-46B1-4579-98B8-8C5F85390E57}" destId="{8481E0A1-3340-4D41-A335-19FC673E8623}" srcOrd="0" destOrd="0" presId="urn:microsoft.com/office/officeart/2011/layout/InterconnectedBlockProcess"/>
    <dgm:cxn modelId="{19B622C1-5EE9-4F90-B4C7-CC40C62A1370}" type="presOf" srcId="{25CFF1E9-C400-4787-9EBE-7E2369A40695}" destId="{B75A8043-2A5C-40F5-AB52-84B648833440}" srcOrd="0" destOrd="0" presId="urn:microsoft.com/office/officeart/2011/layout/InterconnectedBlockProcess"/>
    <dgm:cxn modelId="{018C29BC-56E7-40CC-A505-FB54C4277113}" type="presOf" srcId="{10FE6316-23EE-47CE-9B89-BC8C073B5E7A}" destId="{282A2CFE-F062-4629-810C-5804D8DB16F8}" srcOrd="1" destOrd="0" presId="urn:microsoft.com/office/officeart/2011/layout/InterconnectedBlockProcess"/>
    <dgm:cxn modelId="{BB09ACB8-BFE3-46F8-BAE2-FF819A707017}" srcId="{7CECA0AB-610B-40F3-B090-6F1635DEEBA3}" destId="{10FE6316-23EE-47CE-9B89-BC8C073B5E7A}" srcOrd="0" destOrd="0" parTransId="{66F05F6C-B4CE-4631-9053-DB7483C5405C}" sibTransId="{22B2D49C-3B9C-4707-B418-835FAE5F964C}"/>
    <dgm:cxn modelId="{81756E18-7D30-49AA-AE22-0BC535066E34}" type="presOf" srcId="{CDA36253-46B1-4579-98B8-8C5F85390E57}" destId="{0AE8916F-9FB8-40E3-82AE-C07E45D61326}" srcOrd="1" destOrd="0" presId="urn:microsoft.com/office/officeart/2011/layout/InterconnectedBlockProcess"/>
    <dgm:cxn modelId="{B769DA23-8F78-4366-9845-75F8026140DB}" type="presOf" srcId="{DC116BB7-7E08-4371-8427-129FC519EAC3}" destId="{F62B26E2-3F53-45C3-8A5D-BDB13ED86F84}" srcOrd="0" destOrd="0" presId="urn:microsoft.com/office/officeart/2011/layout/InterconnectedBlockProcess"/>
    <dgm:cxn modelId="{62F6ADA5-1312-49BC-BBA1-69DF6626DCB8}" type="presOf" srcId="{7CECA0AB-610B-40F3-B090-6F1635DEEBA3}" destId="{37D539AB-F6E5-4F46-BE6B-474374D6A3DA}" srcOrd="0" destOrd="0" presId="urn:microsoft.com/office/officeart/2011/layout/InterconnectedBlockProcess"/>
    <dgm:cxn modelId="{08C14A99-C365-4AD5-A145-67440E119CFE}" srcId="{25CFF1E9-C400-4787-9EBE-7E2369A40695}" destId="{7CECA0AB-610B-40F3-B090-6F1635DEEBA3}" srcOrd="2" destOrd="0" parTransId="{BAF2E384-230D-4858-9CE7-77AA704A69F6}" sibTransId="{2688901E-AE32-4DA5-A99E-0AC13433ABD5}"/>
    <dgm:cxn modelId="{13BEA12B-208F-4875-8428-25EC51B16C9C}" type="presOf" srcId="{9973DBD4-90CD-4290-8BFE-98DD059D9533}" destId="{689B834B-0576-4B5D-B813-1B600D181483}" srcOrd="0" destOrd="0" presId="urn:microsoft.com/office/officeart/2011/layout/InterconnectedBlockProcess"/>
    <dgm:cxn modelId="{CB4B7FE7-8AFF-4751-A507-684CB9536E49}" srcId="{25CFF1E9-C400-4787-9EBE-7E2369A40695}" destId="{DC116BB7-7E08-4371-8427-129FC519EAC3}" srcOrd="1" destOrd="0" parTransId="{D9D289B4-455D-4A02-8505-A4AF490B105A}" sibTransId="{0DFF8ADE-93F1-470A-9A46-AAD178A95DAC}"/>
    <dgm:cxn modelId="{3035AC74-0C24-456B-A0B9-7FB234B02391}" type="presOf" srcId="{7947CEE9-5A28-46C4-A03A-3C8C5E37DF87}" destId="{B1BE7A79-853A-4053-B20E-911788D679BC}" srcOrd="1" destOrd="0" presId="urn:microsoft.com/office/officeart/2011/layout/InterconnectedBlockProcess"/>
    <dgm:cxn modelId="{9C1AFC09-ACFD-4642-A98C-0A3856C5CEAD}" srcId="{9973DBD4-90CD-4290-8BFE-98DD059D9533}" destId="{7947CEE9-5A28-46C4-A03A-3C8C5E37DF87}" srcOrd="0" destOrd="0" parTransId="{BF51C53E-E658-496D-9C60-FC71F03FB86F}" sibTransId="{456F42C0-B429-4FE8-B163-6E1DA1EE39B8}"/>
    <dgm:cxn modelId="{CBE684EA-7285-45DB-BE1C-833E3F4C7507}" srcId="{DC116BB7-7E08-4371-8427-129FC519EAC3}" destId="{CDA36253-46B1-4579-98B8-8C5F85390E57}" srcOrd="0" destOrd="0" parTransId="{ACEAB6EC-AA1D-4924-9607-920AF547F530}" sibTransId="{EBAFA115-C9A8-4243-8E32-FA3EB149282E}"/>
    <dgm:cxn modelId="{58B5E98F-91A2-45E1-85AE-54E89BDD7C2C}" type="presOf" srcId="{7947CEE9-5A28-46C4-A03A-3C8C5E37DF87}" destId="{3830D3E1-928E-44CE-8B15-1E0CB9FA2D58}" srcOrd="0" destOrd="0" presId="urn:microsoft.com/office/officeart/2011/layout/InterconnectedBlockProcess"/>
    <dgm:cxn modelId="{63271143-40A4-423E-9769-800F63933D64}" type="presOf" srcId="{10FE6316-23EE-47CE-9B89-BC8C073B5E7A}" destId="{878FC103-C764-4B12-881B-D0533F7D9205}" srcOrd="0" destOrd="0" presId="urn:microsoft.com/office/officeart/2011/layout/InterconnectedBlockProcess"/>
    <dgm:cxn modelId="{34DCCCF9-0F63-4D09-BE5C-512721B50ADA}" type="presParOf" srcId="{B75A8043-2A5C-40F5-AB52-84B648833440}" destId="{12C1E06A-EA1F-4CA8-A626-CC69DDF632FB}" srcOrd="0" destOrd="0" presId="urn:microsoft.com/office/officeart/2011/layout/InterconnectedBlockProcess"/>
    <dgm:cxn modelId="{952DCE8E-93B8-49BB-ABE7-CEBF1065AE53}" type="presParOf" srcId="{12C1E06A-EA1F-4CA8-A626-CC69DDF632FB}" destId="{878FC103-C764-4B12-881B-D0533F7D9205}" srcOrd="0" destOrd="0" presId="urn:microsoft.com/office/officeart/2011/layout/InterconnectedBlockProcess"/>
    <dgm:cxn modelId="{D5947D7B-13B7-42D0-970E-DE9EF9CED78E}" type="presParOf" srcId="{B75A8043-2A5C-40F5-AB52-84B648833440}" destId="{282A2CFE-F062-4629-810C-5804D8DB16F8}" srcOrd="1" destOrd="0" presId="urn:microsoft.com/office/officeart/2011/layout/InterconnectedBlockProcess"/>
    <dgm:cxn modelId="{20B67F8F-4F41-40B8-BC6E-631518A6517C}" type="presParOf" srcId="{B75A8043-2A5C-40F5-AB52-84B648833440}" destId="{37D539AB-F6E5-4F46-BE6B-474374D6A3DA}" srcOrd="2" destOrd="0" presId="urn:microsoft.com/office/officeart/2011/layout/InterconnectedBlockProcess"/>
    <dgm:cxn modelId="{81949706-B238-4390-BEAC-6A17EAEF3A31}" type="presParOf" srcId="{B75A8043-2A5C-40F5-AB52-84B648833440}" destId="{01A93EBE-B6CC-44D9-96D8-9EC440AA2DF8}" srcOrd="3" destOrd="0" presId="urn:microsoft.com/office/officeart/2011/layout/InterconnectedBlockProcess"/>
    <dgm:cxn modelId="{6191741D-66EF-42BD-9474-FEB493F393AA}" type="presParOf" srcId="{01A93EBE-B6CC-44D9-96D8-9EC440AA2DF8}" destId="{8481E0A1-3340-4D41-A335-19FC673E8623}" srcOrd="0" destOrd="0" presId="urn:microsoft.com/office/officeart/2011/layout/InterconnectedBlockProcess"/>
    <dgm:cxn modelId="{0F4565C3-D17B-42D3-AA56-F3E09B66DD4D}" type="presParOf" srcId="{B75A8043-2A5C-40F5-AB52-84B648833440}" destId="{0AE8916F-9FB8-40E3-82AE-C07E45D61326}" srcOrd="4" destOrd="0" presId="urn:microsoft.com/office/officeart/2011/layout/InterconnectedBlockProcess"/>
    <dgm:cxn modelId="{F0F1DE96-5E7D-4D61-9EAA-2B36A37B8B27}" type="presParOf" srcId="{B75A8043-2A5C-40F5-AB52-84B648833440}" destId="{F62B26E2-3F53-45C3-8A5D-BDB13ED86F84}" srcOrd="5" destOrd="0" presId="urn:microsoft.com/office/officeart/2011/layout/InterconnectedBlockProcess"/>
    <dgm:cxn modelId="{40A05565-0A9F-4BAE-A962-C2AB70C0EEAB}" type="presParOf" srcId="{B75A8043-2A5C-40F5-AB52-84B648833440}" destId="{45FD4591-DBFF-4CB2-9093-D43637390FB5}" srcOrd="6" destOrd="0" presId="urn:microsoft.com/office/officeart/2011/layout/InterconnectedBlockProcess"/>
    <dgm:cxn modelId="{CB18EEE3-696F-46D4-B0E3-529BB8771DE8}" type="presParOf" srcId="{45FD4591-DBFF-4CB2-9093-D43637390FB5}" destId="{3830D3E1-928E-44CE-8B15-1E0CB9FA2D58}" srcOrd="0" destOrd="0" presId="urn:microsoft.com/office/officeart/2011/layout/InterconnectedBlockProcess"/>
    <dgm:cxn modelId="{9E377DA7-8A96-442A-8D43-95BC19F43ED2}" type="presParOf" srcId="{B75A8043-2A5C-40F5-AB52-84B648833440}" destId="{B1BE7A79-853A-4053-B20E-911788D679BC}" srcOrd="7" destOrd="0" presId="urn:microsoft.com/office/officeart/2011/layout/InterconnectedBlockProcess"/>
    <dgm:cxn modelId="{7FA10AA0-2685-4BA7-A06E-5C829A831A76}" type="presParOf" srcId="{B75A8043-2A5C-40F5-AB52-84B648833440}" destId="{689B834B-0576-4B5D-B813-1B600D181483}" srcOrd="8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FC103-C764-4B12-881B-D0533F7D9205}">
      <dsp:nvSpPr>
        <dsp:cNvPr id="0" name=""/>
        <dsp:cNvSpPr/>
      </dsp:nvSpPr>
      <dsp:spPr>
        <a:xfrm>
          <a:off x="3048152" y="907677"/>
          <a:ext cx="1523847" cy="3386377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73025" tIns="73025" rIns="73025" bIns="73025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i="0" u="none" kern="1200" dirty="0" smtClean="0"/>
            <a:t>Zip Code 50266</a:t>
          </a:r>
          <a:endParaRPr lang="en-US" sz="2300" kern="1200" dirty="0"/>
        </a:p>
      </dsp:txBody>
      <dsp:txXfrm>
        <a:off x="3241547" y="907677"/>
        <a:ext cx="1330452" cy="3386377"/>
      </dsp:txXfrm>
    </dsp:sp>
    <dsp:sp modelId="{37D539AB-F6E5-4F46-BE6B-474374D6A3DA}">
      <dsp:nvSpPr>
        <dsp:cNvPr id="0" name=""/>
        <dsp:cNvSpPr/>
      </dsp:nvSpPr>
      <dsp:spPr>
        <a:xfrm>
          <a:off x="3048152" y="185869"/>
          <a:ext cx="1523847" cy="7230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025" tIns="73025" rIns="73025" bIns="7302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1</a:t>
          </a:r>
          <a:r>
            <a:rPr lang="en-US" sz="2300" kern="1200" baseline="30000" dirty="0" smtClean="0"/>
            <a:t>st</a:t>
          </a:r>
          <a:r>
            <a:rPr lang="en-US" sz="2300" kern="1200" dirty="0" smtClean="0"/>
            <a:t> Choice</a:t>
          </a:r>
          <a:endParaRPr lang="en-US" sz="2300" kern="1200" dirty="0"/>
        </a:p>
      </dsp:txBody>
      <dsp:txXfrm>
        <a:off x="3048152" y="185869"/>
        <a:ext cx="1523847" cy="723040"/>
      </dsp:txXfrm>
    </dsp:sp>
    <dsp:sp modelId="{8481E0A1-3340-4D41-A335-19FC673E8623}">
      <dsp:nvSpPr>
        <dsp:cNvPr id="0" name=""/>
        <dsp:cNvSpPr/>
      </dsp:nvSpPr>
      <dsp:spPr>
        <a:xfrm>
          <a:off x="1523847" y="907677"/>
          <a:ext cx="1523847" cy="3144816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73025" tIns="73025" rIns="73025" bIns="73025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i="0" u="none" kern="1200" dirty="0" smtClean="0"/>
            <a:t>Zip Code 50320</a:t>
          </a:r>
          <a:endParaRPr lang="en-US" sz="2300" kern="1200" dirty="0"/>
        </a:p>
      </dsp:txBody>
      <dsp:txXfrm>
        <a:off x="1717243" y="907677"/>
        <a:ext cx="1330452" cy="3144816"/>
      </dsp:txXfrm>
    </dsp:sp>
    <dsp:sp modelId="{F62B26E2-3F53-45C3-8A5D-BDB13ED86F84}">
      <dsp:nvSpPr>
        <dsp:cNvPr id="0" name=""/>
        <dsp:cNvSpPr/>
      </dsp:nvSpPr>
      <dsp:spPr>
        <a:xfrm>
          <a:off x="1523847" y="302952"/>
          <a:ext cx="1523847" cy="6047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025" tIns="73025" rIns="73025" bIns="7302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2</a:t>
          </a:r>
          <a:r>
            <a:rPr lang="en-US" sz="2300" kern="1200" baseline="30000" dirty="0" smtClean="0"/>
            <a:t>nd</a:t>
          </a:r>
          <a:r>
            <a:rPr lang="en-US" sz="2300" kern="1200" dirty="0" smtClean="0"/>
            <a:t> Choice</a:t>
          </a:r>
          <a:endParaRPr lang="en-US" sz="2300" kern="1200" dirty="0"/>
        </a:p>
      </dsp:txBody>
      <dsp:txXfrm>
        <a:off x="1523847" y="302952"/>
        <a:ext cx="1523847" cy="604724"/>
      </dsp:txXfrm>
    </dsp:sp>
    <dsp:sp modelId="{3830D3E1-928E-44CE-8B15-1E0CB9FA2D58}">
      <dsp:nvSpPr>
        <dsp:cNvPr id="0" name=""/>
        <dsp:cNvSpPr/>
      </dsp:nvSpPr>
      <dsp:spPr>
        <a:xfrm>
          <a:off x="0" y="907677"/>
          <a:ext cx="1523847" cy="2902844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73025" tIns="73025" rIns="73025" bIns="73025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i="0" u="none" kern="1200" dirty="0" smtClean="0"/>
            <a:t>Zip Code 52154</a:t>
          </a:r>
          <a:endParaRPr lang="en-US" sz="2300" kern="1200" dirty="0"/>
        </a:p>
      </dsp:txBody>
      <dsp:txXfrm>
        <a:off x="193395" y="907677"/>
        <a:ext cx="1330452" cy="2902844"/>
      </dsp:txXfrm>
    </dsp:sp>
    <dsp:sp modelId="{689B834B-0576-4B5D-B813-1B600D181483}">
      <dsp:nvSpPr>
        <dsp:cNvPr id="0" name=""/>
        <dsp:cNvSpPr/>
      </dsp:nvSpPr>
      <dsp:spPr>
        <a:xfrm>
          <a:off x="0" y="423733"/>
          <a:ext cx="1523847" cy="4839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025" tIns="73025" rIns="73025" bIns="7302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3</a:t>
          </a:r>
          <a:r>
            <a:rPr lang="en-US" sz="2300" kern="1200" baseline="30000" dirty="0" smtClean="0"/>
            <a:t>rd</a:t>
          </a:r>
          <a:r>
            <a:rPr lang="en-US" sz="2300" kern="1200" dirty="0" smtClean="0"/>
            <a:t> Choice</a:t>
          </a:r>
          <a:endParaRPr lang="en-US" sz="2300" kern="1200" dirty="0"/>
        </a:p>
      </dsp:txBody>
      <dsp:txXfrm>
        <a:off x="0" y="423733"/>
        <a:ext cx="1523847" cy="4839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10/22/2017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10/22/2017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65DD-9819-4ABC-A784-477AFBA19C86}" type="datetime1">
              <a:rPr lang="en-US" smtClean="0"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E545-DA4D-4588-A168-A47EEF327FC2}" type="datetime1">
              <a:rPr lang="en-US" smtClean="0"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6042-7092-4D96-B3CE-E8E6CFEE88C8}" type="datetime1">
              <a:rPr lang="en-US" smtClean="0"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9729644A-97F2-4BC4-BBF7-FC141F507563}" type="datetime1">
              <a:rPr lang="en-US" smtClean="0"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4EB7-77EC-481E-BDC6-73CA182AC952}" type="datetime1">
              <a:rPr lang="en-US" smtClean="0"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6069-A392-4E44-934F-6743D63E2A4F}" type="datetime1">
              <a:rPr lang="en-US" smtClean="0"/>
              <a:t>10/22/2017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9843-3551-47D6-BD3E-346FBDF458AF}" type="datetime1">
              <a:rPr lang="en-US" smtClean="0"/>
              <a:t>10/22/2017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2989-19D5-42F7-8321-FE6B75231AF4}" type="datetime1">
              <a:rPr lang="en-US" smtClean="0"/>
              <a:t>10/22/2017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C03C-1F27-412D-AD0B-6423348F1B9B}" type="datetime1">
              <a:rPr lang="en-US" smtClean="0"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619CFDC2-5630-4611-9BF0-0EF7C8C4398D}" type="datetime1">
              <a:rPr lang="en-US" smtClean="0"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://wqad.com/2017/05/09/governor-branstad-signs-iowa-distillery-bill/" TargetMode="Externa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Build a liquor 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Kyle Santana</a:t>
            </a:r>
          </a:p>
          <a:p>
            <a:pPr algn="r"/>
            <a:r>
              <a:rPr lang="en-US" dirty="0" smtClean="0"/>
              <a:t>Data Scientist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070" y="1564164"/>
            <a:ext cx="3246782" cy="324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are looking to analyze all of Iowa to find the best location for a liquor store.</a:t>
            </a:r>
          </a:p>
          <a:p>
            <a:r>
              <a:rPr lang="en-US" dirty="0" smtClean="0"/>
              <a:t>We want to avoid outliers and over saturated areas.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981200"/>
            <a:ext cx="4572000" cy="3132534"/>
          </a:xfrm>
        </p:spPr>
      </p:pic>
    </p:spTree>
    <p:extLst>
      <p:ext uri="{BB962C8B-B14F-4D97-AF65-F5344CB8AC3E}">
        <p14:creationId xmlns:p14="http://schemas.microsoft.com/office/powerpoint/2010/main" val="258414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Using the Iowa liquor database we will determine the best location to build a new liquor store.</a:t>
            </a:r>
          </a:p>
          <a:p>
            <a:endParaRPr lang="en-US" dirty="0"/>
          </a:p>
          <a:p>
            <a:r>
              <a:rPr lang="en-US" dirty="0" smtClean="0"/>
              <a:t>We will test for the new location by measuring the total sale price and bottles sold for each county and zip code.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270" y="381000"/>
            <a:ext cx="9710530" cy="1295400"/>
          </a:xfrm>
        </p:spPr>
        <p:txBody>
          <a:bodyPr/>
          <a:lstStyle/>
          <a:p>
            <a:r>
              <a:rPr lang="en-US" dirty="0" smtClean="0"/>
              <a:t>Total Sales Relation to Bottles sold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297" y="1987419"/>
            <a:ext cx="11075504" cy="4483101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Bottle Retail Cost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Bottles Sold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Total Sales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       Bottle Retail Cost |   Bottles Sold   |     Total Sales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062" y="2312573"/>
            <a:ext cx="7316876" cy="353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3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Get rid of the 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majority of bottles sold were under 100 (quantity)</a:t>
            </a:r>
          </a:p>
          <a:p>
            <a:endParaRPr lang="en-US" dirty="0"/>
          </a:p>
          <a:p>
            <a:r>
              <a:rPr lang="en-US" dirty="0" smtClean="0"/>
              <a:t>The average sale was under $1,000.00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27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669" y="381000"/>
            <a:ext cx="10707757" cy="1295400"/>
          </a:xfrm>
        </p:spPr>
        <p:txBody>
          <a:bodyPr/>
          <a:lstStyle/>
          <a:p>
            <a:r>
              <a:rPr lang="en-US" dirty="0" smtClean="0"/>
              <a:t>    Total Sales / Bottles Sold per zip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104" y="1987419"/>
            <a:ext cx="10717696" cy="4870581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3200" dirty="0" smtClean="0"/>
              <a:t>Total Sales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                                              Bottles Sold per Zip Code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707" y="2312573"/>
            <a:ext cx="7212406" cy="399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5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68965"/>
            <a:ext cx="9372600" cy="944217"/>
          </a:xfrm>
        </p:spPr>
        <p:txBody>
          <a:bodyPr/>
          <a:lstStyle/>
          <a:p>
            <a:pPr algn="ctr"/>
            <a:r>
              <a:rPr lang="en-US" dirty="0" smtClean="0"/>
              <a:t>Cross Validation Test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301185"/>
            <a:ext cx="8607287" cy="537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13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381000"/>
            <a:ext cx="10096500" cy="12954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Current Active Liquor Stores in IOWA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235" y="1987550"/>
            <a:ext cx="7596503" cy="4383856"/>
          </a:xfrm>
        </p:spPr>
      </p:pic>
      <p:sp>
        <p:nvSpPr>
          <p:cNvPr id="5" name="TextBox 4"/>
          <p:cNvSpPr txBox="1"/>
          <p:nvPr/>
        </p:nvSpPr>
        <p:spPr>
          <a:xfrm>
            <a:off x="2955235" y="6524468"/>
            <a:ext cx="498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https://data.iowa.gov/Economy/Iowa-Liquor-Sales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01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zip code that we have shown to be the most promising to build a new location at is 50266</a:t>
            </a:r>
            <a:endParaRPr lang="en-US" dirty="0"/>
          </a:p>
          <a:p>
            <a:r>
              <a:rPr lang="en-US" dirty="0" smtClean="0"/>
              <a:t>Other considerations:  A new </a:t>
            </a:r>
            <a:r>
              <a:rPr lang="en-US" dirty="0" smtClean="0">
                <a:hlinkClick r:id="rId2"/>
              </a:rPr>
              <a:t>law</a:t>
            </a:r>
            <a:r>
              <a:rPr lang="en-US" dirty="0" smtClean="0"/>
              <a:t> was passed on May 9</a:t>
            </a:r>
            <a:r>
              <a:rPr lang="en-US" baseline="30000" dirty="0" smtClean="0"/>
              <a:t>th</a:t>
            </a:r>
            <a:r>
              <a:rPr lang="en-US" dirty="0"/>
              <a:t> </a:t>
            </a:r>
            <a:r>
              <a:rPr lang="en-US" dirty="0" smtClean="0"/>
              <a:t>that allows local distillers to sell directly to the consumer</a:t>
            </a:r>
            <a:endParaRPr lang="en-US" dirty="0"/>
          </a:p>
          <a:p>
            <a:r>
              <a:rPr lang="en-US" dirty="0" smtClean="0"/>
              <a:t>Additional data requested</a:t>
            </a:r>
            <a:endParaRPr lang="en-US" dirty="0"/>
          </a:p>
        </p:txBody>
      </p:sp>
      <p:graphicFrame>
        <p:nvGraphicFramePr>
          <p:cNvPr id="5" name="Content Placeholder 4" descr="Interconnected block process showing sequence of 3 steps in a process and their task description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93890766"/>
              </p:ext>
            </p:extLst>
          </p:nvPr>
        </p:nvGraphicFramePr>
        <p:xfrm>
          <a:off x="6781800" y="1981200"/>
          <a:ext cx="4572000" cy="4479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4266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39AFE29C-5BDA-42CB-9020-E960931A8E20}" vid="{6EE91DE2-A888-472A-92BA-F2E5BD5D46A2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8DD6EEDF-527A-4587-A446-F1DE3EAF9D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E6DFB71-5650-4E53-8134-FCF33ECDD3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30C5B9-1E5F-4356-968E-2FC64955BFF3}">
  <ds:schemaRefs>
    <ds:schemaRef ds:uri="http://schemas.microsoft.com/office/2006/documentManagement/types"/>
    <ds:schemaRef ds:uri="http://purl.org/dc/elements/1.1/"/>
    <ds:schemaRef ds:uri="40262f94-9f35-4ac3-9a90-690165a166b7"/>
    <ds:schemaRef ds:uri="http://purl.org/dc/dcmitype/"/>
    <ds:schemaRef ds:uri="a4f35948-e619-41b3-aa29-22878b09cfd2"/>
    <ds:schemaRef ds:uri="http://purl.org/dc/terms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6232</TotalTime>
  <Words>190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Wireframe Building 16x9</vt:lpstr>
      <vt:lpstr>Let’s Build a liquor Store</vt:lpstr>
      <vt:lpstr>Problem</vt:lpstr>
      <vt:lpstr>Approach</vt:lpstr>
      <vt:lpstr>Total Sales Relation to Bottles sold</vt:lpstr>
      <vt:lpstr>Get rid of the outliers</vt:lpstr>
      <vt:lpstr>    Total Sales / Bottles Sold per zip code</vt:lpstr>
      <vt:lpstr>Cross Validation Test</vt:lpstr>
      <vt:lpstr>Current Active Liquor Stores in IOWA</vt:lpstr>
      <vt:lpstr>Recommendations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Build a liquor Store</dc:title>
  <dc:creator>Main_Laptop</dc:creator>
  <cp:lastModifiedBy>Main_Laptop</cp:lastModifiedBy>
  <cp:revision>18</cp:revision>
  <dcterms:created xsi:type="dcterms:W3CDTF">2017-10-17T13:37:56Z</dcterms:created>
  <dcterms:modified xsi:type="dcterms:W3CDTF">2017-10-23T06:13:44Z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