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9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6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8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8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0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6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3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3BE0-E7CE-4BD3-9918-DB874F7C121B}" type="datetimeFigureOut">
              <a:rPr lang="en-US" smtClean="0"/>
              <a:t>06/05/2019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920434"/>
              </p:ext>
            </p:extLst>
          </p:nvPr>
        </p:nvGraphicFramePr>
        <p:xfrm>
          <a:off x="609600" y="457200"/>
          <a:ext cx="7848599" cy="6248411"/>
        </p:xfrm>
        <a:graphic>
          <a:graphicData uri="http://schemas.openxmlformats.org/drawingml/2006/table">
            <a:tbl>
              <a:tblPr/>
              <a:tblGrid>
                <a:gridCol w="2334455"/>
                <a:gridCol w="965982"/>
                <a:gridCol w="1046480"/>
                <a:gridCol w="1100144"/>
                <a:gridCol w="1073313"/>
                <a:gridCol w="603738"/>
                <a:gridCol w="724487"/>
              </a:tblGrid>
              <a:tr h="208900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AR- Middle Market Agent Board – 06/04/2019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Names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SHIFT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Accounts Closed - EQ number - input in agent board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Measure 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2nd Measure 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Measure 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Quality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Prakash Kumar, Divya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 (SHIFT I)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Venkatesan, Divya Priya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Krishnasamy, Soundarya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 (SHIFT I)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95.65%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Kumar, Vijay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14.80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95.83%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Ravindran, Hariraj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Kannan, Shanthosh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95.24%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Manoharan, Dhanalakshmi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97.30%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Palanisamy, Gowthamraj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97.67%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Ravichandran, Jaikarunya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95.00%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Sathiyamoorthy, Renganathan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Saral, Xavier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96.77%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Punniyamoorthy, Sripriya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Ashapriya, Murugan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97.06%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Govindhan, Dinesh kumar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83.33%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Jeganathan, Getciyal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 (Shift 2)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8.80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94.74%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Kirubanandhan, Ramya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Venkatesan, Sasikumar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13.20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94.12%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Jagadesan, Kanishka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 (Shift 2)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Manikandan, Shalini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94.12%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Magesh, Gnanavadivelu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90.00%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Kumar, Srinivasan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Ragunathan, Prasanth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21.80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93.75%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Ramu, Vijayendran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Jayakumar, Sandhiya</a:t>
                      </a:r>
                    </a:p>
                  </a:txBody>
                  <a:tcPr marL="7569" marR="7569" marT="75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15.80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15.80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13.80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45.40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0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98.60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114.00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62.20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274.80</a:t>
                      </a:r>
                    </a:p>
                  </a:txBody>
                  <a:tcPr marL="7569" marR="7569" marT="75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96.55%</a:t>
                      </a:r>
                    </a:p>
                  </a:txBody>
                  <a:tcPr marL="7569" marR="7569" marT="75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92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90623"/>
              </p:ext>
            </p:extLst>
          </p:nvPr>
        </p:nvGraphicFramePr>
        <p:xfrm>
          <a:off x="-1" y="5"/>
          <a:ext cx="9067801" cy="6892695"/>
        </p:xfrm>
        <a:graphic>
          <a:graphicData uri="http://schemas.openxmlformats.org/drawingml/2006/table">
            <a:tbl>
              <a:tblPr/>
              <a:tblGrid>
                <a:gridCol w="1463207"/>
                <a:gridCol w="854296"/>
                <a:gridCol w="1083774"/>
                <a:gridCol w="808854"/>
                <a:gridCol w="1245090"/>
                <a:gridCol w="402155"/>
                <a:gridCol w="481677"/>
                <a:gridCol w="472589"/>
                <a:gridCol w="436236"/>
                <a:gridCol w="436236"/>
                <a:gridCol w="511215"/>
                <a:gridCol w="436236"/>
                <a:gridCol w="436236"/>
              </a:tblGrid>
              <a:tr h="32692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Factory Model - Apollo AR_Middle Market - 06-04-2019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5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Delivery (EQ thruput Based)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Quality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983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 Inventory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 Inflow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(Monthly Inventory+Daily Inflow)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Workable(Over All Pending Accenture)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 Capacity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FTE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Shift 1 8.30 AM to 1 PM Q1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Shift 1 2.00 PM to 6 PM Q2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Shift 2 7.00 PM to 12 AM Q3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Shift 2 1.00 AM - 4.30 AM Q4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West &amp; Big Sky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207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49.80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91.80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141.60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97.28%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Northeast &amp; Great Lakes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20.20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31.20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51.40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96.27%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Mid-Atlantic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Southeast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17.20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24.60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41.80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96.88%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Central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13.60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96.61%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423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584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604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44.40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74.80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58.20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105.40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282.80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58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8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TL's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21-120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0-20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8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Kumar, Hemanth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West &amp; Big Sky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161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Nithyanantham, Ashwin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Northeast &amp; Great Lakes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8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Sankar, Jeyasankar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Mid-Atlantic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161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 - Selvaraj, VinodhKumar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Southeast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161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Selvaraj, VinodhKumar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Central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8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523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604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8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604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08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482</Words>
  <Application>Microsoft Office PowerPoint</Application>
  <PresentationFormat>On-screen Show (4:3)</PresentationFormat>
  <Paragraphs>297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Aetna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Hariraj Ravindran</dc:creator>
  <cp:lastModifiedBy>Hariraj Ravindran</cp:lastModifiedBy>
  <cp:revision>3</cp:revision>
  <dcterms:created xsi:type="dcterms:W3CDTF">2019-06-04T10:53:15Z</dcterms:created>
  <dcterms:modified xsi:type="dcterms:W3CDTF">2019-06-05T09:47:07Z</dcterms:modified>
</cp:coreProperties>
</file>