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62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9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6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8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8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0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6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3BE0-E7CE-4BD3-9918-DB874F7C121B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3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3BE0-E7CE-4BD3-9918-DB874F7C121B}" type="datetimeFigureOut">
              <a:rPr lang="en-US" smtClean="0"/>
              <a:t>06/06/2019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10D0-6508-4566-B184-9A2CB63C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42718"/>
              </p:ext>
            </p:extLst>
          </p:nvPr>
        </p:nvGraphicFramePr>
        <p:xfrm>
          <a:off x="380997" y="1066797"/>
          <a:ext cx="8458202" cy="5638807"/>
        </p:xfrm>
        <a:graphic>
          <a:graphicData uri="http://schemas.openxmlformats.org/drawingml/2006/table">
            <a:tbl>
              <a:tblPr/>
              <a:tblGrid>
                <a:gridCol w="2515772"/>
                <a:gridCol w="1041010"/>
                <a:gridCol w="1127759"/>
                <a:gridCol w="1185594"/>
                <a:gridCol w="1156679"/>
                <a:gridCol w="650630"/>
                <a:gridCol w="780758"/>
              </a:tblGrid>
              <a:tr h="19017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AR- Middle Market Agent Board – 06/06/2019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Names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SHIFT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Accounts Closed - EQ number - input in agent board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Measure 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2nd Measure 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Measure 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Quality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Prakash Kumar, Divya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 (SHIFT I)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Chinnathambi , Rathika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Venkatesan, Divya Priya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Krishnasamy, Soundarya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 (SHIFT I)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Kumar, Vijay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11.80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11.80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Ravindran, Hariraj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Kannan, Shanthosh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 (Shift 1 )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Manoharan, Dhanalakshmi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Palanisamy, Gowthamraj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Ravichandran, Jaikarunya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Sathiyamoorthy, Renganathan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Saral, Xavier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Punniyamoorthy, Sripriya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Ashapriya, Murugan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Govindhan, Dinesh kumar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Jeganathan, Getciyal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 (Shift 2)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36.20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Kirubanandhan, Ramya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18.20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Venkatesan, Sasikumar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26.40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Jagadesan, Kanishka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 (Shift 2)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20.40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Manikandan, Shalini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Magesh, Gnanavadivelu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Kumar, Srinivasan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Ragunathan, Prasanth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13.80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Ramu, Vijayendran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Jayakumar, Sandhiya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20.80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7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148.40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57.60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59.40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265.40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92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01257"/>
              </p:ext>
            </p:extLst>
          </p:nvPr>
        </p:nvGraphicFramePr>
        <p:xfrm>
          <a:off x="2" y="152392"/>
          <a:ext cx="9114311" cy="6393717"/>
        </p:xfrm>
        <a:graphic>
          <a:graphicData uri="http://schemas.openxmlformats.org/drawingml/2006/table">
            <a:tbl>
              <a:tblPr/>
              <a:tblGrid>
                <a:gridCol w="1470713"/>
                <a:gridCol w="858678"/>
                <a:gridCol w="1089333"/>
                <a:gridCol w="813002"/>
                <a:gridCol w="1251475"/>
                <a:gridCol w="404218"/>
                <a:gridCol w="484147"/>
                <a:gridCol w="475013"/>
                <a:gridCol w="438474"/>
                <a:gridCol w="438474"/>
                <a:gridCol w="513836"/>
                <a:gridCol w="438474"/>
                <a:gridCol w="438474"/>
              </a:tblGrid>
              <a:tr h="205729">
                <a:tc rowSpan="2"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Factory Model - Apollo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AR_Middle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Market - 06-06-2019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455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Delivery (EQ thruput Based)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Quality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822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 Inventory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Daily Inflow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(Monthly Inventory+Daily Inflow)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Workable(Over All Pending Accenture)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 Capacity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FTE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Shift 1 8.30 AM to 1 PM Q1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Shift 1 2.00 PM to 6 PM Q2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Shift 2 7.00 PM to 12 AM Q3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Shift 2 1.00 AM - 4.30 AM Q4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West &amp; Big Sky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Northeast &amp; Great Lakes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47.80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Mid-Atlantic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Southeast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21.80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24.60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46.40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Central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582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788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87.60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74.80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162.40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29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5729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729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TL's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21-120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0-20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729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Hyderali, Yacin 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West &amp; Big Sky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1461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Nithyanantham, Ashwin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Northeast &amp; Great Lakes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172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Sankar, Jeyasankar 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Mid-Atlantic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1461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 - Selvaraj, VinodhKumar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Southeast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1461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Selvaraj, VinodhKumar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Central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729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548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630</a:t>
                      </a: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729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630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91" marR="6191" marT="6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29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496</Words>
  <Application>Microsoft Office PowerPoint</Application>
  <PresentationFormat>On-screen Show (4:3)</PresentationFormat>
  <Paragraphs>303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Aetna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Hariraj Ravindran</dc:creator>
  <cp:lastModifiedBy>Hariraj Ravindran</cp:lastModifiedBy>
  <cp:revision>3</cp:revision>
  <dcterms:created xsi:type="dcterms:W3CDTF">2019-06-04T10:53:15Z</dcterms:created>
  <dcterms:modified xsi:type="dcterms:W3CDTF">2019-06-06T07:34:57Z</dcterms:modified>
</cp:coreProperties>
</file>