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CB6F-64A7-4BCF-85EC-7804695D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D5F9-0121-4FD1-B623-0E1FF441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608D-2F20-495C-9EC0-04B943D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F27A-24AB-4663-9A99-1EFC9D6E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C5D7-725A-45B7-8EBD-C60972F3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C701-6F0E-44CC-8C81-EAA2BEA0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F34FC-A000-435D-8EBE-81DECBC51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9B90-BA45-4993-80C5-B61BA17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8C7B-50A5-403A-B96B-1BCDA127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99B2-3577-4712-8902-101F5E3E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6C91D-B4F6-4828-B92C-38F82226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1B0A-C230-412D-AA85-AD21F6D8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CC69-493E-4CB5-9315-40074759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3BE6-3AAF-41DB-B397-C9B86EB3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9426-AAE6-4BCB-B6F7-EA058224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D89C-FF9E-4EB3-9F69-AC1C09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9B3A-40CC-4E09-91F2-14C53233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C432-BCF9-4D60-AD97-501DC23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15C0-810B-4E67-94F9-BA99A968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D856-A258-4724-85A3-4711D562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167D-D4A0-477F-9F9C-4A906558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9A44-4373-441F-8841-8B8F1A17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4675-1A94-444E-8F09-F0A8B2B5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86F8-2BFD-44D9-BCCC-3D7ED0D0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C6D6-6784-4CF5-B422-76DE130F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F6E-AD1A-4DC1-9FE3-F957869D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0441-D90B-42DD-9E9A-9F2762227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906BE-E1DA-4323-86F3-0CE89A1C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A29E-8FE0-48EC-9A48-9865EE4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67749-0B87-4ECD-AB26-B39A294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66DF-6871-4AA9-AD43-6513666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E278-DCED-42BF-80E3-EBE1F5BF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3749-DF4C-4B08-988A-C9B63CAD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C063-6AB8-478E-85E3-7EF418F1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1905C-C276-4B7B-A019-5E0D5774A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0A848-A0A6-427E-8191-3583F51F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779CE-CEA7-4D6C-9848-D326E8AB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38D0D-905D-4F5E-A10F-3416A380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3788-C581-4A28-9842-82141FE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6C3-7191-4DB6-8159-42BD71FF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E065-0032-46EF-9E37-90853899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F21C-CB7E-4F97-B7DF-BBC41F2D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CC45-6E87-44ED-8E97-EF6E677A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028B9-9647-4B50-81D1-56D38B37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46325-2F02-4D1F-AF19-D0F799C8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255C-0F6D-41C9-BCD1-773F6F66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1083-BF01-4455-B149-BCA0680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D538-FF7B-4337-BAB5-516E70A8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97D50-362B-4299-95FE-F7B7F090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E21EF-6AC8-4A3B-B8F0-AC0ACD1D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F4CDF-FAA3-4C90-BE6A-6EE718A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BDF57-84EA-40D8-B5B1-FD7D749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CCD-7513-443A-B286-DA1BB0CD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8A270-1402-41CE-8E40-299D2CF22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9B0B-0EB1-40AF-BD1B-3D4F081A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6432-40AE-4857-BEF9-0501ED0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D06C-714D-42F6-B877-5BAEF223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417AC-6A26-4E23-A83E-56BCD6D0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A56DE-0105-41CF-BA7B-8F498B01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EEA2-9467-468E-A8F2-8026003E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867-11D1-4602-A10D-EE8BBF5D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B056-498E-4032-A341-3126B11387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F15F-6132-4B50-9CAE-9D2F5A2B0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7B25-3E38-4F77-85E6-2C8ED5311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A407-F348-4962-B34A-DF007A1F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ation%E2%80%93maximization_algorithm" TargetMode="External"/><Relationship Id="rId2" Type="http://schemas.openxmlformats.org/officeDocument/2006/relationships/hyperlink" Target="https://en.wikipedia.org/wiki/Latent_variable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07AB2E-F763-4067-830D-8E50061AADA6}"/>
              </a:ext>
            </a:extLst>
          </p:cNvPr>
          <p:cNvSpPr/>
          <p:nvPr/>
        </p:nvSpPr>
        <p:spPr>
          <a:xfrm>
            <a:off x="2562225" y="400050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B1A69D-EAB7-461F-9118-2D481A4FA951}"/>
              </a:ext>
            </a:extLst>
          </p:cNvPr>
          <p:cNvSpPr/>
          <p:nvPr/>
        </p:nvSpPr>
        <p:spPr>
          <a:xfrm>
            <a:off x="5057775" y="400049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4FA6B-1A47-45C3-B499-85571DF01594}"/>
              </a:ext>
            </a:extLst>
          </p:cNvPr>
          <p:cNvSpPr/>
          <p:nvPr/>
        </p:nvSpPr>
        <p:spPr>
          <a:xfrm>
            <a:off x="7534275" y="400048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D607D3-2CB9-4458-8E67-DFE20209EC12}"/>
              </a:ext>
            </a:extLst>
          </p:cNvPr>
          <p:cNvSpPr/>
          <p:nvPr/>
        </p:nvSpPr>
        <p:spPr>
          <a:xfrm>
            <a:off x="10010775" y="400047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AE0DE-6AE9-4B06-BE69-971723A338CF}"/>
              </a:ext>
            </a:extLst>
          </p:cNvPr>
          <p:cNvSpPr txBox="1"/>
          <p:nvPr/>
        </p:nvSpPr>
        <p:spPr>
          <a:xfrm>
            <a:off x="2562225" y="2085975"/>
            <a:ext cx="2105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4 V’s (</a:t>
            </a:r>
            <a:r>
              <a:rPr lang="en-US" cap="all" dirty="0"/>
              <a:t>V</a:t>
            </a:r>
            <a:r>
              <a:rPr lang="en-US" dirty="0"/>
              <a:t>olume, Variety, Veracity, Velocity, Value)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Hadoop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Crisp DM (methodology)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49EB8-ED79-403D-B08B-89C7CE3089F0}"/>
              </a:ext>
            </a:extLst>
          </p:cNvPr>
          <p:cNvSpPr txBox="1"/>
          <p:nvPr/>
        </p:nvSpPr>
        <p:spPr>
          <a:xfrm>
            <a:off x="5057774" y="210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D9B323-057B-490B-BE91-628B584C10B7}"/>
              </a:ext>
            </a:extLst>
          </p:cNvPr>
          <p:cNvSpPr/>
          <p:nvPr/>
        </p:nvSpPr>
        <p:spPr>
          <a:xfrm>
            <a:off x="85725" y="400047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/ Domain Knowledge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4490-439F-40D6-91B9-701538E22F55}"/>
              </a:ext>
            </a:extLst>
          </p:cNvPr>
          <p:cNvSpPr txBox="1"/>
          <p:nvPr/>
        </p:nvSpPr>
        <p:spPr>
          <a:xfrm>
            <a:off x="7534274" y="2105025"/>
            <a:ext cx="210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930E4-0FDE-4EE2-B906-E58501BBE511}"/>
              </a:ext>
            </a:extLst>
          </p:cNvPr>
          <p:cNvSpPr txBox="1"/>
          <p:nvPr/>
        </p:nvSpPr>
        <p:spPr>
          <a:xfrm>
            <a:off x="10010774" y="1966525"/>
            <a:ext cx="210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8C31A8-7BB6-4AD7-AADE-57662158807A}"/>
              </a:ext>
            </a:extLst>
          </p:cNvPr>
          <p:cNvSpPr/>
          <p:nvPr/>
        </p:nvSpPr>
        <p:spPr>
          <a:xfrm>
            <a:off x="2190750" y="885825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C21E2B-A54D-4F3E-9082-92338D08D11A}"/>
              </a:ext>
            </a:extLst>
          </p:cNvPr>
          <p:cNvSpPr/>
          <p:nvPr/>
        </p:nvSpPr>
        <p:spPr>
          <a:xfrm>
            <a:off x="4667250" y="90010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960994-6395-49BE-91AA-D761358C084E}"/>
              </a:ext>
            </a:extLst>
          </p:cNvPr>
          <p:cNvSpPr/>
          <p:nvPr/>
        </p:nvSpPr>
        <p:spPr>
          <a:xfrm>
            <a:off x="7162799" y="90010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1C4094-A27A-4228-AFE8-BA22D4E50DB4}"/>
              </a:ext>
            </a:extLst>
          </p:cNvPr>
          <p:cNvSpPr/>
          <p:nvPr/>
        </p:nvSpPr>
        <p:spPr>
          <a:xfrm>
            <a:off x="9639299" y="90010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AB5B7-A8E5-4109-9C3B-EF4EF0D5DDD2}"/>
              </a:ext>
            </a:extLst>
          </p:cNvPr>
          <p:cNvSpPr txBox="1"/>
          <p:nvPr/>
        </p:nvSpPr>
        <p:spPr>
          <a:xfrm>
            <a:off x="85725" y="2085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are solving for</a:t>
            </a:r>
          </a:p>
        </p:txBody>
      </p:sp>
    </p:spTree>
    <p:extLst>
      <p:ext uri="{BB962C8B-B14F-4D97-AF65-F5344CB8AC3E}">
        <p14:creationId xmlns:p14="http://schemas.microsoft.com/office/powerpoint/2010/main" val="12661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016E1-AAB9-4355-81DE-76F10C4EB0B6}"/>
              </a:ext>
            </a:extLst>
          </p:cNvPr>
          <p:cNvSpPr/>
          <p:nvPr/>
        </p:nvSpPr>
        <p:spPr>
          <a:xfrm>
            <a:off x="85725" y="400047"/>
            <a:ext cx="119729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13B191-42DB-4509-8C0A-5EB4BBD4BAD3}"/>
              </a:ext>
            </a:extLst>
          </p:cNvPr>
          <p:cNvSpPr/>
          <p:nvPr/>
        </p:nvSpPr>
        <p:spPr>
          <a:xfrm>
            <a:off x="85725" y="225742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B09C16-603B-486B-B311-64AB07D2C948}"/>
              </a:ext>
            </a:extLst>
          </p:cNvPr>
          <p:cNvSpPr/>
          <p:nvPr/>
        </p:nvSpPr>
        <p:spPr>
          <a:xfrm>
            <a:off x="5019674" y="225742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87E980-5418-4208-8AEE-11CA9EFDC4EA}"/>
              </a:ext>
            </a:extLst>
          </p:cNvPr>
          <p:cNvSpPr/>
          <p:nvPr/>
        </p:nvSpPr>
        <p:spPr>
          <a:xfrm>
            <a:off x="9953623" y="2257424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22CD21-52F2-4383-8EFD-0A1D599CFF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38238" y="1571622"/>
            <a:ext cx="4933950" cy="685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07DF35-D678-48D6-8B5F-EFBB143D15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72187" y="1571622"/>
            <a:ext cx="1" cy="685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7434B6-36D2-4125-A6CB-140A90CC13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72188" y="1571622"/>
            <a:ext cx="4933948" cy="6858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5F4A3D-7AE5-4B93-A549-B39A35F11C8E}"/>
              </a:ext>
            </a:extLst>
          </p:cNvPr>
          <p:cNvSpPr txBox="1"/>
          <p:nvPr/>
        </p:nvSpPr>
        <p:spPr>
          <a:xfrm>
            <a:off x="85725" y="3823900"/>
            <a:ext cx="210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Discrete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AD6BC-AEAC-48F7-9487-522B5CD13EB1}"/>
              </a:ext>
            </a:extLst>
          </p:cNvPr>
          <p:cNvSpPr txBox="1"/>
          <p:nvPr/>
        </p:nvSpPr>
        <p:spPr>
          <a:xfrm>
            <a:off x="5019673" y="3823900"/>
            <a:ext cx="210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Reduction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CE6E4-5888-487C-94F4-4A4093BA2656}"/>
              </a:ext>
            </a:extLst>
          </p:cNvPr>
          <p:cNvSpPr txBox="1"/>
          <p:nvPr/>
        </p:nvSpPr>
        <p:spPr>
          <a:xfrm>
            <a:off x="9953621" y="3823900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A578CA-F29F-4A7F-A2D2-98BD681D31DB}"/>
              </a:ext>
            </a:extLst>
          </p:cNvPr>
          <p:cNvSpPr/>
          <p:nvPr/>
        </p:nvSpPr>
        <p:spPr>
          <a:xfrm>
            <a:off x="0" y="2072759"/>
            <a:ext cx="7391397" cy="348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06259-536D-4509-B359-D87806145B70}"/>
              </a:ext>
            </a:extLst>
          </p:cNvPr>
          <p:cNvSpPr/>
          <p:nvPr/>
        </p:nvSpPr>
        <p:spPr>
          <a:xfrm>
            <a:off x="0" y="5572125"/>
            <a:ext cx="7391397" cy="465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4341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12A982-1CDB-41D3-9AB1-72E8D03E7B01}"/>
              </a:ext>
            </a:extLst>
          </p:cNvPr>
          <p:cNvSpPr/>
          <p:nvPr/>
        </p:nvSpPr>
        <p:spPr>
          <a:xfrm>
            <a:off x="2695575" y="29527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A4EDBA-5735-4CC3-BE09-FE0F27DB76AC}"/>
              </a:ext>
            </a:extLst>
          </p:cNvPr>
          <p:cNvSpPr/>
          <p:nvPr/>
        </p:nvSpPr>
        <p:spPr>
          <a:xfrm>
            <a:off x="7629524" y="295275"/>
            <a:ext cx="210502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56D0B-B587-42DC-B763-7F69F347358C}"/>
              </a:ext>
            </a:extLst>
          </p:cNvPr>
          <p:cNvSpPr txBox="1"/>
          <p:nvPr/>
        </p:nvSpPr>
        <p:spPr>
          <a:xfrm>
            <a:off x="2695574" y="1951672"/>
            <a:ext cx="300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regression (E,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(Ensemble) (E,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(SVM) (C)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 (E, 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FBD24-4B5C-4261-B7AE-BE2FCE0CD39E}"/>
              </a:ext>
            </a:extLst>
          </p:cNvPr>
          <p:cNvSpPr txBox="1"/>
          <p:nvPr/>
        </p:nvSpPr>
        <p:spPr>
          <a:xfrm>
            <a:off x="85723" y="6018847"/>
            <a:ext cx="26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=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=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34DE2-6C0C-405F-9F28-9AA76848CC27}"/>
              </a:ext>
            </a:extLst>
          </p:cNvPr>
          <p:cNvSpPr/>
          <p:nvPr/>
        </p:nvSpPr>
        <p:spPr>
          <a:xfrm>
            <a:off x="7629523" y="1951672"/>
            <a:ext cx="3600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 map (SOM)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resonance theory (ART)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Latent variable model"/>
              </a:rPr>
              <a:t>Latent variable models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tooltip="Expectation–maximization algorithm"/>
              </a:rPr>
              <a:t>Expectation–maximization algorithm</a:t>
            </a:r>
            <a:r>
              <a:rPr lang="en-US" dirty="0"/>
              <a:t> (EM)</a:t>
            </a:r>
          </a:p>
        </p:txBody>
      </p:sp>
    </p:spTree>
    <p:extLst>
      <p:ext uri="{BB962C8B-B14F-4D97-AF65-F5344CB8AC3E}">
        <p14:creationId xmlns:p14="http://schemas.microsoft.com/office/powerpoint/2010/main" val="347565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y = b0 + b1x1">
            <a:extLst>
              <a:ext uri="{FF2B5EF4-FFF2-40B4-BE49-F238E27FC236}">
                <a16:creationId xmlns:a16="http://schemas.microsoft.com/office/drawing/2014/main" id="{84546E6D-C5F4-46E2-A373-FF405048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1" y="3332144"/>
            <a:ext cx="4716144" cy="35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ultiple regression analysis">
            <a:extLst>
              <a:ext uri="{FF2B5EF4-FFF2-40B4-BE49-F238E27FC236}">
                <a16:creationId xmlns:a16="http://schemas.microsoft.com/office/drawing/2014/main" id="{60E471F8-C229-43D9-B64E-23018E98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52425"/>
            <a:ext cx="58959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y = b0 + b1x1">
            <a:extLst>
              <a:ext uri="{FF2B5EF4-FFF2-40B4-BE49-F238E27FC236}">
                <a16:creationId xmlns:a16="http://schemas.microsoft.com/office/drawing/2014/main" id="{354FA49E-6EF8-4874-BD47-F394F674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52869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1A6CB-01B6-4EFF-B722-59C6B0B6BAD0}"/>
              </a:ext>
            </a:extLst>
          </p:cNvPr>
          <p:cNvSpPr/>
          <p:nvPr/>
        </p:nvSpPr>
        <p:spPr>
          <a:xfrm>
            <a:off x="857250" y="276225"/>
            <a:ext cx="4029075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 / Variance Dilemma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F9722-5F99-453C-9011-14D7639ED664}"/>
              </a:ext>
            </a:extLst>
          </p:cNvPr>
          <p:cNvSpPr txBox="1"/>
          <p:nvPr/>
        </p:nvSpPr>
        <p:spPr>
          <a:xfrm>
            <a:off x="428625" y="2071300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005FC-9C83-453E-9F1B-9DC6ABB18346}"/>
              </a:ext>
            </a:extLst>
          </p:cNvPr>
          <p:cNvSpPr txBox="1"/>
          <p:nvPr/>
        </p:nvSpPr>
        <p:spPr>
          <a:xfrm>
            <a:off x="3314700" y="207129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B4DEE-4E52-4FD6-A964-555583A4289F}"/>
              </a:ext>
            </a:extLst>
          </p:cNvPr>
          <p:cNvSpPr txBox="1"/>
          <p:nvPr/>
        </p:nvSpPr>
        <p:spPr>
          <a:xfrm>
            <a:off x="7658100" y="866386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Elastic-Net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lasso elastic ridge">
            <a:extLst>
              <a:ext uri="{FF2B5EF4-FFF2-40B4-BE49-F238E27FC236}">
                <a16:creationId xmlns:a16="http://schemas.microsoft.com/office/drawing/2014/main" id="{FE4F48DE-E750-4E13-8346-FBF73367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3429000"/>
            <a:ext cx="4148138" cy="3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fit underfit">
            <a:extLst>
              <a:ext uri="{FF2B5EF4-FFF2-40B4-BE49-F238E27FC236}">
                <a16:creationId xmlns:a16="http://schemas.microsoft.com/office/drawing/2014/main" id="{309F5780-7EBE-432D-9103-0157A5D7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3714750"/>
            <a:ext cx="6048404" cy="227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4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171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 Santos</dc:creator>
  <cp:lastModifiedBy>Kash Santos</cp:lastModifiedBy>
  <cp:revision>11</cp:revision>
  <dcterms:created xsi:type="dcterms:W3CDTF">2018-09-11T01:10:30Z</dcterms:created>
  <dcterms:modified xsi:type="dcterms:W3CDTF">2018-09-18T01:12:43Z</dcterms:modified>
</cp:coreProperties>
</file>