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41E6E6-8BB4-4924-8790-00C7EB47860C}" type="datetimeFigureOut">
              <a:rPr lang="en-AU" smtClean="0"/>
              <a:t>4/10/2019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F65D985-4BAC-47D3-BE07-DF28B45B3AA9}" type="slidenum">
              <a:rPr lang="en-AU" smtClean="0"/>
              <a:t>‹#›</a:t>
            </a:fld>
            <a:endParaRPr lang="en-AU"/>
          </a:p>
        </p:txBody>
      </p:sp>
    </p:spTree>
    <p:extLst>
      <p:ext uri="{BB962C8B-B14F-4D97-AF65-F5344CB8AC3E}">
        <p14:creationId xmlns:p14="http://schemas.microsoft.com/office/powerpoint/2010/main" val="3187802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41E6E6-8BB4-4924-8790-00C7EB47860C}" type="datetimeFigureOut">
              <a:rPr lang="en-AU" smtClean="0"/>
              <a:t>4/10/2019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F65D985-4BAC-47D3-BE07-DF28B45B3AA9}" type="slidenum">
              <a:rPr lang="en-AU" smtClean="0"/>
              <a:t>‹#›</a:t>
            </a:fld>
            <a:endParaRPr lang="en-AU"/>
          </a:p>
        </p:txBody>
      </p:sp>
    </p:spTree>
    <p:extLst>
      <p:ext uri="{BB962C8B-B14F-4D97-AF65-F5344CB8AC3E}">
        <p14:creationId xmlns:p14="http://schemas.microsoft.com/office/powerpoint/2010/main" val="2805878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41E6E6-8BB4-4924-8790-00C7EB47860C}" type="datetimeFigureOut">
              <a:rPr lang="en-AU" smtClean="0"/>
              <a:t>4/10/2019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F65D985-4BAC-47D3-BE07-DF28B45B3AA9}" type="slidenum">
              <a:rPr lang="en-AU" smtClean="0"/>
              <a:t>‹#›</a:t>
            </a:fld>
            <a:endParaRPr lang="en-AU"/>
          </a:p>
        </p:txBody>
      </p:sp>
    </p:spTree>
    <p:extLst>
      <p:ext uri="{BB962C8B-B14F-4D97-AF65-F5344CB8AC3E}">
        <p14:creationId xmlns:p14="http://schemas.microsoft.com/office/powerpoint/2010/main" val="4085609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1E6E6-8BB4-4924-8790-00C7EB47860C}" type="datetimeFigureOut">
              <a:rPr lang="en-AU" smtClean="0"/>
              <a:t>4/10/2019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F65D985-4BAC-47D3-BE07-DF28B45B3AA9}" type="slidenum">
              <a:rPr lang="en-AU" smtClean="0"/>
              <a:t>‹#›</a:t>
            </a:fld>
            <a:endParaRPr lang="en-AU"/>
          </a:p>
        </p:txBody>
      </p:sp>
    </p:spTree>
    <p:extLst>
      <p:ext uri="{BB962C8B-B14F-4D97-AF65-F5344CB8AC3E}">
        <p14:creationId xmlns:p14="http://schemas.microsoft.com/office/powerpoint/2010/main" val="2152291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41E6E6-8BB4-4924-8790-00C7EB47860C}" type="datetimeFigureOut">
              <a:rPr lang="en-AU" smtClean="0"/>
              <a:t>4/10/2019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F65D985-4BAC-47D3-BE07-DF28B45B3AA9}" type="slidenum">
              <a:rPr lang="en-AU" smtClean="0"/>
              <a:t>‹#›</a:t>
            </a:fld>
            <a:endParaRPr lang="en-AU"/>
          </a:p>
        </p:txBody>
      </p:sp>
    </p:spTree>
    <p:extLst>
      <p:ext uri="{BB962C8B-B14F-4D97-AF65-F5344CB8AC3E}">
        <p14:creationId xmlns:p14="http://schemas.microsoft.com/office/powerpoint/2010/main" val="860048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B41E6E6-8BB4-4924-8790-00C7EB47860C}" type="datetimeFigureOut">
              <a:rPr lang="en-AU" smtClean="0"/>
              <a:t>4/10/2019</a:t>
            </a:fld>
            <a:endParaRPr lang="en-AU"/>
          </a:p>
        </p:txBody>
      </p:sp>
      <p:sp>
        <p:nvSpPr>
          <p:cNvPr id="9" name="Footer Placeholder 8"/>
          <p:cNvSpPr>
            <a:spLocks noGrp="1"/>
          </p:cNvSpPr>
          <p:nvPr>
            <p:ph type="ftr" sz="quarter" idx="11"/>
          </p:nvPr>
        </p:nvSpPr>
        <p:spPr/>
        <p:txBody>
          <a:bodyPr/>
          <a:lstStyle/>
          <a:p>
            <a:endParaRPr lang="en-AU"/>
          </a:p>
        </p:txBody>
      </p:sp>
      <p:sp>
        <p:nvSpPr>
          <p:cNvPr id="10" name="Slide Number Placeholder 9"/>
          <p:cNvSpPr>
            <a:spLocks noGrp="1"/>
          </p:cNvSpPr>
          <p:nvPr>
            <p:ph type="sldNum" sz="quarter" idx="12"/>
          </p:nvPr>
        </p:nvSpPr>
        <p:spPr/>
        <p:txBody>
          <a:bodyPr/>
          <a:lstStyle/>
          <a:p>
            <a:fld id="{CF65D985-4BAC-47D3-BE07-DF28B45B3AA9}" type="slidenum">
              <a:rPr lang="en-AU" smtClean="0"/>
              <a:t>‹#›</a:t>
            </a:fld>
            <a:endParaRPr lang="en-AU"/>
          </a:p>
        </p:txBody>
      </p:sp>
    </p:spTree>
    <p:extLst>
      <p:ext uri="{BB962C8B-B14F-4D97-AF65-F5344CB8AC3E}">
        <p14:creationId xmlns:p14="http://schemas.microsoft.com/office/powerpoint/2010/main" val="2732021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41E6E6-8BB4-4924-8790-00C7EB47860C}" type="datetimeFigureOut">
              <a:rPr lang="en-AU" smtClean="0"/>
              <a:t>4/10/2019</a:t>
            </a:fld>
            <a:endParaRPr lang="en-AU"/>
          </a:p>
        </p:txBody>
      </p:sp>
      <p:sp>
        <p:nvSpPr>
          <p:cNvPr id="11" name="Footer Placeholder 10"/>
          <p:cNvSpPr>
            <a:spLocks noGrp="1"/>
          </p:cNvSpPr>
          <p:nvPr>
            <p:ph type="ftr" sz="quarter" idx="11"/>
          </p:nvPr>
        </p:nvSpPr>
        <p:spPr/>
        <p:txBody>
          <a:bodyPr/>
          <a:lstStyle/>
          <a:p>
            <a:endParaRPr lang="en-AU"/>
          </a:p>
        </p:txBody>
      </p:sp>
      <p:sp>
        <p:nvSpPr>
          <p:cNvPr id="12" name="Slide Number Placeholder 11"/>
          <p:cNvSpPr>
            <a:spLocks noGrp="1"/>
          </p:cNvSpPr>
          <p:nvPr>
            <p:ph type="sldNum" sz="quarter" idx="12"/>
          </p:nvPr>
        </p:nvSpPr>
        <p:spPr/>
        <p:txBody>
          <a:bodyPr/>
          <a:lstStyle/>
          <a:p>
            <a:fld id="{CF65D985-4BAC-47D3-BE07-DF28B45B3AA9}" type="slidenum">
              <a:rPr lang="en-AU" smtClean="0"/>
              <a:t>‹#›</a:t>
            </a:fld>
            <a:endParaRPr lang="en-AU"/>
          </a:p>
        </p:txBody>
      </p:sp>
    </p:spTree>
    <p:extLst>
      <p:ext uri="{BB962C8B-B14F-4D97-AF65-F5344CB8AC3E}">
        <p14:creationId xmlns:p14="http://schemas.microsoft.com/office/powerpoint/2010/main" val="653583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8B41E6E6-8BB4-4924-8790-00C7EB47860C}" type="datetimeFigureOut">
              <a:rPr lang="en-AU" smtClean="0"/>
              <a:t>4/10/2019</a:t>
            </a:fld>
            <a:endParaRPr lang="en-AU"/>
          </a:p>
        </p:txBody>
      </p:sp>
      <p:sp>
        <p:nvSpPr>
          <p:cNvPr id="7" name="Footer Placeholder 6"/>
          <p:cNvSpPr>
            <a:spLocks noGrp="1"/>
          </p:cNvSpPr>
          <p:nvPr>
            <p:ph type="ftr" sz="quarter" idx="11"/>
          </p:nvPr>
        </p:nvSpPr>
        <p:spPr/>
        <p:txBody>
          <a:bodyPr/>
          <a:lstStyle/>
          <a:p>
            <a:endParaRPr lang="en-AU"/>
          </a:p>
        </p:txBody>
      </p:sp>
      <p:sp>
        <p:nvSpPr>
          <p:cNvPr id="8" name="Slide Number Placeholder 7"/>
          <p:cNvSpPr>
            <a:spLocks noGrp="1"/>
          </p:cNvSpPr>
          <p:nvPr>
            <p:ph type="sldNum" sz="quarter" idx="12"/>
          </p:nvPr>
        </p:nvSpPr>
        <p:spPr/>
        <p:txBody>
          <a:bodyPr/>
          <a:lstStyle/>
          <a:p>
            <a:fld id="{CF65D985-4BAC-47D3-BE07-DF28B45B3AA9}" type="slidenum">
              <a:rPr lang="en-AU" smtClean="0"/>
              <a:t>‹#›</a:t>
            </a:fld>
            <a:endParaRPr lang="en-AU"/>
          </a:p>
        </p:txBody>
      </p:sp>
    </p:spTree>
    <p:extLst>
      <p:ext uri="{BB962C8B-B14F-4D97-AF65-F5344CB8AC3E}">
        <p14:creationId xmlns:p14="http://schemas.microsoft.com/office/powerpoint/2010/main" val="1591088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B41E6E6-8BB4-4924-8790-00C7EB47860C}" type="datetimeFigureOut">
              <a:rPr lang="en-AU" smtClean="0"/>
              <a:t>4/10/2019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F65D985-4BAC-47D3-BE07-DF28B45B3AA9}" type="slidenum">
              <a:rPr lang="en-AU" smtClean="0"/>
              <a:t>‹#›</a:t>
            </a:fld>
            <a:endParaRPr lang="en-AU"/>
          </a:p>
        </p:txBody>
      </p:sp>
    </p:spTree>
    <p:extLst>
      <p:ext uri="{BB962C8B-B14F-4D97-AF65-F5344CB8AC3E}">
        <p14:creationId xmlns:p14="http://schemas.microsoft.com/office/powerpoint/2010/main" val="268929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B41E6E6-8BB4-4924-8790-00C7EB47860C}" type="datetimeFigureOut">
              <a:rPr lang="en-AU" smtClean="0"/>
              <a:t>4/10/2019</a:t>
            </a:fld>
            <a:endParaRPr lang="en-AU"/>
          </a:p>
        </p:txBody>
      </p:sp>
      <p:sp>
        <p:nvSpPr>
          <p:cNvPr id="9" name="Footer Placeholder 8"/>
          <p:cNvSpPr>
            <a:spLocks noGrp="1"/>
          </p:cNvSpPr>
          <p:nvPr>
            <p:ph type="ftr" sz="quarter" idx="11"/>
          </p:nvPr>
        </p:nvSpPr>
        <p:spPr/>
        <p:txBody>
          <a:bodyPr/>
          <a:lstStyle/>
          <a:p>
            <a:endParaRPr lang="en-AU"/>
          </a:p>
        </p:txBody>
      </p:sp>
      <p:sp>
        <p:nvSpPr>
          <p:cNvPr id="10" name="Slide Number Placeholder 9"/>
          <p:cNvSpPr>
            <a:spLocks noGrp="1"/>
          </p:cNvSpPr>
          <p:nvPr>
            <p:ph type="sldNum" sz="quarter" idx="12"/>
          </p:nvPr>
        </p:nvSpPr>
        <p:spPr/>
        <p:txBody>
          <a:bodyPr/>
          <a:lstStyle/>
          <a:p>
            <a:fld id="{CF65D985-4BAC-47D3-BE07-DF28B45B3AA9}" type="slidenum">
              <a:rPr lang="en-AU" smtClean="0"/>
              <a:t>‹#›</a:t>
            </a:fld>
            <a:endParaRPr lang="en-AU"/>
          </a:p>
        </p:txBody>
      </p:sp>
    </p:spTree>
    <p:extLst>
      <p:ext uri="{BB962C8B-B14F-4D97-AF65-F5344CB8AC3E}">
        <p14:creationId xmlns:p14="http://schemas.microsoft.com/office/powerpoint/2010/main" val="3733952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B41E6E6-8BB4-4924-8790-00C7EB47860C}" type="datetimeFigureOut">
              <a:rPr lang="en-AU" smtClean="0"/>
              <a:t>4/10/2019</a:t>
            </a:fld>
            <a:endParaRPr lang="en-AU"/>
          </a:p>
        </p:txBody>
      </p:sp>
      <p:sp>
        <p:nvSpPr>
          <p:cNvPr id="9" name="Footer Placeholder 8"/>
          <p:cNvSpPr>
            <a:spLocks noGrp="1"/>
          </p:cNvSpPr>
          <p:nvPr>
            <p:ph type="ftr" sz="quarter" idx="11"/>
          </p:nvPr>
        </p:nvSpPr>
        <p:spPr>
          <a:xfrm>
            <a:off x="3499101" y="6356350"/>
            <a:ext cx="5911517" cy="365125"/>
          </a:xfrm>
        </p:spPr>
        <p:txBody>
          <a:bodyPr/>
          <a:lstStyle/>
          <a:p>
            <a:endParaRPr lang="en-AU"/>
          </a:p>
        </p:txBody>
      </p:sp>
      <p:sp>
        <p:nvSpPr>
          <p:cNvPr id="10" name="Slide Number Placeholder 9"/>
          <p:cNvSpPr>
            <a:spLocks noGrp="1"/>
          </p:cNvSpPr>
          <p:nvPr>
            <p:ph type="sldNum" sz="quarter" idx="12"/>
          </p:nvPr>
        </p:nvSpPr>
        <p:spPr/>
        <p:txBody>
          <a:bodyPr/>
          <a:lstStyle/>
          <a:p>
            <a:fld id="{CF65D985-4BAC-47D3-BE07-DF28B45B3AA9}" type="slidenum">
              <a:rPr lang="en-AU" smtClean="0"/>
              <a:t>‹#›</a:t>
            </a:fld>
            <a:endParaRPr lang="en-AU"/>
          </a:p>
        </p:txBody>
      </p:sp>
    </p:spTree>
    <p:extLst>
      <p:ext uri="{BB962C8B-B14F-4D97-AF65-F5344CB8AC3E}">
        <p14:creationId xmlns:p14="http://schemas.microsoft.com/office/powerpoint/2010/main" val="2795283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B41E6E6-8BB4-4924-8790-00C7EB47860C}" type="datetimeFigureOut">
              <a:rPr lang="en-AU" smtClean="0"/>
              <a:t>4/10/2019</a:t>
            </a:fld>
            <a:endParaRPr lang="en-AU"/>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AU"/>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F65D985-4BAC-47D3-BE07-DF28B45B3AA9}" type="slidenum">
              <a:rPr lang="en-AU" smtClean="0"/>
              <a:t>‹#›</a:t>
            </a:fld>
            <a:endParaRPr lang="en-AU"/>
          </a:p>
        </p:txBody>
      </p:sp>
    </p:spTree>
    <p:extLst>
      <p:ext uri="{BB962C8B-B14F-4D97-AF65-F5344CB8AC3E}">
        <p14:creationId xmlns:p14="http://schemas.microsoft.com/office/powerpoint/2010/main" val="17405144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iscover.data.vic.gov.au/dataset/hospital-locations-spatial" TargetMode="External"/><Relationship Id="rId2" Type="http://schemas.openxmlformats.org/officeDocument/2006/relationships/hyperlink" Target="http://www.corra.com.au/australian-postcode-location-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BD453-8396-47D0-9076-FB51A940B561}"/>
              </a:ext>
            </a:extLst>
          </p:cNvPr>
          <p:cNvSpPr>
            <a:spLocks noGrp="1"/>
          </p:cNvSpPr>
          <p:nvPr>
            <p:ph type="ctrTitle"/>
          </p:nvPr>
        </p:nvSpPr>
        <p:spPr/>
        <p:txBody>
          <a:bodyPr>
            <a:normAutofit/>
          </a:bodyPr>
          <a:lstStyle/>
          <a:p>
            <a:r>
              <a:rPr lang="en-AU" b="1" dirty="0"/>
              <a:t>The Battle of Neighbourhoods</a:t>
            </a:r>
            <a:br>
              <a:rPr lang="en-AU" dirty="0"/>
            </a:br>
            <a:endParaRPr lang="en-AU" dirty="0"/>
          </a:p>
        </p:txBody>
      </p:sp>
      <p:sp>
        <p:nvSpPr>
          <p:cNvPr id="3" name="Subtitle 2">
            <a:extLst>
              <a:ext uri="{FF2B5EF4-FFF2-40B4-BE49-F238E27FC236}">
                <a16:creationId xmlns:a16="http://schemas.microsoft.com/office/drawing/2014/main" id="{2114C481-0BA0-49BE-A886-8F58D1FDAA4F}"/>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102783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99E4-78B4-4B53-AFBA-7A574A0729B1}"/>
              </a:ext>
            </a:extLst>
          </p:cNvPr>
          <p:cNvSpPr>
            <a:spLocks noGrp="1"/>
          </p:cNvSpPr>
          <p:nvPr>
            <p:ph type="title"/>
          </p:nvPr>
        </p:nvSpPr>
        <p:spPr/>
        <p:txBody>
          <a:bodyPr/>
          <a:lstStyle/>
          <a:p>
            <a:r>
              <a:rPr lang="en-AU" b="1" dirty="0"/>
              <a:t>Introduction</a:t>
            </a:r>
            <a:br>
              <a:rPr lang="en-AU" dirty="0"/>
            </a:br>
            <a:endParaRPr lang="en-AU" dirty="0"/>
          </a:p>
        </p:txBody>
      </p:sp>
      <p:sp>
        <p:nvSpPr>
          <p:cNvPr id="3" name="Content Placeholder 2">
            <a:extLst>
              <a:ext uri="{FF2B5EF4-FFF2-40B4-BE49-F238E27FC236}">
                <a16:creationId xmlns:a16="http://schemas.microsoft.com/office/drawing/2014/main" id="{09A67719-C4AE-4C3C-84FD-51DC8873C178}"/>
              </a:ext>
            </a:extLst>
          </p:cNvPr>
          <p:cNvSpPr>
            <a:spLocks noGrp="1"/>
          </p:cNvSpPr>
          <p:nvPr>
            <p:ph idx="1"/>
          </p:nvPr>
        </p:nvSpPr>
        <p:spPr/>
        <p:txBody>
          <a:bodyPr/>
          <a:lstStyle/>
          <a:p>
            <a:r>
              <a:rPr lang="en-AU" dirty="0"/>
              <a:t>Having access to health care is an important part of the modern age life. The goal of the project is to create platform for exploring medical centres in the city of Melbourne. We are trying to answer the following questions:</a:t>
            </a:r>
          </a:p>
          <a:p>
            <a:pPr lvl="1"/>
            <a:r>
              <a:rPr lang="en-AU" dirty="0"/>
              <a:t>What are the available facilities in a certain neighbourhood.</a:t>
            </a:r>
          </a:p>
          <a:p>
            <a:pPr lvl="1"/>
            <a:r>
              <a:rPr lang="en-AU" dirty="0"/>
              <a:t>Where is the closest place that provides a specific service (like an eye doctor)</a:t>
            </a:r>
          </a:p>
          <a:p>
            <a:endParaRPr lang="en-AU" dirty="0"/>
          </a:p>
        </p:txBody>
      </p:sp>
    </p:spTree>
    <p:extLst>
      <p:ext uri="{BB962C8B-B14F-4D97-AF65-F5344CB8AC3E}">
        <p14:creationId xmlns:p14="http://schemas.microsoft.com/office/powerpoint/2010/main" val="3963915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DABB8-113F-4790-9607-BB5AB4D1CD75}"/>
              </a:ext>
            </a:extLst>
          </p:cNvPr>
          <p:cNvSpPr>
            <a:spLocks noGrp="1"/>
          </p:cNvSpPr>
          <p:nvPr>
            <p:ph type="title"/>
          </p:nvPr>
        </p:nvSpPr>
        <p:spPr/>
        <p:txBody>
          <a:bodyPr/>
          <a:lstStyle/>
          <a:p>
            <a:r>
              <a:rPr lang="en-AU" b="1" dirty="0"/>
              <a:t>Data</a:t>
            </a:r>
            <a:br>
              <a:rPr lang="en-AU" dirty="0"/>
            </a:br>
            <a:endParaRPr lang="en-AU" dirty="0"/>
          </a:p>
        </p:txBody>
      </p:sp>
      <p:sp>
        <p:nvSpPr>
          <p:cNvPr id="3" name="Content Placeholder 2">
            <a:extLst>
              <a:ext uri="{FF2B5EF4-FFF2-40B4-BE49-F238E27FC236}">
                <a16:creationId xmlns:a16="http://schemas.microsoft.com/office/drawing/2014/main" id="{FDD552B4-1009-4E24-ABF7-454E1C15962D}"/>
              </a:ext>
            </a:extLst>
          </p:cNvPr>
          <p:cNvSpPr>
            <a:spLocks noGrp="1"/>
          </p:cNvSpPr>
          <p:nvPr>
            <p:ph idx="1"/>
          </p:nvPr>
        </p:nvSpPr>
        <p:spPr/>
        <p:txBody>
          <a:bodyPr/>
          <a:lstStyle/>
          <a:p>
            <a:r>
              <a:rPr lang="en-AU" dirty="0"/>
              <a:t>We will use the Foursquare database to get geographical location of different facilities.</a:t>
            </a:r>
          </a:p>
          <a:p>
            <a:r>
              <a:rPr lang="en-AU" dirty="0"/>
              <a:t>Australian Postcode Location Data has been used, which is available at: </a:t>
            </a:r>
            <a:r>
              <a:rPr lang="en-AU" u="sng" dirty="0">
                <a:hlinkClick r:id="rId2"/>
              </a:rPr>
              <a:t>http://www.corra.com.au/australian-postcode-location-data/</a:t>
            </a:r>
            <a:endParaRPr lang="en-AU" dirty="0"/>
          </a:p>
          <a:p>
            <a:r>
              <a:rPr lang="en-AU" dirty="0"/>
              <a:t>Department of Health and Human Services hospital database has been used, which is available at: </a:t>
            </a:r>
            <a:r>
              <a:rPr lang="en-AU" u="sng" dirty="0">
                <a:hlinkClick r:id="rId3"/>
              </a:rPr>
              <a:t>https://discover.data.vic.gov.au/dataset/hospital-locations-spatial</a:t>
            </a:r>
            <a:endParaRPr lang="en-AU" dirty="0"/>
          </a:p>
          <a:p>
            <a:endParaRPr lang="en-AU" dirty="0"/>
          </a:p>
        </p:txBody>
      </p:sp>
    </p:spTree>
    <p:extLst>
      <p:ext uri="{BB962C8B-B14F-4D97-AF65-F5344CB8AC3E}">
        <p14:creationId xmlns:p14="http://schemas.microsoft.com/office/powerpoint/2010/main" val="2056633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23D2-9CBA-4758-A561-9ABBB4440EB9}"/>
              </a:ext>
            </a:extLst>
          </p:cNvPr>
          <p:cNvSpPr>
            <a:spLocks noGrp="1"/>
          </p:cNvSpPr>
          <p:nvPr>
            <p:ph type="title"/>
          </p:nvPr>
        </p:nvSpPr>
        <p:spPr/>
        <p:txBody>
          <a:bodyPr/>
          <a:lstStyle/>
          <a:p>
            <a:r>
              <a:rPr lang="en-AU" b="1" dirty="0"/>
              <a:t>Methodology</a:t>
            </a:r>
            <a:br>
              <a:rPr lang="en-AU" dirty="0"/>
            </a:br>
            <a:endParaRPr lang="en-AU" dirty="0"/>
          </a:p>
        </p:txBody>
      </p:sp>
      <p:sp>
        <p:nvSpPr>
          <p:cNvPr id="3" name="Content Placeholder 2">
            <a:extLst>
              <a:ext uri="{FF2B5EF4-FFF2-40B4-BE49-F238E27FC236}">
                <a16:creationId xmlns:a16="http://schemas.microsoft.com/office/drawing/2014/main" id="{4F1506F8-9261-415E-9CEB-FEBA8359ACD2}"/>
              </a:ext>
            </a:extLst>
          </p:cNvPr>
          <p:cNvSpPr>
            <a:spLocks noGrp="1"/>
          </p:cNvSpPr>
          <p:nvPr>
            <p:ph idx="1"/>
          </p:nvPr>
        </p:nvSpPr>
        <p:spPr>
          <a:xfrm>
            <a:off x="3869268" y="864108"/>
            <a:ext cx="7315200" cy="2378129"/>
          </a:xfrm>
        </p:spPr>
        <p:txBody>
          <a:bodyPr/>
          <a:lstStyle/>
          <a:p>
            <a:r>
              <a:rPr lang="en-AU" dirty="0"/>
              <a:t>We have used foursquare data to create a map containing medical centres in a certain neighbourhood. Below is a map of hospitals and pharmacies in Melbourne:</a:t>
            </a:r>
          </a:p>
          <a:p>
            <a:endParaRPr lang="en-AU" dirty="0"/>
          </a:p>
        </p:txBody>
      </p:sp>
      <p:pic>
        <p:nvPicPr>
          <p:cNvPr id="7" name="Picture 6">
            <a:extLst>
              <a:ext uri="{FF2B5EF4-FFF2-40B4-BE49-F238E27FC236}">
                <a16:creationId xmlns:a16="http://schemas.microsoft.com/office/drawing/2014/main" id="{8FAA0CBF-69ED-4C9C-AE0A-22E1B37CFF88}"/>
              </a:ext>
            </a:extLst>
          </p:cNvPr>
          <p:cNvPicPr/>
          <p:nvPr/>
        </p:nvPicPr>
        <p:blipFill>
          <a:blip r:embed="rId2"/>
          <a:stretch>
            <a:fillRect/>
          </a:stretch>
        </p:blipFill>
        <p:spPr>
          <a:xfrm>
            <a:off x="3869268" y="2448144"/>
            <a:ext cx="7483360" cy="3769776"/>
          </a:xfrm>
          <a:prstGeom prst="rect">
            <a:avLst/>
          </a:prstGeom>
        </p:spPr>
      </p:pic>
    </p:spTree>
    <p:extLst>
      <p:ext uri="{BB962C8B-B14F-4D97-AF65-F5344CB8AC3E}">
        <p14:creationId xmlns:p14="http://schemas.microsoft.com/office/powerpoint/2010/main" val="1569184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23D2-9CBA-4758-A561-9ABBB4440EB9}"/>
              </a:ext>
            </a:extLst>
          </p:cNvPr>
          <p:cNvSpPr>
            <a:spLocks noGrp="1"/>
          </p:cNvSpPr>
          <p:nvPr>
            <p:ph type="title"/>
          </p:nvPr>
        </p:nvSpPr>
        <p:spPr/>
        <p:txBody>
          <a:bodyPr/>
          <a:lstStyle/>
          <a:p>
            <a:r>
              <a:rPr lang="en-AU" b="1" dirty="0"/>
              <a:t>Methodology</a:t>
            </a:r>
            <a:br>
              <a:rPr lang="en-AU" dirty="0"/>
            </a:br>
            <a:endParaRPr lang="en-AU" dirty="0"/>
          </a:p>
        </p:txBody>
      </p:sp>
      <p:sp>
        <p:nvSpPr>
          <p:cNvPr id="3" name="Content Placeholder 2">
            <a:extLst>
              <a:ext uri="{FF2B5EF4-FFF2-40B4-BE49-F238E27FC236}">
                <a16:creationId xmlns:a16="http://schemas.microsoft.com/office/drawing/2014/main" id="{4F1506F8-9261-415E-9CEB-FEBA8359ACD2}"/>
              </a:ext>
            </a:extLst>
          </p:cNvPr>
          <p:cNvSpPr>
            <a:spLocks noGrp="1"/>
          </p:cNvSpPr>
          <p:nvPr>
            <p:ph idx="1"/>
          </p:nvPr>
        </p:nvSpPr>
        <p:spPr>
          <a:xfrm>
            <a:off x="3869268" y="864108"/>
            <a:ext cx="7315200" cy="2564892"/>
          </a:xfrm>
        </p:spPr>
        <p:txBody>
          <a:bodyPr/>
          <a:lstStyle/>
          <a:p>
            <a:r>
              <a:rPr lang="en-AU" dirty="0"/>
              <a:t>We have also created a list of closest centres to any given location. A list of closest hospitals as an example:</a:t>
            </a:r>
          </a:p>
          <a:p>
            <a:endParaRPr lang="en-AU" dirty="0"/>
          </a:p>
        </p:txBody>
      </p:sp>
      <p:pic>
        <p:nvPicPr>
          <p:cNvPr id="4" name="Picture 3">
            <a:extLst>
              <a:ext uri="{FF2B5EF4-FFF2-40B4-BE49-F238E27FC236}">
                <a16:creationId xmlns:a16="http://schemas.microsoft.com/office/drawing/2014/main" id="{905E8B37-D093-4084-964C-D8B737F4F955}"/>
              </a:ext>
            </a:extLst>
          </p:cNvPr>
          <p:cNvPicPr/>
          <p:nvPr/>
        </p:nvPicPr>
        <p:blipFill>
          <a:blip r:embed="rId2"/>
          <a:stretch>
            <a:fillRect/>
          </a:stretch>
        </p:blipFill>
        <p:spPr>
          <a:xfrm>
            <a:off x="5032863" y="2554971"/>
            <a:ext cx="4943476" cy="1748057"/>
          </a:xfrm>
          <a:prstGeom prst="rect">
            <a:avLst/>
          </a:prstGeom>
        </p:spPr>
      </p:pic>
    </p:spTree>
    <p:extLst>
      <p:ext uri="{BB962C8B-B14F-4D97-AF65-F5344CB8AC3E}">
        <p14:creationId xmlns:p14="http://schemas.microsoft.com/office/powerpoint/2010/main" val="2063287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C4FC8-3564-40F1-804A-A084B36D5E48}"/>
              </a:ext>
            </a:extLst>
          </p:cNvPr>
          <p:cNvSpPr>
            <a:spLocks noGrp="1"/>
          </p:cNvSpPr>
          <p:nvPr>
            <p:ph type="title"/>
          </p:nvPr>
        </p:nvSpPr>
        <p:spPr/>
        <p:txBody>
          <a:bodyPr/>
          <a:lstStyle/>
          <a:p>
            <a:r>
              <a:rPr lang="en-AU" b="1" dirty="0"/>
              <a:t>Results</a:t>
            </a:r>
            <a:br>
              <a:rPr lang="en-AU" b="1" dirty="0"/>
            </a:br>
            <a:endParaRPr lang="en-AU" dirty="0"/>
          </a:p>
        </p:txBody>
      </p:sp>
      <p:sp>
        <p:nvSpPr>
          <p:cNvPr id="3" name="Content Placeholder 2">
            <a:extLst>
              <a:ext uri="{FF2B5EF4-FFF2-40B4-BE49-F238E27FC236}">
                <a16:creationId xmlns:a16="http://schemas.microsoft.com/office/drawing/2014/main" id="{AA5F4CA7-952B-4749-81B1-318D94AF8FFC}"/>
              </a:ext>
            </a:extLst>
          </p:cNvPr>
          <p:cNvSpPr>
            <a:spLocks noGrp="1"/>
          </p:cNvSpPr>
          <p:nvPr>
            <p:ph idx="1"/>
          </p:nvPr>
        </p:nvSpPr>
        <p:spPr/>
        <p:txBody>
          <a:bodyPr/>
          <a:lstStyle/>
          <a:p>
            <a:r>
              <a:rPr lang="en-AU" dirty="0"/>
              <a:t>We have retrieved the required information using various databases. This includes creating a map of healthcare centres in a suburb and creating a list of closest service providers.</a:t>
            </a:r>
          </a:p>
          <a:p>
            <a:endParaRPr lang="en-AU" dirty="0"/>
          </a:p>
        </p:txBody>
      </p:sp>
    </p:spTree>
    <p:extLst>
      <p:ext uri="{BB962C8B-B14F-4D97-AF65-F5344CB8AC3E}">
        <p14:creationId xmlns:p14="http://schemas.microsoft.com/office/powerpoint/2010/main" val="2355675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0E1C-DCA1-4F11-A046-95D184C8AB52}"/>
              </a:ext>
            </a:extLst>
          </p:cNvPr>
          <p:cNvSpPr>
            <a:spLocks noGrp="1"/>
          </p:cNvSpPr>
          <p:nvPr>
            <p:ph type="title"/>
          </p:nvPr>
        </p:nvSpPr>
        <p:spPr/>
        <p:txBody>
          <a:bodyPr/>
          <a:lstStyle/>
          <a:p>
            <a:r>
              <a:rPr lang="en-AU" b="1" dirty="0"/>
              <a:t>Discussion</a:t>
            </a:r>
            <a:br>
              <a:rPr lang="en-AU" b="1" dirty="0"/>
            </a:br>
            <a:endParaRPr lang="en-AU" dirty="0"/>
          </a:p>
        </p:txBody>
      </p:sp>
      <p:sp>
        <p:nvSpPr>
          <p:cNvPr id="3" name="Content Placeholder 2">
            <a:extLst>
              <a:ext uri="{FF2B5EF4-FFF2-40B4-BE49-F238E27FC236}">
                <a16:creationId xmlns:a16="http://schemas.microsoft.com/office/drawing/2014/main" id="{B120C83E-70D2-429C-887D-B216D919611B}"/>
              </a:ext>
            </a:extLst>
          </p:cNvPr>
          <p:cNvSpPr>
            <a:spLocks noGrp="1"/>
          </p:cNvSpPr>
          <p:nvPr>
            <p:ph idx="1"/>
          </p:nvPr>
        </p:nvSpPr>
        <p:spPr/>
        <p:txBody>
          <a:bodyPr/>
          <a:lstStyle/>
          <a:p>
            <a:r>
              <a:rPr lang="en-AU" dirty="0"/>
              <a:t>There seems to be not enough information about medical centres on Foursquare. Most of the venues seem to be unranked. Adding another database which is more popular amongst users, and has a wider range of information on user experience, might be useful.</a:t>
            </a:r>
          </a:p>
          <a:p>
            <a:endParaRPr lang="en-AU" dirty="0"/>
          </a:p>
        </p:txBody>
      </p:sp>
    </p:spTree>
    <p:extLst>
      <p:ext uri="{BB962C8B-B14F-4D97-AF65-F5344CB8AC3E}">
        <p14:creationId xmlns:p14="http://schemas.microsoft.com/office/powerpoint/2010/main" val="4169185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53C4-3FDA-4EB5-A517-ECD1544ECD84}"/>
              </a:ext>
            </a:extLst>
          </p:cNvPr>
          <p:cNvSpPr>
            <a:spLocks noGrp="1"/>
          </p:cNvSpPr>
          <p:nvPr>
            <p:ph type="title"/>
          </p:nvPr>
        </p:nvSpPr>
        <p:spPr/>
        <p:txBody>
          <a:bodyPr/>
          <a:lstStyle/>
          <a:p>
            <a:r>
              <a:rPr lang="en-AU" b="1" dirty="0"/>
              <a:t>Conclusion</a:t>
            </a:r>
            <a:br>
              <a:rPr lang="en-AU" b="1" dirty="0"/>
            </a:br>
            <a:endParaRPr lang="en-AU" dirty="0"/>
          </a:p>
        </p:txBody>
      </p:sp>
      <p:sp>
        <p:nvSpPr>
          <p:cNvPr id="3" name="Content Placeholder 2">
            <a:extLst>
              <a:ext uri="{FF2B5EF4-FFF2-40B4-BE49-F238E27FC236}">
                <a16:creationId xmlns:a16="http://schemas.microsoft.com/office/drawing/2014/main" id="{F446D999-765E-4F88-8825-EB9EDF58AE13}"/>
              </a:ext>
            </a:extLst>
          </p:cNvPr>
          <p:cNvSpPr>
            <a:spLocks noGrp="1"/>
          </p:cNvSpPr>
          <p:nvPr>
            <p:ph idx="1"/>
          </p:nvPr>
        </p:nvSpPr>
        <p:spPr/>
        <p:txBody>
          <a:bodyPr/>
          <a:lstStyle/>
          <a:p>
            <a:r>
              <a:rPr lang="en-AU" dirty="0"/>
              <a:t>The goal of this project was to aid users in finding the best medical centre near them. We did this by providing a list of different centres in each neighbourhood and creating a list of closest centres to each location.</a:t>
            </a:r>
          </a:p>
          <a:p>
            <a:endParaRPr lang="en-AU" dirty="0"/>
          </a:p>
        </p:txBody>
      </p:sp>
    </p:spTree>
    <p:extLst>
      <p:ext uri="{BB962C8B-B14F-4D97-AF65-F5344CB8AC3E}">
        <p14:creationId xmlns:p14="http://schemas.microsoft.com/office/powerpoint/2010/main" val="376922324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3</TotalTime>
  <Words>277</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Corbel</vt:lpstr>
      <vt:lpstr>Wingdings 2</vt:lpstr>
      <vt:lpstr>Frame</vt:lpstr>
      <vt:lpstr>The Battle of Neighbourhoods </vt:lpstr>
      <vt:lpstr>Introduction </vt:lpstr>
      <vt:lpstr>Data </vt:lpstr>
      <vt:lpstr>Methodology </vt:lpstr>
      <vt:lpstr>Methodology </vt:lpstr>
      <vt:lpstr>Results </vt:lpstr>
      <vt:lpstr>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 </dc:title>
  <dc:creator>Katayoon</dc:creator>
  <cp:lastModifiedBy>Katayoon</cp:lastModifiedBy>
  <cp:revision>2</cp:revision>
  <dcterms:created xsi:type="dcterms:W3CDTF">2019-10-03T23:21:00Z</dcterms:created>
  <dcterms:modified xsi:type="dcterms:W3CDTF">2019-10-03T23:24:38Z</dcterms:modified>
</cp:coreProperties>
</file>