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64" r:id="rId11"/>
    <p:sldId id="272" r:id="rId12"/>
    <p:sldId id="269" r:id="rId13"/>
    <p:sldId id="263" r:id="rId14"/>
    <p:sldId id="273" r:id="rId15"/>
    <p:sldId id="274" r:id="rId16"/>
    <p:sldId id="275" r:id="rId17"/>
    <p:sldId id="265" r:id="rId18"/>
    <p:sldId id="276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9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Sarnitha.K</a:t>
            </a:r>
            <a:endParaRPr lang="en-US" sz="2400" dirty="0"/>
          </a:p>
          <a:p>
            <a:r>
              <a:rPr lang="en-US" sz="2400" dirty="0"/>
              <a:t>REGISTER NO AND NMID: B6320B89D87A6A4B5F4428D328DA84CE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Computer science department</a:t>
            </a:r>
          </a:p>
          <a:p>
            <a:r>
              <a:rPr lang="en-US" sz="2400" dirty="0"/>
              <a:t>COLLEGE: Vidhya Sagar  Women’s college / 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75F2A0-A42B-1A34-A081-BD308E2E2069}"/>
              </a:ext>
            </a:extLst>
          </p:cNvPr>
          <p:cNvSpPr txBox="1"/>
          <p:nvPr/>
        </p:nvSpPr>
        <p:spPr>
          <a:xfrm>
            <a:off x="705362" y="1254603"/>
            <a:ext cx="624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My name, title and a short tagline.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Eye-catching background with magenta gradient + animations.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Purpose: Immediately tells the visitor who I am.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27FF74-DA54-6237-A0E2-C31A627E1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92173"/>
            <a:ext cx="4074435" cy="22893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0E2715-93DB-5F5F-5CF3-38F7F57D580D}"/>
              </a:ext>
            </a:extLst>
          </p:cNvPr>
          <p:cNvSpPr txBox="1"/>
          <p:nvPr/>
        </p:nvSpPr>
        <p:spPr>
          <a:xfrm>
            <a:off x="838200" y="3313462"/>
            <a:ext cx="44146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2.Personal Details /About 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Age, mobile number O, email X, location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short introduction about myself, passion, and career goals.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Purpose: Builds personal connection; recruiters/clients know </a:t>
            </a:r>
            <a:r>
              <a:rPr lang="en-US" dirty="0" err="1"/>
              <a:t>whoI'm</a:t>
            </a:r>
            <a:r>
              <a:rPr lang="en-US" dirty="0"/>
              <a:t> and how to reach me.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AE1402-AABE-24B0-54FA-BF2D52258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145" y="3566060"/>
            <a:ext cx="3922144" cy="26003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70EF-3124-28AB-3529-2EF9677C2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/>
          <a:lstStyle/>
          <a:p>
            <a:r>
              <a:rPr lang="en-IN" spc="15" dirty="0"/>
              <a:t>POTFOLIO DESIGN AND LAYOUT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7945E-6982-B0E8-AC9D-0BC5C6A5D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5029200" cy="1107996"/>
          </a:xfrm>
        </p:spPr>
        <p:txBody>
          <a:bodyPr/>
          <a:lstStyle/>
          <a:p>
            <a:r>
              <a:rPr lang="en-IN" dirty="0"/>
              <a:t>3.Projects.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Sections with project titles and descriptions.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Example:“Registration</a:t>
            </a:r>
            <a:r>
              <a:rPr lang="en-IN" dirty="0"/>
              <a:t> </a:t>
            </a:r>
            <a:r>
              <a:rPr lang="en-IN" dirty="0" err="1"/>
              <a:t>Form",“Portfolio</a:t>
            </a:r>
            <a:r>
              <a:rPr lang="en-IN" dirty="0"/>
              <a:t> Website”.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5E757C-3D07-AAC5-8705-DFD9E97D1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934" y="1297714"/>
            <a:ext cx="5247334" cy="23119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C90C40-6BF8-D7CD-8DF9-067FFE0A8458}"/>
              </a:ext>
            </a:extLst>
          </p:cNvPr>
          <p:cNvSpPr txBox="1"/>
          <p:nvPr/>
        </p:nvSpPr>
        <p:spPr>
          <a:xfrm>
            <a:off x="609600" y="4039740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4.Contact Section: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simple form(</a:t>
            </a:r>
            <a:r>
              <a:rPr lang="en-US" dirty="0" err="1"/>
              <a:t>name,email,message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Direct links.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93DD8B-AA03-E5F1-F213-2819B7D63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946" y="3733800"/>
            <a:ext cx="2816106" cy="2790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83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F827DA-2C3A-FD3B-DFCA-CCCB7DF4B123}"/>
              </a:ext>
            </a:extLst>
          </p:cNvPr>
          <p:cNvSpPr txBox="1"/>
          <p:nvPr/>
        </p:nvSpPr>
        <p:spPr>
          <a:xfrm>
            <a:off x="1219200" y="1600200"/>
            <a:ext cx="7924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1.Structured Elements</a:t>
            </a:r>
          </a:p>
          <a:p>
            <a:r>
              <a:rPr lang="en-US" dirty="0"/>
              <a:t>Feature: Clearly divided parts → Home, Personal Details, Studies, Projects, Achievements, Skills, Contact.</a:t>
            </a:r>
          </a:p>
          <a:p>
            <a:r>
              <a:rPr lang="en-US" dirty="0"/>
              <a:t>How it works: HTML semantic tags (</a:t>
            </a:r>
            <a:r>
              <a:rPr lang="en-US" dirty="0" err="1"/>
              <a:t>ssection</a:t>
            </a:r>
            <a:r>
              <a:rPr lang="en-US" dirty="0"/>
              <a:t>&gt;, &lt;header&gt;, &lt;footer&gt;).</a:t>
            </a:r>
          </a:p>
          <a:p>
            <a:r>
              <a:rPr lang="en-US" dirty="0"/>
              <a:t>Benefit: Easy navigation, organized information, improves readability.</a:t>
            </a:r>
          </a:p>
          <a:p>
            <a:r>
              <a:rPr lang="en-US" dirty="0"/>
              <a:t>2.Responsive Design</a:t>
            </a:r>
          </a:p>
          <a:p>
            <a:r>
              <a:rPr lang="en-US" dirty="0"/>
              <a:t>Feature: Works on mobile, tablet, and desktop.</a:t>
            </a:r>
          </a:p>
          <a:p>
            <a:r>
              <a:rPr lang="en-US" dirty="0"/>
              <a:t>How it works: CSS Grid + media queries.</a:t>
            </a:r>
          </a:p>
          <a:p>
            <a:r>
              <a:rPr lang="en-US" dirty="0"/>
              <a:t>Benefit: Recruiters or clients can open my portfolio on any device without broken layout.</a:t>
            </a:r>
          </a:p>
          <a:p>
            <a:r>
              <a:rPr lang="en-US" dirty="0"/>
              <a:t>3.Magenta </a:t>
            </a:r>
            <a:r>
              <a:rPr lang="en-US" dirty="0" err="1"/>
              <a:t>Colour</a:t>
            </a:r>
            <a:r>
              <a:rPr lang="en-US" dirty="0"/>
              <a:t> Theme</a:t>
            </a:r>
          </a:p>
          <a:p>
            <a:r>
              <a:rPr lang="en-US" dirty="0"/>
              <a:t>Feature: Unique magenta + shades applied consistently across sections </a:t>
            </a:r>
          </a:p>
          <a:p>
            <a:r>
              <a:rPr lang="en-US" dirty="0"/>
              <a:t>How it works: CSS color variables and gradients.</a:t>
            </a:r>
          </a:p>
          <a:p>
            <a:r>
              <a:rPr lang="en-US" dirty="0"/>
              <a:t>Benefit: Strong branding, aesthetic appeal, and uniqueness compared to plain resumes.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0352" y="47639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06F2CC-0C54-A0D3-E199-8BAAE6ABB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36" y="1511986"/>
            <a:ext cx="10225841" cy="47876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E07CE-88E4-5261-5ACE-ECC00304E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404C5ED-A973-EBCD-A508-81D4B62B463F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6BC98BA-C7FA-6D9E-7CC9-EBE62900B8EC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D773C2D-ABD4-B154-0B52-7FBBDB6D9BF4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2920165-8993-FB51-64F8-F7CE63A329BC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A17FC0C-7361-E224-1DF5-74788881D3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0352" y="47639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3F22EA57-5E67-9F00-481A-68DAD84876A7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C9F4D7-AF81-50BE-00C0-CC90AF0B7839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91D04C-A34B-B1B1-4019-70A2D59A7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36140"/>
            <a:ext cx="10708186" cy="513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39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AE9AF-76B4-2AA5-DCDC-6F41CEF94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E0E0DAA-FDDF-618C-1B95-D76F14456FEE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72A92E3-D6D4-FF69-4660-9AFB7375C97B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351F853-A6C4-3262-EE56-166AABDFE626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AA646C8-C90A-AB83-D2A3-7168CF87A3FE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E20DA6CB-AF9F-0192-DD9E-C81896809D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0352" y="47639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6F388EB-D27B-1BF7-4EE3-5C84322D56EC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94F8F4-950A-54AF-2D53-449FB451DDF1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85E43-1C77-3C42-C5D4-6CD6CF2ED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43" y="1588787"/>
            <a:ext cx="9399800" cy="400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53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78A62-3F08-67EB-A1A7-576492941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5A7BC29-228B-0A79-C5F9-CBF1DE2D0AF6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F5CF1DC-0B7A-B944-D720-3E56998738C4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9D476CB-DFAA-B01D-DFF9-8A5AC6C1D92E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D04EBB3-F6C2-4D46-C92D-95C227AD09C4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A333189D-9CB2-742B-90D6-63FF53AC1F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0352" y="47639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5530D086-FDB4-ADC0-8B0A-05A8C2861EA5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0C18A3-EBF2-E64F-C863-75D50923CA6B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360963-F961-AD4B-4A80-B54F75A09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71" y="1476932"/>
            <a:ext cx="9372600" cy="414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24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77B77-4D95-1B80-8812-B74779586430}"/>
              </a:ext>
            </a:extLst>
          </p:cNvPr>
          <p:cNvSpPr txBox="1"/>
          <p:nvPr/>
        </p:nvSpPr>
        <p:spPr>
          <a:xfrm>
            <a:off x="757618" y="1811901"/>
            <a:ext cx="86864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digital portfolio is more than just a collection of details — it is a personal brand showcase.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Unlike a traditional resume, which only provides static information, the portfolio presents my skills, achievements, and projects in an interactive, visually engaging, and professional manner.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integrating animations, transitions, and a responsive design, it ensures that the content is both attractive and accessible on </a:t>
            </a:r>
            <a:r>
              <a:rPr lang="en-US" dirty="0" err="1"/>
              <a:t>anydevice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magenta theme gives it a unique identity, while structured like Home, About, Education, Projects, Achievements, Skills, and Contact guide the visitor through a clear and impactful journey.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4CE4-6763-66B9-5787-F6967AB4B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0" y="2667000"/>
            <a:ext cx="10681335" cy="846386"/>
          </a:xfrm>
        </p:spPr>
        <p:txBody>
          <a:bodyPr/>
          <a:lstStyle/>
          <a:p>
            <a:r>
              <a:rPr lang="en-US" sz="5500" dirty="0"/>
              <a:t>THANK YOU</a:t>
            </a:r>
            <a:endParaRPr lang="en-IN" sz="5500" dirty="0"/>
          </a:p>
        </p:txBody>
      </p:sp>
    </p:spTree>
    <p:extLst>
      <p:ext uri="{BB962C8B-B14F-4D97-AF65-F5344CB8AC3E}">
        <p14:creationId xmlns:p14="http://schemas.microsoft.com/office/powerpoint/2010/main" val="25922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49815" y="1676097"/>
            <a:ext cx="4468026" cy="279598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C617E1-08DA-269E-E6B3-05843E0453B4}"/>
              </a:ext>
            </a:extLst>
          </p:cNvPr>
          <p:cNvSpPr txBox="1"/>
          <p:nvPr/>
        </p:nvSpPr>
        <p:spPr>
          <a:xfrm>
            <a:off x="914401" y="2819400"/>
            <a:ext cx="846277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Student Digital Portfolio</a:t>
            </a:r>
          </a:p>
          <a:p>
            <a:endParaRPr lang="en-US" sz="2500" dirty="0"/>
          </a:p>
          <a:p>
            <a:r>
              <a:rPr lang="en-US" sz="2500" b="1" dirty="0"/>
              <a:t>WEB DEVELOPER</a:t>
            </a:r>
            <a:endParaRPr lang="en-IN" sz="2500" b="1" dirty="0"/>
          </a:p>
        </p:txBody>
      </p:sp>
      <p:pic>
        <p:nvPicPr>
          <p:cNvPr id="1026" name="Picture 2" descr="What is a Web Developer &amp; What Does a Web Developer do: Full ...">
            <a:extLst>
              <a:ext uri="{FF2B5EF4-FFF2-40B4-BE49-F238E27FC236}">
                <a16:creationId xmlns:a16="http://schemas.microsoft.com/office/drawing/2014/main" id="{44A1CFCC-D0EE-ED50-03A0-ECC014AEE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660" y="2438097"/>
            <a:ext cx="3633431" cy="226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418B56-8887-5818-8A65-2BEC9777110E}"/>
              </a:ext>
            </a:extLst>
          </p:cNvPr>
          <p:cNvSpPr txBox="1"/>
          <p:nvPr/>
        </p:nvSpPr>
        <p:spPr>
          <a:xfrm>
            <a:off x="992406" y="2286000"/>
            <a:ext cx="58608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interactive way to showcase my work, skills, and personality.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It shows the way how </a:t>
            </a:r>
            <a:r>
              <a:rPr lang="en-US" dirty="0" err="1"/>
              <a:t>i</a:t>
            </a:r>
            <a:r>
              <a:rPr lang="en-US" dirty="0"/>
              <a:t> present it. Through the animations, designs and )responsiveness.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Recruiters and clients can see my creativity and coding style.· Easy to share.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static resume can't serve the above mentioned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So, a digital portfolio is more suitable for the current competitive world.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120CCD-8F9D-BFAE-5E41-6D856B2AC3A9}"/>
              </a:ext>
            </a:extLst>
          </p:cNvPr>
          <p:cNvSpPr txBox="1"/>
          <p:nvPr/>
        </p:nvSpPr>
        <p:spPr>
          <a:xfrm>
            <a:off x="1268742" y="2209800"/>
            <a:ext cx="67322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entire portfolio is made with HTML, CSS and JavaScript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HTML(Hyper Text Markup Language) code is used to make the content and layout. Sections like About, Studies, Projects and </a:t>
            </a:r>
            <a:r>
              <a:rPr lang="en-US" b="1" dirty="0"/>
              <a:t>Achievements.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CSS(Cascading Style Sheet) code is used f</a:t>
            </a:r>
            <a:r>
              <a:rPr lang="en-US" dirty="0"/>
              <a:t>or design and styling, In this portfolio, </a:t>
            </a:r>
            <a:r>
              <a:rPr lang="en-US" dirty="0" err="1"/>
              <a:t>CsS</a:t>
            </a:r>
            <a:r>
              <a:rPr lang="en-US" dirty="0"/>
              <a:t> is used for applying the Magenta shades for background and highlights, responsive design, animations and transition.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code is used for interactivity and animations. Scroll animations and responsive navigation bar shows the use of JavaScript code.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16B3E2-6E26-A2ED-C009-8DB4FF7DD988}"/>
              </a:ext>
            </a:extLst>
          </p:cNvPr>
          <p:cNvSpPr txBox="1"/>
          <p:nvPr/>
        </p:nvSpPr>
        <p:spPr>
          <a:xfrm>
            <a:off x="762000" y="1864749"/>
            <a:ext cx="69145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/>
              <a:t>Me : I can use it as my identity. Since it can be easily accessed, </a:t>
            </a:r>
            <a:r>
              <a:rPr lang="en-US" sz="2000" dirty="0" err="1"/>
              <a:t>i</a:t>
            </a:r>
            <a:r>
              <a:rPr lang="en-US" sz="2000" dirty="0"/>
              <a:t> can update my </a:t>
            </a:r>
            <a:r>
              <a:rPr lang="en-US" sz="2000" dirty="0" err="1"/>
              <a:t>porfolio</a:t>
            </a:r>
            <a:r>
              <a:rPr lang="en-US" sz="2000" dirty="0"/>
              <a:t>.</a:t>
            </a:r>
          </a:p>
          <a:p>
            <a:pPr marL="342900" indent="-342900">
              <a:buAutoNum type="arabicPeriod"/>
            </a:pPr>
            <a:r>
              <a:rPr lang="en-US" sz="2000" dirty="0"/>
              <a:t>2.Recruiters and Hiring Manager8: This portfolio can showcase my talent and skills, based on this portfolio they can hire me easily.</a:t>
            </a:r>
          </a:p>
          <a:p>
            <a:pPr marL="342900" indent="-342900">
              <a:buAutoNum type="arabicPeriod"/>
            </a:pPr>
            <a:r>
              <a:rPr lang="en-US" sz="2000" dirty="0"/>
              <a:t>3.Clients Freelance): </a:t>
            </a:r>
            <a:r>
              <a:rPr lang="en-US" sz="2000" dirty="0" err="1"/>
              <a:t>IfI'm</a:t>
            </a:r>
            <a:r>
              <a:rPr lang="en-US" sz="2000" dirty="0"/>
              <a:t> working as a freelancer, I can show my own portfolio as an example to the client. Clients can judge me based on my work, they can get some idea about my </a:t>
            </a:r>
            <a:r>
              <a:rPr lang="en-US" sz="2000" dirty="0" err="1"/>
              <a:t>work.Clients</a:t>
            </a:r>
            <a:r>
              <a:rPr lang="en-US" sz="2000" dirty="0"/>
              <a:t> can contact me easily through the contact section in my portfolio.</a:t>
            </a:r>
            <a:endParaRPr lang="en-I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0400" y="125844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194C45-FA6D-D26A-07AE-F01DD51CF57B}"/>
              </a:ext>
            </a:extLst>
          </p:cNvPr>
          <p:cNvSpPr txBox="1"/>
          <p:nvPr/>
        </p:nvSpPr>
        <p:spPr>
          <a:xfrm>
            <a:off x="3657600" y="1857375"/>
            <a:ext cx="53290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Provides the structure of the portfolio.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for headings, sections, images, lists, and links.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Example:&lt;header&gt;, &lt;section&gt;, &lt;</a:t>
            </a:r>
            <a:r>
              <a:rPr lang="en-US" dirty="0" err="1"/>
              <a:t>img</a:t>
            </a:r>
            <a:r>
              <a:rPr lang="en-US" dirty="0"/>
              <a:t>&gt;, &lt;form&gt;.</a:t>
            </a:r>
          </a:p>
          <a:p>
            <a:r>
              <a:rPr lang="en-US" dirty="0"/>
              <a:t>2.CSS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Handles design, layout, colors, and animations.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flexbox and grid for responsiveness.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Magenta shades applied for consistent theme.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Example: transition, animation.</a:t>
            </a:r>
          </a:p>
          <a:p>
            <a:r>
              <a:rPr lang="en-US" dirty="0"/>
              <a:t>3.JavaScript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Adds interactivity and animations. Used for scroll animations, form interactivity, and dynamic effects.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Example: elements fading in when scrolling down.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F17FC-F3D0-DEF4-0F65-5F128565E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spc="10" dirty="0"/>
              <a:t>TOOLS AND TECHNIQUES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C5359-7722-29A2-4CC2-B6F09DB2F3E6}"/>
              </a:ext>
            </a:extLst>
          </p:cNvPr>
          <p:cNvSpPr txBox="1"/>
          <p:nvPr/>
        </p:nvSpPr>
        <p:spPr>
          <a:xfrm>
            <a:off x="1524000" y="1720840"/>
            <a:ext cx="56338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4.Responsive Design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ToolsMedia</a:t>
            </a:r>
            <a:r>
              <a:rPr lang="en-IN" dirty="0"/>
              <a:t> queries to adjust design for mobile, tablet, desktop.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Flexible layouts using flexbox/grid.· Ensures portfolio looks good on all screens.</a:t>
            </a:r>
          </a:p>
          <a:p>
            <a:r>
              <a:rPr lang="en-IN" dirty="0"/>
              <a:t>5.Web Fonts and </a:t>
            </a:r>
            <a:r>
              <a:rPr lang="en-IN" dirty="0" err="1"/>
              <a:t>Emoijs</a:t>
            </a:r>
            <a:r>
              <a:rPr lang="en-IN" dirty="0"/>
              <a:t>·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Fonts (like Google Fonts) used to make text stylish.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Emoijs</a:t>
            </a:r>
            <a:r>
              <a:rPr lang="en-IN" dirty="0"/>
              <a:t> add personality and make sections lively.</a:t>
            </a:r>
          </a:p>
          <a:p>
            <a:r>
              <a:rPr lang="en-IN" dirty="0"/>
              <a:t>6.Icons/Images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Profile photo (placeholder or real).. Icons/emojis in skills, contact, achievements.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Example: for achievements,  for mobile, for location.</a:t>
            </a:r>
          </a:p>
        </p:txBody>
      </p:sp>
    </p:spTree>
    <p:extLst>
      <p:ext uri="{BB962C8B-B14F-4D97-AF65-F5344CB8AC3E}">
        <p14:creationId xmlns:p14="http://schemas.microsoft.com/office/powerpoint/2010/main" val="2036374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F122E-0389-1DF5-90B4-559EE1CC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10" dirty="0"/>
              <a:t>TOOLS AND TECHNIQUES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321F2-0150-CEE9-173D-C529D1274476}"/>
              </a:ext>
            </a:extLst>
          </p:cNvPr>
          <p:cNvSpPr txBox="1"/>
          <p:nvPr/>
        </p:nvSpPr>
        <p:spPr>
          <a:xfrm>
            <a:off x="914400" y="1295400"/>
            <a:ext cx="8153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1.Transitions &amp; Hover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Buttons and cards change </a:t>
            </a:r>
            <a:r>
              <a:rPr lang="en-IN" dirty="0" err="1"/>
              <a:t>color</a:t>
            </a:r>
            <a:r>
              <a:rPr lang="en-IN" dirty="0"/>
              <a:t>/size smoothly when hovered.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Example: Project cards zoom slightly when mouse is </a:t>
            </a:r>
            <a:r>
              <a:rPr lang="en-IN" dirty="0" err="1"/>
              <a:t>overthem</a:t>
            </a:r>
            <a:r>
              <a:rPr lang="en-IN" dirty="0"/>
              <a:t>.</a:t>
            </a:r>
          </a:p>
          <a:p>
            <a:r>
              <a:rPr lang="en-IN" dirty="0"/>
              <a:t>2.Scroll Animations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Sections fade/slide in as the user scrolls 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Gives a modern, engaging look.</a:t>
            </a:r>
          </a:p>
          <a:p>
            <a:r>
              <a:rPr lang="en-IN" dirty="0"/>
              <a:t>3.Animations (CSS keyframes)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Movinggradient</a:t>
            </a:r>
            <a:r>
              <a:rPr lang="en-IN" dirty="0"/>
              <a:t> background.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Text fade-in effects.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Creates a sense of liveliness.</a:t>
            </a:r>
          </a:p>
          <a:p>
            <a:r>
              <a:rPr lang="en-IN" dirty="0"/>
              <a:t>4.Form Handling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Contact form with fields (name, email, message).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Uses basic JavaScript + mailto:for sending email.</a:t>
            </a:r>
          </a:p>
          <a:p>
            <a:r>
              <a:rPr lang="en-IN" dirty="0"/>
              <a:t>5.Color Theming(Magenta Palette)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Different shades of magenta applied consistently.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Enhances branding and uniqueness.</a:t>
            </a:r>
          </a:p>
          <a:p>
            <a:r>
              <a:rPr lang="en-IN" b="1" dirty="0"/>
              <a:t>The entire code was written and executed in Code Pen.</a:t>
            </a:r>
          </a:p>
        </p:txBody>
      </p:sp>
    </p:spTree>
    <p:extLst>
      <p:ext uri="{BB962C8B-B14F-4D97-AF65-F5344CB8AC3E}">
        <p14:creationId xmlns:p14="http://schemas.microsoft.com/office/powerpoint/2010/main" val="263452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1085</Words>
  <Application>Microsoft Office PowerPoint</Application>
  <PresentationFormat>Widescreen</PresentationFormat>
  <Paragraphs>135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TOOLS AND TECHNIQUES</vt:lpstr>
      <vt:lpstr>TOOLS AND TECHNIQUES</vt:lpstr>
      <vt:lpstr>PowerPoint Presentation</vt:lpstr>
      <vt:lpstr>POTFOLIO DESIGN AND LAYOUT </vt:lpstr>
      <vt:lpstr>FEATURES AND FUNCTIONALITY</vt:lpstr>
      <vt:lpstr>RESULTS AND SCREENSHOTS</vt:lpstr>
      <vt:lpstr>RESULTS AND SCREENSHOTS</vt:lpstr>
      <vt:lpstr>RESULTS AND SCREENSHOTS</vt:lpstr>
      <vt:lpstr>RESULTS AND SCREENSHOTS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Sarnitha K</cp:lastModifiedBy>
  <cp:revision>23</cp:revision>
  <dcterms:created xsi:type="dcterms:W3CDTF">2024-03-29T15:07:22Z</dcterms:created>
  <dcterms:modified xsi:type="dcterms:W3CDTF">2025-09-02T15:50:20Z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