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8A759-30C5-4722-BA00-58FACC156A42}" v="18" dt="2019-12-04T01:47:16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by Sarson" userId="486ddba9d477bcb0" providerId="LiveId" clId="{D1F8A759-30C5-4722-BA00-58FACC156A42}"/>
    <pc:docChg chg="undo custSel addSld delSld modSld sldOrd">
      <pc:chgData name="Kolby Sarson" userId="486ddba9d477bcb0" providerId="LiveId" clId="{D1F8A759-30C5-4722-BA00-58FACC156A42}" dt="2019-12-04T02:06:03.826" v="1029" actId="20577"/>
      <pc:docMkLst>
        <pc:docMk/>
      </pc:docMkLst>
      <pc:sldChg chg="modSp add ord">
        <pc:chgData name="Kolby Sarson" userId="486ddba9d477bcb0" providerId="LiveId" clId="{D1F8A759-30C5-4722-BA00-58FACC156A42}" dt="2019-12-02T20:39:14.829" v="105"/>
        <pc:sldMkLst>
          <pc:docMk/>
          <pc:sldMk cId="1653163669" sldId="259"/>
        </pc:sldMkLst>
        <pc:spChg chg="mod">
          <ac:chgData name="Kolby Sarson" userId="486ddba9d477bcb0" providerId="LiveId" clId="{D1F8A759-30C5-4722-BA00-58FACC156A42}" dt="2019-12-02T20:37:37.133" v="13" actId="20577"/>
          <ac:spMkLst>
            <pc:docMk/>
            <pc:sldMk cId="1653163669" sldId="259"/>
            <ac:spMk id="2" creationId="{1F7E8C2D-734A-411D-8D3A-BB7AC5F94FD9}"/>
          </ac:spMkLst>
        </pc:spChg>
        <pc:spChg chg="mod">
          <ac:chgData name="Kolby Sarson" userId="486ddba9d477bcb0" providerId="LiveId" clId="{D1F8A759-30C5-4722-BA00-58FACC156A42}" dt="2019-12-02T20:38:44.670" v="104" actId="5793"/>
          <ac:spMkLst>
            <pc:docMk/>
            <pc:sldMk cId="1653163669" sldId="259"/>
            <ac:spMk id="3" creationId="{BFD3EAA3-3533-479C-BDDD-B1E453E863F8}"/>
          </ac:spMkLst>
        </pc:spChg>
      </pc:sldChg>
      <pc:sldChg chg="addSp delSp modSp add">
        <pc:chgData name="Kolby Sarson" userId="486ddba9d477bcb0" providerId="LiveId" clId="{D1F8A759-30C5-4722-BA00-58FACC156A42}" dt="2019-12-02T21:17:58.639" v="381" actId="27636"/>
        <pc:sldMkLst>
          <pc:docMk/>
          <pc:sldMk cId="2701310747" sldId="260"/>
        </pc:sldMkLst>
        <pc:spChg chg="mod">
          <ac:chgData name="Kolby Sarson" userId="486ddba9d477bcb0" providerId="LiveId" clId="{D1F8A759-30C5-4722-BA00-58FACC156A42}" dt="2019-12-02T20:40:42.204" v="119" actId="20577"/>
          <ac:spMkLst>
            <pc:docMk/>
            <pc:sldMk cId="2701310747" sldId="260"/>
            <ac:spMk id="2" creationId="{3C6806D6-3FA8-4140-B8E6-7889D58EF073}"/>
          </ac:spMkLst>
        </pc:spChg>
        <pc:spChg chg="mod">
          <ac:chgData name="Kolby Sarson" userId="486ddba9d477bcb0" providerId="LiveId" clId="{D1F8A759-30C5-4722-BA00-58FACC156A42}" dt="2019-12-02T21:17:58.639" v="381" actId="27636"/>
          <ac:spMkLst>
            <pc:docMk/>
            <pc:sldMk cId="2701310747" sldId="260"/>
            <ac:spMk id="3" creationId="{265A6CE2-8B23-47F7-A169-B8D9A6BE3F2E}"/>
          </ac:spMkLst>
        </pc:spChg>
        <pc:graphicFrameChg chg="add del modGraphic">
          <ac:chgData name="Kolby Sarson" userId="486ddba9d477bcb0" providerId="LiveId" clId="{D1F8A759-30C5-4722-BA00-58FACC156A42}" dt="2019-12-02T20:43:04.899" v="153" actId="478"/>
          <ac:graphicFrameMkLst>
            <pc:docMk/>
            <pc:sldMk cId="2701310747" sldId="260"/>
            <ac:graphicFrameMk id="4" creationId="{AECFDD3A-7C0C-4C81-A86A-B326ADFCFB35}"/>
          </ac:graphicFrameMkLst>
        </pc:graphicFrameChg>
      </pc:sldChg>
      <pc:sldChg chg="modSp add">
        <pc:chgData name="Kolby Sarson" userId="486ddba9d477bcb0" providerId="LiveId" clId="{D1F8A759-30C5-4722-BA00-58FACC156A42}" dt="2019-12-02T20:41:20.052" v="148" actId="20577"/>
        <pc:sldMkLst>
          <pc:docMk/>
          <pc:sldMk cId="3454775289" sldId="261"/>
        </pc:sldMkLst>
        <pc:spChg chg="mod">
          <ac:chgData name="Kolby Sarson" userId="486ddba9d477bcb0" providerId="LiveId" clId="{D1F8A759-30C5-4722-BA00-58FACC156A42}" dt="2019-12-02T20:41:04.923" v="144" actId="20577"/>
          <ac:spMkLst>
            <pc:docMk/>
            <pc:sldMk cId="3454775289" sldId="261"/>
            <ac:spMk id="2" creationId="{76B968E5-9337-492E-8A7D-07623EDF5725}"/>
          </ac:spMkLst>
        </pc:spChg>
        <pc:spChg chg="mod">
          <ac:chgData name="Kolby Sarson" userId="486ddba9d477bcb0" providerId="LiveId" clId="{D1F8A759-30C5-4722-BA00-58FACC156A42}" dt="2019-12-02T20:41:20.052" v="148" actId="20577"/>
          <ac:spMkLst>
            <pc:docMk/>
            <pc:sldMk cId="3454775289" sldId="261"/>
            <ac:spMk id="3" creationId="{AF7730FD-66C8-49E6-BCA4-6A0385FA4220}"/>
          </ac:spMkLst>
        </pc:spChg>
      </pc:sldChg>
      <pc:sldChg chg="modSp add del">
        <pc:chgData name="Kolby Sarson" userId="486ddba9d477bcb0" providerId="LiveId" clId="{D1F8A759-30C5-4722-BA00-58FACC156A42}" dt="2019-12-04T01:45:47.344" v="384" actId="2696"/>
        <pc:sldMkLst>
          <pc:docMk/>
          <pc:sldMk cId="648820495" sldId="262"/>
        </pc:sldMkLst>
        <pc:spChg chg="mod">
          <ac:chgData name="Kolby Sarson" userId="486ddba9d477bcb0" providerId="LiveId" clId="{D1F8A759-30C5-4722-BA00-58FACC156A42}" dt="2019-12-02T21:18:06.439" v="383"/>
          <ac:spMkLst>
            <pc:docMk/>
            <pc:sldMk cId="648820495" sldId="262"/>
            <ac:spMk id="3" creationId="{265A6CE2-8B23-47F7-A169-B8D9A6BE3F2E}"/>
          </ac:spMkLst>
        </pc:spChg>
      </pc:sldChg>
      <pc:sldChg chg="addSp delSp modSp add">
        <pc:chgData name="Kolby Sarson" userId="486ddba9d477bcb0" providerId="LiveId" clId="{D1F8A759-30C5-4722-BA00-58FACC156A42}" dt="2019-12-04T02:06:03.826" v="1029" actId="20577"/>
        <pc:sldMkLst>
          <pc:docMk/>
          <pc:sldMk cId="2253114384" sldId="262"/>
        </pc:sldMkLst>
        <pc:spChg chg="mod">
          <ac:chgData name="Kolby Sarson" userId="486ddba9d477bcb0" providerId="LiveId" clId="{D1F8A759-30C5-4722-BA00-58FACC156A42}" dt="2019-12-04T02:02:31.600" v="840" actId="20577"/>
          <ac:spMkLst>
            <pc:docMk/>
            <pc:sldMk cId="2253114384" sldId="262"/>
            <ac:spMk id="2" creationId="{76B968E5-9337-492E-8A7D-07623EDF5725}"/>
          </ac:spMkLst>
        </pc:spChg>
        <pc:spChg chg="add del mod">
          <ac:chgData name="Kolby Sarson" userId="486ddba9d477bcb0" providerId="LiveId" clId="{D1F8A759-30C5-4722-BA00-58FACC156A42}" dt="2019-12-04T02:06:03.826" v="1029" actId="20577"/>
          <ac:spMkLst>
            <pc:docMk/>
            <pc:sldMk cId="2253114384" sldId="262"/>
            <ac:spMk id="3" creationId="{AF7730FD-66C8-49E6-BCA4-6A0385FA42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6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2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23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81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80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2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7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63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0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1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18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17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98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1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57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9F3773-EC67-4D93-B359-461484980736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9F43-B85B-4674-94FC-A6E66ED50A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80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7E33C-901C-48A1-B05D-2406DD044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Student</a:t>
            </a:r>
            <a:br>
              <a:rPr lang="en-CA" dirty="0"/>
            </a:br>
            <a:r>
              <a:rPr lang="en-CA" dirty="0"/>
              <a:t>Information</a:t>
            </a:r>
            <a:br>
              <a:rPr lang="en-CA" dirty="0"/>
            </a:br>
            <a:r>
              <a:rPr lang="en-CA" dirty="0"/>
              <a:t>System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DB0B2C-DBC6-4233-A523-4DF1E595BF49}"/>
              </a:ext>
            </a:extLst>
          </p:cNvPr>
          <p:cNvSpPr txBox="1">
            <a:spLocks/>
          </p:cNvSpPr>
          <p:nvPr/>
        </p:nvSpPr>
        <p:spPr>
          <a:xfrm>
            <a:off x="8331898" y="1311675"/>
            <a:ext cx="3691492" cy="442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 dirty="0">
                <a:solidFill>
                  <a:schemeClr val="bg2"/>
                </a:solidFill>
              </a:rPr>
              <a:t>Steven Bodnar</a:t>
            </a:r>
          </a:p>
          <a:p>
            <a:br>
              <a:rPr lang="en-CA" sz="3600" dirty="0">
                <a:solidFill>
                  <a:schemeClr val="bg2"/>
                </a:solidFill>
              </a:rPr>
            </a:br>
            <a:r>
              <a:rPr lang="en-CA" sz="3600" dirty="0">
                <a:solidFill>
                  <a:schemeClr val="bg2"/>
                </a:solidFill>
              </a:rPr>
              <a:t>Majid Joseph</a:t>
            </a:r>
          </a:p>
          <a:p>
            <a:br>
              <a:rPr lang="en-CA" sz="3600" dirty="0">
                <a:solidFill>
                  <a:schemeClr val="bg2"/>
                </a:solidFill>
              </a:rPr>
            </a:br>
            <a:r>
              <a:rPr lang="en-CA" sz="3600" dirty="0">
                <a:solidFill>
                  <a:schemeClr val="bg2"/>
                </a:solidFill>
              </a:rPr>
              <a:t>Kolby Sarson</a:t>
            </a:r>
          </a:p>
        </p:txBody>
      </p:sp>
    </p:spTree>
    <p:extLst>
      <p:ext uri="{BB962C8B-B14F-4D97-AF65-F5344CB8AC3E}">
        <p14:creationId xmlns:p14="http://schemas.microsoft.com/office/powerpoint/2010/main" val="266354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556B-3BD7-4D70-96F1-774172C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 Diagram</a:t>
            </a:r>
          </a:p>
        </p:txBody>
      </p:sp>
      <p:pic>
        <p:nvPicPr>
          <p:cNvPr id="1028" name="Picture 4" descr="https://lh5.googleusercontent.com/GE8rGJ_PPUHaz0pWaP4uZ7avpmy3HJ6C9w5ieqrxCxISVGbxBX-O-kQTk1OKbqNSkR3zvn4_kh_HiAIhogD1DzkkfomGoQCIl2G3keQ2wCg4xjbub6cQyG0NaLGHHKYMjr7rqGOw">
            <a:extLst>
              <a:ext uri="{FF2B5EF4-FFF2-40B4-BE49-F238E27FC236}">
                <a16:creationId xmlns:a16="http://schemas.microsoft.com/office/drawing/2014/main" id="{BBD71639-F0E9-44DA-A8BF-E52DB9FA4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14643" r="16096" b="11178"/>
          <a:stretch/>
        </p:blipFill>
        <p:spPr bwMode="auto">
          <a:xfrm>
            <a:off x="2349622" y="1737949"/>
            <a:ext cx="7492755" cy="44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8C2D-734A-411D-8D3A-BB7AC5F9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EAA3-3533-479C-BDDD-B1E453E8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</a:t>
            </a:r>
          </a:p>
          <a:p>
            <a:pPr lvl="1"/>
            <a:r>
              <a:rPr lang="en-CA" dirty="0"/>
              <a:t>MySQL</a:t>
            </a:r>
          </a:p>
          <a:p>
            <a:pPr lvl="1"/>
            <a:r>
              <a:rPr lang="en-CA" dirty="0"/>
              <a:t>MySQL Workbench</a:t>
            </a:r>
          </a:p>
          <a:p>
            <a:pPr lvl="1"/>
            <a:r>
              <a:rPr lang="en-CA" dirty="0"/>
              <a:t>MySQL Server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GUI</a:t>
            </a:r>
          </a:p>
          <a:p>
            <a:pPr lvl="1"/>
            <a:r>
              <a:rPr lang="en-CA" dirty="0"/>
              <a:t>NodeJS</a:t>
            </a:r>
          </a:p>
          <a:p>
            <a:pPr lvl="1"/>
            <a:r>
              <a:rPr lang="en-CA" dirty="0" err="1"/>
              <a:t>ExpressJS</a:t>
            </a:r>
            <a:endParaRPr lang="en-CA" dirty="0"/>
          </a:p>
          <a:p>
            <a:pPr lvl="1"/>
            <a:r>
              <a:rPr lang="en-CA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6531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E04F-D8D7-459A-BDDC-F77CC4C7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DAE7-210D-4A13-98CA-76FA0D25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CA" dirty="0"/>
              <a:t>Backend initialization script to fully create and initialize the database</a:t>
            </a:r>
          </a:p>
          <a:p>
            <a:pPr lvl="1"/>
            <a:r>
              <a:rPr lang="en-CA" dirty="0"/>
              <a:t>Creates and selects schema, creates tables with pk/</a:t>
            </a:r>
            <a:r>
              <a:rPr lang="en-CA" dirty="0" err="1"/>
              <a:t>fk</a:t>
            </a:r>
            <a:r>
              <a:rPr lang="en-CA" dirty="0"/>
              <a:t>, creates application user, and inserting randomly generated records</a:t>
            </a:r>
          </a:p>
          <a:p>
            <a:r>
              <a:rPr lang="en-CA" dirty="0"/>
              <a:t>Homepage with quick access queries</a:t>
            </a:r>
          </a:p>
          <a:p>
            <a:pPr lvl="1"/>
            <a:r>
              <a:rPr lang="en-CA" dirty="0"/>
              <a:t>Sorted by purpose (reports, student management, course management)</a:t>
            </a:r>
          </a:p>
          <a:p>
            <a:r>
              <a:rPr lang="en-CA" dirty="0"/>
              <a:t>Database table display </a:t>
            </a:r>
          </a:p>
          <a:p>
            <a:pPr lvl="1"/>
            <a:r>
              <a:rPr lang="en-CA" dirty="0"/>
              <a:t>Selectable rows for detailed, user-friendly record displays</a:t>
            </a:r>
          </a:p>
          <a:p>
            <a:r>
              <a:rPr lang="en-CA" dirty="0"/>
              <a:t>Queries requiring user input utilize forms for simple inputting</a:t>
            </a:r>
          </a:p>
        </p:txBody>
      </p:sp>
    </p:spTree>
    <p:extLst>
      <p:ext uri="{BB962C8B-B14F-4D97-AF65-F5344CB8AC3E}">
        <p14:creationId xmlns:p14="http://schemas.microsoft.com/office/powerpoint/2010/main" val="132642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6D6-3FA8-4140-B8E6-7889D58E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6CE2-8B23-47F7-A169-B8D9A6BE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all of the courses that a certain student is taking</a:t>
            </a:r>
          </a:p>
          <a:p>
            <a:r>
              <a:rPr lang="en-US" dirty="0"/>
              <a:t>Select all of the courses that a certain professor is teaching</a:t>
            </a:r>
          </a:p>
          <a:p>
            <a:r>
              <a:rPr lang="en-US" dirty="0"/>
              <a:t>Select all of the courses where a student gets an A</a:t>
            </a:r>
          </a:p>
          <a:p>
            <a:r>
              <a:rPr lang="en-US" dirty="0"/>
              <a:t>Select all students taking a specific course</a:t>
            </a:r>
          </a:p>
          <a:p>
            <a:r>
              <a:rPr lang="en-US" dirty="0"/>
              <a:t>Select the room that a course is being taught in</a:t>
            </a:r>
          </a:p>
          <a:p>
            <a:r>
              <a:rPr lang="en-US" dirty="0"/>
              <a:t>Select all students currently taking a course with a certain professor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1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68E5-9337-492E-8A7D-07623EDF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30FD-66C8-49E6-BCA4-6A0385F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grades to add a 5% curve to the grades of all students in a certain section of a course</a:t>
            </a:r>
          </a:p>
          <a:p>
            <a:r>
              <a:rPr lang="en-US" dirty="0"/>
              <a:t>Delete a student from a course who voluntarily dropped it online</a:t>
            </a:r>
          </a:p>
          <a:p>
            <a:r>
              <a:rPr lang="en-US" dirty="0"/>
              <a:t>Update a student’s major</a:t>
            </a:r>
          </a:p>
          <a:p>
            <a:r>
              <a:rPr lang="en-US" dirty="0"/>
              <a:t>Update a student’s section of a course</a:t>
            </a:r>
          </a:p>
          <a:p>
            <a:r>
              <a:rPr lang="en-US" dirty="0"/>
              <a:t>Update the professor who is teaching a course section</a:t>
            </a:r>
          </a:p>
          <a:p>
            <a:r>
              <a:rPr lang="en-US" dirty="0"/>
              <a:t>Calculate the average of a course section</a:t>
            </a:r>
          </a:p>
        </p:txBody>
      </p:sp>
    </p:spTree>
    <p:extLst>
      <p:ext uri="{BB962C8B-B14F-4D97-AF65-F5344CB8AC3E}">
        <p14:creationId xmlns:p14="http://schemas.microsoft.com/office/powerpoint/2010/main" val="345477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68E5-9337-492E-8A7D-07623EDF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30FD-66C8-49E6-BCA4-6A0385F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calculateGPA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Iterates through each student calculating their GPA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getGrades</a:t>
            </a:r>
            <a:r>
              <a:rPr lang="en-US" dirty="0"/>
              <a:t>() on each student to return the sum and # of grades</a:t>
            </a:r>
          </a:p>
          <a:p>
            <a:pPr lvl="1"/>
            <a:r>
              <a:rPr lang="en-US" dirty="0"/>
              <a:t>Uses the sum </a:t>
            </a:r>
            <a:r>
              <a:rPr lang="en-US"/>
              <a:t>and the count </a:t>
            </a:r>
            <a:r>
              <a:rPr lang="en-US" dirty="0"/>
              <a:t>to calculate the GPA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Counts the # of grades a given student has</a:t>
            </a:r>
          </a:p>
          <a:p>
            <a:pPr lvl="1"/>
            <a:r>
              <a:rPr lang="en-US" dirty="0"/>
              <a:t>Sums the grades of a given student</a:t>
            </a:r>
          </a:p>
          <a:p>
            <a:r>
              <a:rPr lang="en-US" dirty="0"/>
              <a:t>Update Trigger</a:t>
            </a:r>
          </a:p>
          <a:p>
            <a:pPr lvl="1"/>
            <a:r>
              <a:rPr lang="en-US" dirty="0"/>
              <a:t>If a curve is applied to a course, then for each student </a:t>
            </a:r>
            <a:r>
              <a:rPr lang="en-US" dirty="0" err="1"/>
              <a:t>calculateGPA</a:t>
            </a:r>
            <a:r>
              <a:rPr lang="en-US" dirty="0"/>
              <a:t>() is called again to account for the update grade</a:t>
            </a:r>
          </a:p>
        </p:txBody>
      </p:sp>
    </p:spTree>
    <p:extLst>
      <p:ext uri="{BB962C8B-B14F-4D97-AF65-F5344CB8AC3E}">
        <p14:creationId xmlns:p14="http://schemas.microsoft.com/office/powerpoint/2010/main" val="225311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Student Information System</vt:lpstr>
      <vt:lpstr>ER Diagram</vt:lpstr>
      <vt:lpstr>Software Used</vt:lpstr>
      <vt:lpstr>Features</vt:lpstr>
      <vt:lpstr>Basic Queries</vt:lpstr>
      <vt:lpstr>Advanced Queries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</dc:title>
  <dc:creator>Kolby Sarson</dc:creator>
  <cp:lastModifiedBy>Kolby Sarson</cp:lastModifiedBy>
  <cp:revision>4</cp:revision>
  <dcterms:created xsi:type="dcterms:W3CDTF">2019-12-02T20:08:02Z</dcterms:created>
  <dcterms:modified xsi:type="dcterms:W3CDTF">2019-12-04T02:06:14Z</dcterms:modified>
</cp:coreProperties>
</file>