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msword" Extension="doc"/>
  <Default ContentType="application/vnd.ms-excel" Extension="xls"/>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msword" PartName="/ppt/embeddings/Microsoft_Office_Word_97_-_2003_Document2.doc"/>
  <Override ContentType="application/msword" PartName="/ppt/embeddings/Microsoft_Office_Word_97_-_2003_Document16.doc"/>
  <Override ContentType="application/msword" PartName="/ppt/embeddings/Microsoft_Office_Word_97_-_2003_Document41.doc"/>
  <Override ContentType="application/msword" PartName="/ppt/embeddings/Microsoft_Office_Word_97_-_2003_Document20.doc"/>
  <Override ContentType="application/msword" PartName="/ppt/embeddings/Microsoft_Office_Word_97_-_2003_Document33.doc"/>
  <Override ContentType="application/msword" PartName="/ppt/embeddings/Microsoft_Office_Word_97_-_2003_Document46.doc"/>
  <Override ContentType="application/msword" PartName="/ppt/embeddings/Microsoft_Office_Word_97_-_2003_Document24.doc"/>
  <Override ContentType="application/msword" PartName="/ppt/embeddings/Microsoft_Office_Word_97_-_2003_Document17.doc"/>
  <Override ContentType="application/msword" PartName="/ppt/embeddings/Microsoft_Office_Word_97_-_2003_Document37.doc"/>
  <Override ContentType="application/msword" PartName="/ppt/embeddings/Microsoft_Office_Word_97_-_2003_Document11.doc"/>
  <Override ContentType="application/msword" PartName="/ppt/embeddings/Microsoft_Office_Word_97_-_2003_Document6.doc"/>
  <Override ContentType="application/msword" PartName="/ppt/embeddings/Microsoft_Office_Word_97_-_2003_Document34.doc"/>
  <Override ContentType="application/msword" PartName="/ppt/embeddings/Microsoft_Office_Word_97_-_2003_Document21.doc"/>
  <Override ContentType="application/msword" PartName="/ppt/embeddings/Microsoft_Office_Word_97_-_2003_Document47.doc"/>
  <Override ContentType="application/msword" PartName="/ppt/embeddings/Microsoft_Office_Word_97_-_2003_Document25.doc"/>
  <Override ContentType="application/msword" PartName="/ppt/embeddings/Microsoft_Office_Word_97_-_2003_Document1.doc"/>
  <Override ContentType="application/msword" PartName="/ppt/embeddings/Microsoft_Office_Word_97_-_2003_Document42.doc"/>
  <Override ContentType="application/msword" PartName="/ppt/embeddings/Microsoft_Office_Word_97_-_2003_Document38.doc"/>
  <Override ContentType="application/msword" PartName="/ppt/embeddings/Microsoft_Office_Word_97_-_2003_Document29.doc"/>
  <Override ContentType="application/msword" PartName="/ppt/embeddings/Microsoft_Office_Word_97_-_2003_Document5.doc"/>
  <Override ContentType="application/msword" PartName="/ppt/embeddings/Microsoft_Office_Word_97_-_2003_Document12.doc"/>
  <Override ContentType="application/msword" PartName="/ppt/embeddings/Microsoft_Office_Word_97_-_2003_Document9.doc"/>
  <Override ContentType="application/msword" PartName="/ppt/embeddings/Microsoft_Office_Word_97_-_2003_Document22.doc"/>
  <Override ContentType="application/msword" PartName="/ppt/embeddings/Microsoft_Office_Word_97_-_2003_Document35.doc"/>
  <Override ContentType="application/msword" PartName="/ppt/embeddings/Microsoft_Office_Word_97_-_2003_Document19.doc"/>
  <Override ContentType="application/msword" PartName="/ppt/embeddings/Microsoft_Office_Word_97_-_2003_Document30.doc"/>
  <Override ContentType="application/msword" PartName="/ppt/embeddings/Microsoft_Office_Word_97_-_2003_Document44.doc"/>
  <Override ContentType="application/msword" PartName="/ppt/embeddings/Microsoft_Office_Word_97_-_2003_Document43.doc"/>
  <Override ContentType="application/msword" PartName="/ppt/embeddings/Microsoft_Office_Word_97_-_2003_Document4.doc"/>
  <Override ContentType="application/msword" PartName="/ppt/embeddings/Microsoft_Office_Word_97_-_2003_Document26.doc"/>
  <Override ContentType="application/msword" PartName="/ppt/embeddings/Microsoft_Office_Word_97_-_2003_Document28.doc"/>
  <Override ContentType="application/msword" PartName="/ppt/embeddings/Microsoft_Office_Word_97_-_2003_Document13.doc"/>
  <Override ContentType="application/msword" PartName="/ppt/embeddings/Microsoft_Office_Word_97_-_2003_Document8.doc"/>
  <Override ContentType="application/msword" PartName="/ppt/embeddings/Microsoft_Office_Word_97_-_2003_Document3.doc"/>
  <Override ContentType="application/msword" PartName="/ppt/embeddings/Microsoft_Office_Word_97_-_2003_Document10.doc"/>
  <Override ContentType="application/msword" PartName="/ppt/embeddings/Microsoft_Office_Word_97_-_2003_Document15.doc"/>
  <Override ContentType="application/msword" PartName="/ppt/embeddings/Microsoft_Office_Word_97_-_2003_Document39.doc"/>
  <Override ContentType="application/msword" PartName="/ppt/embeddings/Microsoft_Office_Word_97_-_2003_Document40.doc"/>
  <Override ContentType="application/msword" PartName="/ppt/embeddings/Microsoft_Office_Word_97_-_2003_Document45.doc"/>
  <Override ContentType="application/msword" PartName="/ppt/embeddings/Microsoft_Office_Word_97_-_2003_Document32.doc"/>
  <Override ContentType="application/msword" PartName="/ppt/embeddings/Microsoft_Office_Word_97_-_2003_Document18.doc"/>
  <Override ContentType="application/msword" PartName="/ppt/embeddings/Microsoft_Office_Word_97_-_2003_Document31.doc"/>
  <Override ContentType="application/msword" PartName="/ppt/embeddings/Microsoft_Office_Word_97_-_2003_Document36.doc"/>
  <Override ContentType="application/msword" PartName="/ppt/embeddings/Microsoft_Office_Word_97_-_2003_Document14.doc"/>
  <Override ContentType="application/msword" PartName="/ppt/embeddings/Microsoft_Office_Word_97_-_2003_Document23.doc"/>
  <Override ContentType="application/msword" PartName="/ppt/embeddings/Microsoft_Office_Word_97_-_2003_Document7.doc"/>
  <Override ContentType="application/msword" PartName="/ppt/embeddings/Microsoft_Office_Word_97_-_2003_Document27.doc"/>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oleObject" PartName="/ppt/embeddings/oleObject13.bin"/>
  <Override ContentType="application/vnd.openxmlformats-officedocument.oleObject" PartName="/ppt/embeddings/oleObject9.bin"/>
  <Override ContentType="application/vnd.openxmlformats-officedocument.oleObject" PartName="/ppt/embeddings/oleObject6.bin"/>
  <Override ContentType="application/vnd.openxmlformats-officedocument.oleObject" PartName="/ppt/embeddings/oleObject4.bin"/>
  <Override ContentType="application/vnd.openxmlformats-officedocument.oleObject" PartName="/ppt/embeddings/oleObject1.bin"/>
  <Override ContentType="application/vnd.openxmlformats-officedocument.oleObject" PartName="/ppt/embeddings/oleObject11.bin"/>
  <Override ContentType="application/vnd.openxmlformats-officedocument.oleObject" PartName="/ppt/embeddings/oleObject8.bin"/>
  <Override ContentType="application/vnd.openxmlformats-officedocument.oleObject" PartName="/ppt/embeddings/oleObject14.bin"/>
  <Override ContentType="application/vnd.openxmlformats-officedocument.oleObject" PartName="/ppt/embeddings/oleObject12.bin"/>
  <Override ContentType="application/vnd.openxmlformats-officedocument.oleObject" PartName="/ppt/embeddings/oleObject3.bin"/>
  <Override ContentType="application/vnd.openxmlformats-officedocument.oleObject" PartName="/ppt/embeddings/oleObject5.bin"/>
  <Override ContentType="application/vnd.openxmlformats-officedocument.oleObject" PartName="/ppt/embeddings/oleObject7.bin"/>
  <Override ContentType="application/vnd.openxmlformats-officedocument.oleObject" PartName="/ppt/embeddings/oleObject2.bin"/>
  <Override ContentType="application/vnd.openxmlformats-officedocument.oleObject" PartName="/ppt/embeddings/oleObject10.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ms-excel" PartName="/ppt/embeddings/Microsoft_Excel_Sheet2.xls"/>
  <Override ContentType="application/vnd.ms-excel" PartName="/ppt/embeddings/Microsoft_Excel_Sheet1.xls"/>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Lst>
  <p:sldSz cy="6858000" cx="9144000"/>
  <p:notesSz cx="7315200" cy="9601200"/>
  <p:embeddedFontLst>
    <p:embeddedFont>
      <p:font typeface="Tahoma"/>
      <p:regular r:id="rId108"/>
      <p:bold r:id="rId10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736">
          <p15:clr>
            <a:srgbClr val="000000"/>
          </p15:clr>
        </p15:guide>
      </p15:sldGuideLst>
    </p:ext>
    <p:ext uri="{2D200454-40CA-4A62-9FC3-DE9A4176ACB9}">
      <p15:notesGuideLst>
        <p15:guide id="1" orient="horz" pos="3025">
          <p15:clr>
            <a:srgbClr val="000000"/>
          </p15:clr>
        </p15:guide>
        <p15:guide id="2" pos="2305">
          <p15:clr>
            <a:srgbClr val="000000"/>
          </p15:clr>
        </p15:guide>
      </p15:notesGuideLst>
    </p:ext>
    <p:ext uri="http://customooxmlschemas.google.com/">
      <go:slidesCustomData xmlns:go="http://customooxmlschemas.google.com/" r:id="rId110" roundtripDataSignature="AMtx7mhihUgY3TBKAN+R4z5Ea+5hVCwnw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260BAB5-B68E-41A5-88EA-80EA7D256577}">
  <a:tblStyle styleId="{5260BAB5-B68E-41A5-88EA-80EA7D25657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736"/>
      </p:guideLst>
    </p:cSldViewPr>
  </p:slideViewPr>
  <p:notesViewPr>
    <p:cSldViewPr snapToGrid="0">
      <p:cViewPr varScale="1">
        <p:scale>
          <a:sx n="100" d="100"/>
          <a:sy n="100" d="100"/>
        </p:scale>
        <p:origin x="0" y="0"/>
      </p:cViewPr>
      <p:guideLst>
        <p:guide pos="3025" orient="horz"/>
        <p:guide pos="2305"/>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font" Target="fonts/Tahoma-bold.fntdata"/><Relationship Id="rId108" Type="http://schemas.openxmlformats.org/officeDocument/2006/relationships/font" Target="fonts/Tahoma-regular.fntdata"/><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5" Type="http://schemas.openxmlformats.org/officeDocument/2006/relationships/slide" Target="slides/slide9.xml"/><Relationship Id="rId110" Type="http://customschemas.google.com/relationships/presentationmetadata" Target="metadata"/><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8.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14.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13.png"/><Relationship Id="rId3" Type="http://schemas.openxmlformats.org/officeDocument/2006/relationships/image" Target="../media/image32.png"/><Relationship Id="rId4" Type="http://schemas.openxmlformats.org/officeDocument/2006/relationships/image" Target="../media/image15.png"/><Relationship Id="rId5" Type="http://schemas.openxmlformats.org/officeDocument/2006/relationships/image" Target="../media/image17.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2.png"/><Relationship Id="rId2" Type="http://schemas.openxmlformats.org/officeDocument/2006/relationships/image" Target="../media/image19.png"/><Relationship Id="rId3" Type="http://schemas.openxmlformats.org/officeDocument/2006/relationships/image" Target="../media/image23.png"/><Relationship Id="rId4" Type="http://schemas.openxmlformats.org/officeDocument/2006/relationships/image" Target="../media/image2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4.png"/></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9.png"/><Relationship Id="rId2" Type="http://schemas.openxmlformats.org/officeDocument/2006/relationships/image" Target="../media/image37.png"/><Relationship Id="rId3" Type="http://schemas.openxmlformats.org/officeDocument/2006/relationships/image" Target="../media/image29.png"/></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8.png"/><Relationship Id="rId2" Type="http://schemas.openxmlformats.org/officeDocument/2006/relationships/image" Target="../media/image27.png"/></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30.png"/><Relationship Id="rId3" Type="http://schemas.openxmlformats.org/officeDocument/2006/relationships/image" Target="../media/image31.png"/></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6.png"/><Relationship Id="rId2" Type="http://schemas.openxmlformats.org/officeDocument/2006/relationships/image" Target="../media/image39.png"/></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0.png"/></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9.png"/><Relationship Id="rId2" Type="http://schemas.openxmlformats.org/officeDocument/2006/relationships/image" Target="../media/image37.png"/><Relationship Id="rId3" Type="http://schemas.openxmlformats.org/officeDocument/2006/relationships/image" Target="../media/image29.png"/></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49.png"/><Relationship Id="rId2" Type="http://schemas.openxmlformats.org/officeDocument/2006/relationships/image" Target="../media/image37.png"/><Relationship Id="rId3" Type="http://schemas.openxmlformats.org/officeDocument/2006/relationships/image" Target="../media/image29.png"/></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46.png"/><Relationship Id="rId2" Type="http://schemas.openxmlformats.org/officeDocument/2006/relationships/image" Target="../media/image48.png"/></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45.png"/><Relationship Id="rId2" Type="http://schemas.openxmlformats.org/officeDocument/2006/relationships/image" Target="../media/image54.png"/><Relationship Id="rId3" Type="http://schemas.openxmlformats.org/officeDocument/2006/relationships/image" Target="../media/image51.png"/></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55.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56.png"/><Relationship Id="rId2" Type="http://schemas.openxmlformats.org/officeDocument/2006/relationships/image" Target="../media/image71.png"/></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58.png"/><Relationship Id="rId2" Type="http://schemas.openxmlformats.org/officeDocument/2006/relationships/image" Target="../media/image57.png"/><Relationship Id="rId3" Type="http://schemas.openxmlformats.org/officeDocument/2006/relationships/image" Target="../media/image61.png"/><Relationship Id="rId4" Type="http://schemas.openxmlformats.org/officeDocument/2006/relationships/image" Target="../media/image59.png"/><Relationship Id="rId5" Type="http://schemas.openxmlformats.org/officeDocument/2006/relationships/image" Target="../media/image77.png"/><Relationship Id="rId6" Type="http://schemas.openxmlformats.org/officeDocument/2006/relationships/image" Target="../media/image65.png"/></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86.png"/></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78.png"/></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70.png"/></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85.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1" type="body"/>
          </p:nvPr>
        </p:nvSpPr>
        <p:spPr>
          <a:xfrm>
            <a:off x="973137" y="4560887"/>
            <a:ext cx="5367337" cy="4318000"/>
          </a:xfrm>
          <a:prstGeom prst="rect">
            <a:avLst/>
          </a:prstGeom>
          <a:noFill/>
          <a:ln>
            <a:noFill/>
          </a:ln>
        </p:spPr>
        <p:txBody>
          <a:bodyPr anchorCtr="0" anchor="t" bIns="50200" lIns="100425" spcFirstLastPara="1" rIns="100425" wrap="square" tIns="502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 name="Google Shape;4;n"/>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1: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63" name="Google Shape;63;p1: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0: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220" name="Google Shape;220;p10: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0" name="Shape 1280"/>
        <p:cNvGrpSpPr/>
        <p:nvPr/>
      </p:nvGrpSpPr>
      <p:grpSpPr>
        <a:xfrm>
          <a:off x="0" y="0"/>
          <a:ext cx="0" cy="0"/>
          <a:chOff x="0" y="0"/>
          <a:chExt cx="0" cy="0"/>
        </a:xfrm>
      </p:grpSpPr>
      <p:sp>
        <p:nvSpPr>
          <p:cNvPr id="1281" name="Google Shape;1281;p100: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1282" name="Google Shape;1282;p100: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8" name="Shape 1288"/>
        <p:cNvGrpSpPr/>
        <p:nvPr/>
      </p:nvGrpSpPr>
      <p:grpSpPr>
        <a:xfrm>
          <a:off x="0" y="0"/>
          <a:ext cx="0" cy="0"/>
          <a:chOff x="0" y="0"/>
          <a:chExt cx="0" cy="0"/>
        </a:xfrm>
      </p:grpSpPr>
      <p:sp>
        <p:nvSpPr>
          <p:cNvPr id="1289" name="Google Shape;1289;p101: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1290" name="Google Shape;1290;p101: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1: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252" name="Google Shape;252;p11: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2: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283" name="Google Shape;283;p12: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3: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314" name="Google Shape;314;p13: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14: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345" name="Google Shape;345;p14: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15: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377" name="Google Shape;377;p15: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16: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385" name="Google Shape;385;p16: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17: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391" name="Google Shape;391;p17: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18: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405" name="Google Shape;405;p18: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19: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469" name="Google Shape;469;p19: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2: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75" name="Google Shape;75;p2: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20: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475" name="Google Shape;475;p20: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21: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481" name="Google Shape;481;p21: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22: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487" name="Google Shape;487;p22: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23: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514" name="Google Shape;514;p23: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24: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547" name="Google Shape;547;p24: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25: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553" name="Google Shape;553;p25: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26: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559" name="Google Shape;559;p26: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27: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565" name="Google Shape;565;p27: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28: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573" name="Google Shape;573;p28: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29: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583" name="Google Shape;583;p29: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3: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81" name="Google Shape;81;p3: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30: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589" name="Google Shape;589;p30: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p31: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632" name="Google Shape;632;p31: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p32: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643" name="Google Shape;643;p32: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p33: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655" name="Google Shape;655;p33: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p34: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674" name="Google Shape;674;p34: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p35: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691" name="Google Shape;691;p35: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p36: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703" name="Google Shape;703;p36: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p37: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711" name="Google Shape;711;p37: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p38: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724" name="Google Shape;724;p38: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p39: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747" name="Google Shape;747;p39: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4: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87" name="Google Shape;87;p4: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p40: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754" name="Google Shape;754;p40: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p41: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766" name="Google Shape;766;p41: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p42: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773" name="Google Shape;773;p42: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p43: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781" name="Google Shape;781;p43: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p44: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788" name="Google Shape;788;p44: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p45: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800" name="Google Shape;800;p45: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p46: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807" name="Google Shape;807;p46: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p47: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823" name="Google Shape;823;p47: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p48: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829" name="Google Shape;829;p48: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p49: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835" name="Google Shape;835;p49: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5: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98" name="Google Shape;98;p5: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p50: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841" name="Google Shape;841;p50: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p51: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847" name="Google Shape;847;p51: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p52: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853" name="Google Shape;853;p52: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p53: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860" name="Google Shape;860;p53: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p54: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869" name="Google Shape;869;p54: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p55: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876" name="Google Shape;876;p55: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1" name="Shape 881"/>
        <p:cNvGrpSpPr/>
        <p:nvPr/>
      </p:nvGrpSpPr>
      <p:grpSpPr>
        <a:xfrm>
          <a:off x="0" y="0"/>
          <a:ext cx="0" cy="0"/>
          <a:chOff x="0" y="0"/>
          <a:chExt cx="0" cy="0"/>
        </a:xfrm>
      </p:grpSpPr>
      <p:sp>
        <p:nvSpPr>
          <p:cNvPr id="882" name="Google Shape;882;p56: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883" name="Google Shape;883;p56: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p57: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889" name="Google Shape;889;p57: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p58: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895" name="Google Shape;895;p58: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9" name="Shape 899"/>
        <p:cNvGrpSpPr/>
        <p:nvPr/>
      </p:nvGrpSpPr>
      <p:grpSpPr>
        <a:xfrm>
          <a:off x="0" y="0"/>
          <a:ext cx="0" cy="0"/>
          <a:chOff x="0" y="0"/>
          <a:chExt cx="0" cy="0"/>
        </a:xfrm>
      </p:grpSpPr>
      <p:sp>
        <p:nvSpPr>
          <p:cNvPr id="900" name="Google Shape;900;p59: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901" name="Google Shape;901;p59: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6: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104" name="Google Shape;104;p6: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8" name="Shape 908"/>
        <p:cNvGrpSpPr/>
        <p:nvPr/>
      </p:nvGrpSpPr>
      <p:grpSpPr>
        <a:xfrm>
          <a:off x="0" y="0"/>
          <a:ext cx="0" cy="0"/>
          <a:chOff x="0" y="0"/>
          <a:chExt cx="0" cy="0"/>
        </a:xfrm>
      </p:grpSpPr>
      <p:sp>
        <p:nvSpPr>
          <p:cNvPr id="909" name="Google Shape;909;p60: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910" name="Google Shape;910;p60: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4" name="Shape 914"/>
        <p:cNvGrpSpPr/>
        <p:nvPr/>
      </p:nvGrpSpPr>
      <p:grpSpPr>
        <a:xfrm>
          <a:off x="0" y="0"/>
          <a:ext cx="0" cy="0"/>
          <a:chOff x="0" y="0"/>
          <a:chExt cx="0" cy="0"/>
        </a:xfrm>
      </p:grpSpPr>
      <p:sp>
        <p:nvSpPr>
          <p:cNvPr id="915" name="Google Shape;915;p61: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916" name="Google Shape;916;p61: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p62: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922" name="Google Shape;922;p62: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2" name="Shape 932"/>
        <p:cNvGrpSpPr/>
        <p:nvPr/>
      </p:nvGrpSpPr>
      <p:grpSpPr>
        <a:xfrm>
          <a:off x="0" y="0"/>
          <a:ext cx="0" cy="0"/>
          <a:chOff x="0" y="0"/>
          <a:chExt cx="0" cy="0"/>
        </a:xfrm>
      </p:grpSpPr>
      <p:sp>
        <p:nvSpPr>
          <p:cNvPr id="933" name="Google Shape;933;p63: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934" name="Google Shape;934;p63: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5" name="Shape 955"/>
        <p:cNvGrpSpPr/>
        <p:nvPr/>
      </p:nvGrpSpPr>
      <p:grpSpPr>
        <a:xfrm>
          <a:off x="0" y="0"/>
          <a:ext cx="0" cy="0"/>
          <a:chOff x="0" y="0"/>
          <a:chExt cx="0" cy="0"/>
        </a:xfrm>
      </p:grpSpPr>
      <p:sp>
        <p:nvSpPr>
          <p:cNvPr id="956" name="Google Shape;956;p64: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957" name="Google Shape;957;p64: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1" name="Shape 961"/>
        <p:cNvGrpSpPr/>
        <p:nvPr/>
      </p:nvGrpSpPr>
      <p:grpSpPr>
        <a:xfrm>
          <a:off x="0" y="0"/>
          <a:ext cx="0" cy="0"/>
          <a:chOff x="0" y="0"/>
          <a:chExt cx="0" cy="0"/>
        </a:xfrm>
      </p:grpSpPr>
      <p:sp>
        <p:nvSpPr>
          <p:cNvPr id="962" name="Google Shape;962;p65: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963" name="Google Shape;963;p65: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2" name="Shape 972"/>
        <p:cNvGrpSpPr/>
        <p:nvPr/>
      </p:nvGrpSpPr>
      <p:grpSpPr>
        <a:xfrm>
          <a:off x="0" y="0"/>
          <a:ext cx="0" cy="0"/>
          <a:chOff x="0" y="0"/>
          <a:chExt cx="0" cy="0"/>
        </a:xfrm>
      </p:grpSpPr>
      <p:sp>
        <p:nvSpPr>
          <p:cNvPr id="973" name="Google Shape;973;p66: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974" name="Google Shape;974;p66: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4" name="Shape 994"/>
        <p:cNvGrpSpPr/>
        <p:nvPr/>
      </p:nvGrpSpPr>
      <p:grpSpPr>
        <a:xfrm>
          <a:off x="0" y="0"/>
          <a:ext cx="0" cy="0"/>
          <a:chOff x="0" y="0"/>
          <a:chExt cx="0" cy="0"/>
        </a:xfrm>
      </p:grpSpPr>
      <p:sp>
        <p:nvSpPr>
          <p:cNvPr id="995" name="Google Shape;995;p67: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996" name="Google Shape;996;p67: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2" name="Shape 1032"/>
        <p:cNvGrpSpPr/>
        <p:nvPr/>
      </p:nvGrpSpPr>
      <p:grpSpPr>
        <a:xfrm>
          <a:off x="0" y="0"/>
          <a:ext cx="0" cy="0"/>
          <a:chOff x="0" y="0"/>
          <a:chExt cx="0" cy="0"/>
        </a:xfrm>
      </p:grpSpPr>
      <p:sp>
        <p:nvSpPr>
          <p:cNvPr id="1033" name="Google Shape;1033;p68: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1034" name="Google Shape;1034;p68: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8" name="Shape 1038"/>
        <p:cNvGrpSpPr/>
        <p:nvPr/>
      </p:nvGrpSpPr>
      <p:grpSpPr>
        <a:xfrm>
          <a:off x="0" y="0"/>
          <a:ext cx="0" cy="0"/>
          <a:chOff x="0" y="0"/>
          <a:chExt cx="0" cy="0"/>
        </a:xfrm>
      </p:grpSpPr>
      <p:sp>
        <p:nvSpPr>
          <p:cNvPr id="1039" name="Google Shape;1039;p69: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1040" name="Google Shape;1040;p69: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7: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144" name="Google Shape;144;p7: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4" name="Shape 1044"/>
        <p:cNvGrpSpPr/>
        <p:nvPr/>
      </p:nvGrpSpPr>
      <p:grpSpPr>
        <a:xfrm>
          <a:off x="0" y="0"/>
          <a:ext cx="0" cy="0"/>
          <a:chOff x="0" y="0"/>
          <a:chExt cx="0" cy="0"/>
        </a:xfrm>
      </p:grpSpPr>
      <p:sp>
        <p:nvSpPr>
          <p:cNvPr id="1045" name="Google Shape;1045;p70: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1046" name="Google Shape;1046;p70: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0" name="Shape 1050"/>
        <p:cNvGrpSpPr/>
        <p:nvPr/>
      </p:nvGrpSpPr>
      <p:grpSpPr>
        <a:xfrm>
          <a:off x="0" y="0"/>
          <a:ext cx="0" cy="0"/>
          <a:chOff x="0" y="0"/>
          <a:chExt cx="0" cy="0"/>
        </a:xfrm>
      </p:grpSpPr>
      <p:sp>
        <p:nvSpPr>
          <p:cNvPr id="1051" name="Google Shape;1051;p71: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1052" name="Google Shape;1052;p71: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6" name="Shape 1056"/>
        <p:cNvGrpSpPr/>
        <p:nvPr/>
      </p:nvGrpSpPr>
      <p:grpSpPr>
        <a:xfrm>
          <a:off x="0" y="0"/>
          <a:ext cx="0" cy="0"/>
          <a:chOff x="0" y="0"/>
          <a:chExt cx="0" cy="0"/>
        </a:xfrm>
      </p:grpSpPr>
      <p:sp>
        <p:nvSpPr>
          <p:cNvPr id="1057" name="Google Shape;1057;p72: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1058" name="Google Shape;1058;p72: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3" name="Shape 1063"/>
        <p:cNvGrpSpPr/>
        <p:nvPr/>
      </p:nvGrpSpPr>
      <p:grpSpPr>
        <a:xfrm>
          <a:off x="0" y="0"/>
          <a:ext cx="0" cy="0"/>
          <a:chOff x="0" y="0"/>
          <a:chExt cx="0" cy="0"/>
        </a:xfrm>
      </p:grpSpPr>
      <p:sp>
        <p:nvSpPr>
          <p:cNvPr id="1064" name="Google Shape;1064;p73: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1065" name="Google Shape;1065;p73: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7" name="Shape 1077"/>
        <p:cNvGrpSpPr/>
        <p:nvPr/>
      </p:nvGrpSpPr>
      <p:grpSpPr>
        <a:xfrm>
          <a:off x="0" y="0"/>
          <a:ext cx="0" cy="0"/>
          <a:chOff x="0" y="0"/>
          <a:chExt cx="0" cy="0"/>
        </a:xfrm>
      </p:grpSpPr>
      <p:sp>
        <p:nvSpPr>
          <p:cNvPr id="1078" name="Google Shape;1078;p74: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1079" name="Google Shape;1079;p74: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4" name="Shape 1084"/>
        <p:cNvGrpSpPr/>
        <p:nvPr/>
      </p:nvGrpSpPr>
      <p:grpSpPr>
        <a:xfrm>
          <a:off x="0" y="0"/>
          <a:ext cx="0" cy="0"/>
          <a:chOff x="0" y="0"/>
          <a:chExt cx="0" cy="0"/>
        </a:xfrm>
      </p:grpSpPr>
      <p:sp>
        <p:nvSpPr>
          <p:cNvPr id="1085" name="Google Shape;1085;p75: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1086" name="Google Shape;1086;p75: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0" name="Shape 1090"/>
        <p:cNvGrpSpPr/>
        <p:nvPr/>
      </p:nvGrpSpPr>
      <p:grpSpPr>
        <a:xfrm>
          <a:off x="0" y="0"/>
          <a:ext cx="0" cy="0"/>
          <a:chOff x="0" y="0"/>
          <a:chExt cx="0" cy="0"/>
        </a:xfrm>
      </p:grpSpPr>
      <p:sp>
        <p:nvSpPr>
          <p:cNvPr id="1091" name="Google Shape;1091;p76: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1092" name="Google Shape;1092;p76: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6" name="Shape 1096"/>
        <p:cNvGrpSpPr/>
        <p:nvPr/>
      </p:nvGrpSpPr>
      <p:grpSpPr>
        <a:xfrm>
          <a:off x="0" y="0"/>
          <a:ext cx="0" cy="0"/>
          <a:chOff x="0" y="0"/>
          <a:chExt cx="0" cy="0"/>
        </a:xfrm>
      </p:grpSpPr>
      <p:sp>
        <p:nvSpPr>
          <p:cNvPr id="1097" name="Google Shape;1097;p77: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1098" name="Google Shape;1098;p77: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4" name="Shape 1104"/>
        <p:cNvGrpSpPr/>
        <p:nvPr/>
      </p:nvGrpSpPr>
      <p:grpSpPr>
        <a:xfrm>
          <a:off x="0" y="0"/>
          <a:ext cx="0" cy="0"/>
          <a:chOff x="0" y="0"/>
          <a:chExt cx="0" cy="0"/>
        </a:xfrm>
      </p:grpSpPr>
      <p:sp>
        <p:nvSpPr>
          <p:cNvPr id="1105" name="Google Shape;1105;p78: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1106" name="Google Shape;1106;p78: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2" name="Shape 1112"/>
        <p:cNvGrpSpPr/>
        <p:nvPr/>
      </p:nvGrpSpPr>
      <p:grpSpPr>
        <a:xfrm>
          <a:off x="0" y="0"/>
          <a:ext cx="0" cy="0"/>
          <a:chOff x="0" y="0"/>
          <a:chExt cx="0" cy="0"/>
        </a:xfrm>
      </p:grpSpPr>
      <p:sp>
        <p:nvSpPr>
          <p:cNvPr id="1113" name="Google Shape;1113;p79: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1114" name="Google Shape;1114;p79: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8: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179" name="Google Shape;179;p8: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8" name="Shape 1118"/>
        <p:cNvGrpSpPr/>
        <p:nvPr/>
      </p:nvGrpSpPr>
      <p:grpSpPr>
        <a:xfrm>
          <a:off x="0" y="0"/>
          <a:ext cx="0" cy="0"/>
          <a:chOff x="0" y="0"/>
          <a:chExt cx="0" cy="0"/>
        </a:xfrm>
      </p:grpSpPr>
      <p:sp>
        <p:nvSpPr>
          <p:cNvPr id="1119" name="Google Shape;1119;p80: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1120" name="Google Shape;1120;p80: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5" name="Shape 1125"/>
        <p:cNvGrpSpPr/>
        <p:nvPr/>
      </p:nvGrpSpPr>
      <p:grpSpPr>
        <a:xfrm>
          <a:off x="0" y="0"/>
          <a:ext cx="0" cy="0"/>
          <a:chOff x="0" y="0"/>
          <a:chExt cx="0" cy="0"/>
        </a:xfrm>
      </p:grpSpPr>
      <p:sp>
        <p:nvSpPr>
          <p:cNvPr id="1126" name="Google Shape;1126;p81: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1127" name="Google Shape;1127;p81: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5" name="Shape 1135"/>
        <p:cNvGrpSpPr/>
        <p:nvPr/>
      </p:nvGrpSpPr>
      <p:grpSpPr>
        <a:xfrm>
          <a:off x="0" y="0"/>
          <a:ext cx="0" cy="0"/>
          <a:chOff x="0" y="0"/>
          <a:chExt cx="0" cy="0"/>
        </a:xfrm>
      </p:grpSpPr>
      <p:sp>
        <p:nvSpPr>
          <p:cNvPr id="1136" name="Google Shape;1136;p82: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1137" name="Google Shape;1137;p82: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5" name="Shape 1145"/>
        <p:cNvGrpSpPr/>
        <p:nvPr/>
      </p:nvGrpSpPr>
      <p:grpSpPr>
        <a:xfrm>
          <a:off x="0" y="0"/>
          <a:ext cx="0" cy="0"/>
          <a:chOff x="0" y="0"/>
          <a:chExt cx="0" cy="0"/>
        </a:xfrm>
      </p:grpSpPr>
      <p:sp>
        <p:nvSpPr>
          <p:cNvPr id="1146" name="Google Shape;1146;p83: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1147" name="Google Shape;1147;p83: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3" name="Shape 1153"/>
        <p:cNvGrpSpPr/>
        <p:nvPr/>
      </p:nvGrpSpPr>
      <p:grpSpPr>
        <a:xfrm>
          <a:off x="0" y="0"/>
          <a:ext cx="0" cy="0"/>
          <a:chOff x="0" y="0"/>
          <a:chExt cx="0" cy="0"/>
        </a:xfrm>
      </p:grpSpPr>
      <p:sp>
        <p:nvSpPr>
          <p:cNvPr id="1154" name="Google Shape;1154;p84: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1155" name="Google Shape;1155;p84: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9" name="Shape 1159"/>
        <p:cNvGrpSpPr/>
        <p:nvPr/>
      </p:nvGrpSpPr>
      <p:grpSpPr>
        <a:xfrm>
          <a:off x="0" y="0"/>
          <a:ext cx="0" cy="0"/>
          <a:chOff x="0" y="0"/>
          <a:chExt cx="0" cy="0"/>
        </a:xfrm>
      </p:grpSpPr>
      <p:sp>
        <p:nvSpPr>
          <p:cNvPr id="1160" name="Google Shape;1160;p85: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1161" name="Google Shape;1161;p85: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5" name="Shape 1165"/>
        <p:cNvGrpSpPr/>
        <p:nvPr/>
      </p:nvGrpSpPr>
      <p:grpSpPr>
        <a:xfrm>
          <a:off x="0" y="0"/>
          <a:ext cx="0" cy="0"/>
          <a:chOff x="0" y="0"/>
          <a:chExt cx="0" cy="0"/>
        </a:xfrm>
      </p:grpSpPr>
      <p:sp>
        <p:nvSpPr>
          <p:cNvPr id="1166" name="Google Shape;1166;p86: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1167" name="Google Shape;1167;p86: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4" name="Shape 1174"/>
        <p:cNvGrpSpPr/>
        <p:nvPr/>
      </p:nvGrpSpPr>
      <p:grpSpPr>
        <a:xfrm>
          <a:off x="0" y="0"/>
          <a:ext cx="0" cy="0"/>
          <a:chOff x="0" y="0"/>
          <a:chExt cx="0" cy="0"/>
        </a:xfrm>
      </p:grpSpPr>
      <p:sp>
        <p:nvSpPr>
          <p:cNvPr id="1175" name="Google Shape;1175;p87: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1176" name="Google Shape;1176;p87: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0" name="Shape 1180"/>
        <p:cNvGrpSpPr/>
        <p:nvPr/>
      </p:nvGrpSpPr>
      <p:grpSpPr>
        <a:xfrm>
          <a:off x="0" y="0"/>
          <a:ext cx="0" cy="0"/>
          <a:chOff x="0" y="0"/>
          <a:chExt cx="0" cy="0"/>
        </a:xfrm>
      </p:grpSpPr>
      <p:sp>
        <p:nvSpPr>
          <p:cNvPr id="1181" name="Google Shape;1181;p88: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1182" name="Google Shape;1182;p88: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6" name="Shape 1186"/>
        <p:cNvGrpSpPr/>
        <p:nvPr/>
      </p:nvGrpSpPr>
      <p:grpSpPr>
        <a:xfrm>
          <a:off x="0" y="0"/>
          <a:ext cx="0" cy="0"/>
          <a:chOff x="0" y="0"/>
          <a:chExt cx="0" cy="0"/>
        </a:xfrm>
      </p:grpSpPr>
      <p:sp>
        <p:nvSpPr>
          <p:cNvPr id="1187" name="Google Shape;1187;p89: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1188" name="Google Shape;1188;p89: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9: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187" name="Google Shape;187;p9: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2" name="Shape 1192"/>
        <p:cNvGrpSpPr/>
        <p:nvPr/>
      </p:nvGrpSpPr>
      <p:grpSpPr>
        <a:xfrm>
          <a:off x="0" y="0"/>
          <a:ext cx="0" cy="0"/>
          <a:chOff x="0" y="0"/>
          <a:chExt cx="0" cy="0"/>
        </a:xfrm>
      </p:grpSpPr>
      <p:sp>
        <p:nvSpPr>
          <p:cNvPr id="1193" name="Google Shape;1193;p90: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1194" name="Google Shape;1194;p90: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4" name="Shape 1204"/>
        <p:cNvGrpSpPr/>
        <p:nvPr/>
      </p:nvGrpSpPr>
      <p:grpSpPr>
        <a:xfrm>
          <a:off x="0" y="0"/>
          <a:ext cx="0" cy="0"/>
          <a:chOff x="0" y="0"/>
          <a:chExt cx="0" cy="0"/>
        </a:xfrm>
      </p:grpSpPr>
      <p:sp>
        <p:nvSpPr>
          <p:cNvPr id="1205" name="Google Shape;1205;p91: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1206" name="Google Shape;1206;p91: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1" name="Shape 1211"/>
        <p:cNvGrpSpPr/>
        <p:nvPr/>
      </p:nvGrpSpPr>
      <p:grpSpPr>
        <a:xfrm>
          <a:off x="0" y="0"/>
          <a:ext cx="0" cy="0"/>
          <a:chOff x="0" y="0"/>
          <a:chExt cx="0" cy="0"/>
        </a:xfrm>
      </p:grpSpPr>
      <p:sp>
        <p:nvSpPr>
          <p:cNvPr id="1212" name="Google Shape;1212;p92: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1213" name="Google Shape;1213;p92: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8" name="Shape 1218"/>
        <p:cNvGrpSpPr/>
        <p:nvPr/>
      </p:nvGrpSpPr>
      <p:grpSpPr>
        <a:xfrm>
          <a:off x="0" y="0"/>
          <a:ext cx="0" cy="0"/>
          <a:chOff x="0" y="0"/>
          <a:chExt cx="0" cy="0"/>
        </a:xfrm>
      </p:grpSpPr>
      <p:sp>
        <p:nvSpPr>
          <p:cNvPr id="1219" name="Google Shape;1219;p93: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1220" name="Google Shape;1220;p93: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5" name="Shape 1225"/>
        <p:cNvGrpSpPr/>
        <p:nvPr/>
      </p:nvGrpSpPr>
      <p:grpSpPr>
        <a:xfrm>
          <a:off x="0" y="0"/>
          <a:ext cx="0" cy="0"/>
          <a:chOff x="0" y="0"/>
          <a:chExt cx="0" cy="0"/>
        </a:xfrm>
      </p:grpSpPr>
      <p:sp>
        <p:nvSpPr>
          <p:cNvPr id="1226" name="Google Shape;1226;p94: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1227" name="Google Shape;1227;p94: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6" name="Shape 1236"/>
        <p:cNvGrpSpPr/>
        <p:nvPr/>
      </p:nvGrpSpPr>
      <p:grpSpPr>
        <a:xfrm>
          <a:off x="0" y="0"/>
          <a:ext cx="0" cy="0"/>
          <a:chOff x="0" y="0"/>
          <a:chExt cx="0" cy="0"/>
        </a:xfrm>
      </p:grpSpPr>
      <p:sp>
        <p:nvSpPr>
          <p:cNvPr id="1237" name="Google Shape;1237;p95: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1238" name="Google Shape;1238;p95: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2" name="Shape 1242"/>
        <p:cNvGrpSpPr/>
        <p:nvPr/>
      </p:nvGrpSpPr>
      <p:grpSpPr>
        <a:xfrm>
          <a:off x="0" y="0"/>
          <a:ext cx="0" cy="0"/>
          <a:chOff x="0" y="0"/>
          <a:chExt cx="0" cy="0"/>
        </a:xfrm>
      </p:grpSpPr>
      <p:sp>
        <p:nvSpPr>
          <p:cNvPr id="1243" name="Google Shape;1243;p96: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1244" name="Google Shape;1244;p96: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8" name="Shape 1248"/>
        <p:cNvGrpSpPr/>
        <p:nvPr/>
      </p:nvGrpSpPr>
      <p:grpSpPr>
        <a:xfrm>
          <a:off x="0" y="0"/>
          <a:ext cx="0" cy="0"/>
          <a:chOff x="0" y="0"/>
          <a:chExt cx="0" cy="0"/>
        </a:xfrm>
      </p:grpSpPr>
      <p:sp>
        <p:nvSpPr>
          <p:cNvPr id="1249" name="Google Shape;1249;p97: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1250" name="Google Shape;1250;p97: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3" name="Shape 1263"/>
        <p:cNvGrpSpPr/>
        <p:nvPr/>
      </p:nvGrpSpPr>
      <p:grpSpPr>
        <a:xfrm>
          <a:off x="0" y="0"/>
          <a:ext cx="0" cy="0"/>
          <a:chOff x="0" y="0"/>
          <a:chExt cx="0" cy="0"/>
        </a:xfrm>
      </p:grpSpPr>
      <p:sp>
        <p:nvSpPr>
          <p:cNvPr id="1264" name="Google Shape;1264;p98: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1265" name="Google Shape;1265;p98: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2" name="Shape 1272"/>
        <p:cNvGrpSpPr/>
        <p:nvPr/>
      </p:nvGrpSpPr>
      <p:grpSpPr>
        <a:xfrm>
          <a:off x="0" y="0"/>
          <a:ext cx="0" cy="0"/>
          <a:chOff x="0" y="0"/>
          <a:chExt cx="0" cy="0"/>
        </a:xfrm>
      </p:grpSpPr>
      <p:sp>
        <p:nvSpPr>
          <p:cNvPr id="1273" name="Google Shape;1273;p99: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1274" name="Google Shape;1274;p99: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 name="Shape 14"/>
        <p:cNvGrpSpPr/>
        <p:nvPr/>
      </p:nvGrpSpPr>
      <p:grpSpPr>
        <a:xfrm>
          <a:off x="0" y="0"/>
          <a:ext cx="0" cy="0"/>
          <a:chOff x="0" y="0"/>
          <a:chExt cx="0" cy="0"/>
        </a:xfrm>
      </p:grpSpPr>
      <p:sp>
        <p:nvSpPr>
          <p:cNvPr id="15" name="Google Shape;15;p103"/>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lvl1pPr lvl="0" algn="l">
              <a:lnSpc>
                <a:spcPct val="200000"/>
              </a:lnSpc>
              <a:spcBef>
                <a:spcPts val="0"/>
              </a:spcBef>
              <a:spcAft>
                <a:spcPts val="0"/>
              </a:spcAft>
              <a:buSzPts val="1400"/>
              <a:buNone/>
              <a:defRPr/>
            </a:lvl1pPr>
            <a:lvl2pPr lvl="1" algn="l">
              <a:lnSpc>
                <a:spcPct val="200000"/>
              </a:lnSpc>
              <a:spcBef>
                <a:spcPts val="0"/>
              </a:spcBef>
              <a:spcAft>
                <a:spcPts val="0"/>
              </a:spcAft>
              <a:buSzPts val="1400"/>
              <a:buNone/>
              <a:defRPr/>
            </a:lvl2pPr>
            <a:lvl3pPr lvl="2" algn="l">
              <a:lnSpc>
                <a:spcPct val="200000"/>
              </a:lnSpc>
              <a:spcBef>
                <a:spcPts val="0"/>
              </a:spcBef>
              <a:spcAft>
                <a:spcPts val="0"/>
              </a:spcAft>
              <a:buSzPts val="1400"/>
              <a:buNone/>
              <a:defRPr/>
            </a:lvl3pPr>
            <a:lvl4pPr lvl="3" algn="l">
              <a:lnSpc>
                <a:spcPct val="200000"/>
              </a:lnSpc>
              <a:spcBef>
                <a:spcPts val="0"/>
              </a:spcBef>
              <a:spcAft>
                <a:spcPts val="0"/>
              </a:spcAft>
              <a:buSzPts val="1400"/>
              <a:buNone/>
              <a:defRPr/>
            </a:lvl4pPr>
            <a:lvl5pPr lvl="4" algn="l">
              <a:lnSpc>
                <a:spcPct val="200000"/>
              </a:lnSpc>
              <a:spcBef>
                <a:spcPts val="0"/>
              </a:spcBef>
              <a:spcAft>
                <a:spcPts val="0"/>
              </a:spcAft>
              <a:buSzPts val="1400"/>
              <a:buNone/>
              <a:defRPr/>
            </a:lvl5pPr>
            <a:lvl6pPr lvl="5" algn="l">
              <a:lnSpc>
                <a:spcPct val="200000"/>
              </a:lnSpc>
              <a:spcBef>
                <a:spcPts val="0"/>
              </a:spcBef>
              <a:spcAft>
                <a:spcPts val="0"/>
              </a:spcAft>
              <a:buSzPts val="1400"/>
              <a:buNone/>
              <a:defRPr/>
            </a:lvl6pPr>
            <a:lvl7pPr lvl="6" algn="l">
              <a:lnSpc>
                <a:spcPct val="200000"/>
              </a:lnSpc>
              <a:spcBef>
                <a:spcPts val="0"/>
              </a:spcBef>
              <a:spcAft>
                <a:spcPts val="0"/>
              </a:spcAft>
              <a:buSzPts val="1400"/>
              <a:buNone/>
              <a:defRPr/>
            </a:lvl7pPr>
            <a:lvl8pPr lvl="7" algn="l">
              <a:lnSpc>
                <a:spcPct val="200000"/>
              </a:lnSpc>
              <a:spcBef>
                <a:spcPts val="0"/>
              </a:spcBef>
              <a:spcAft>
                <a:spcPts val="0"/>
              </a:spcAft>
              <a:buSzPts val="1400"/>
              <a:buNone/>
              <a:defRPr/>
            </a:lvl8pPr>
            <a:lvl9pPr lvl="8" algn="l">
              <a:lnSpc>
                <a:spcPct val="200000"/>
              </a:lnSpc>
              <a:spcBef>
                <a:spcPts val="0"/>
              </a:spcBef>
              <a:spcAft>
                <a:spcPts val="0"/>
              </a:spcAft>
              <a:buSzPts val="1400"/>
              <a:buNone/>
              <a:defRPr/>
            </a:lvl9pPr>
          </a:lstStyle>
          <a:p/>
        </p:txBody>
      </p:sp>
      <p:sp>
        <p:nvSpPr>
          <p:cNvPr id="16" name="Google Shape;16;p103"/>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lvl1pPr indent="-314325" lvl="0" marL="457200" algn="l">
              <a:spcBef>
                <a:spcPts val="180"/>
              </a:spcBef>
              <a:spcAft>
                <a:spcPts val="0"/>
              </a:spcAft>
              <a:buSzPts val="1350"/>
              <a:buChar char="●"/>
              <a:defRPr/>
            </a:lvl1pPr>
            <a:lvl2pPr indent="-342900" lvl="1" marL="914400" algn="l">
              <a:spcBef>
                <a:spcPts val="400"/>
              </a:spcBef>
              <a:spcAft>
                <a:spcPts val="0"/>
              </a:spcAft>
              <a:buSzPts val="1800"/>
              <a:buChar char="–"/>
              <a:defRPr/>
            </a:lvl2pPr>
            <a:lvl3pPr indent="-308610" lvl="2" marL="1371600" algn="l">
              <a:spcBef>
                <a:spcPts val="400"/>
              </a:spcBef>
              <a:spcAft>
                <a:spcPts val="0"/>
              </a:spcAft>
              <a:buSzPts val="1260"/>
              <a:buChar char="◆"/>
              <a:defRPr/>
            </a:lvl3pPr>
            <a:lvl4pPr indent="-342900" lvl="3" marL="1828800" algn="l">
              <a:spcBef>
                <a:spcPts val="40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4" name="Shape 44"/>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113"/>
          <p:cNvSpPr txBox="1"/>
          <p:nvPr>
            <p:ph type="title"/>
          </p:nvPr>
        </p:nvSpPr>
        <p:spPr>
          <a:xfrm>
            <a:off x="457200" y="274638"/>
            <a:ext cx="8229600" cy="1143000"/>
          </a:xfrm>
          <a:prstGeom prst="rect">
            <a:avLst/>
          </a:prstGeom>
          <a:noFill/>
          <a:ln>
            <a:noFill/>
          </a:ln>
        </p:spPr>
        <p:txBody>
          <a:bodyPr anchorCtr="0" anchor="b" bIns="44450" lIns="90475" spcFirstLastPara="1" rIns="90475" wrap="square" tIns="44450">
            <a:noAutofit/>
          </a:bodyPr>
          <a:lstStyle>
            <a:lvl1pPr lvl="0" algn="l">
              <a:lnSpc>
                <a:spcPct val="112500"/>
              </a:lnSpc>
              <a:spcBef>
                <a:spcPts val="0"/>
              </a:spcBef>
              <a:spcAft>
                <a:spcPts val="0"/>
              </a:spcAft>
              <a:buSzPts val="1400"/>
              <a:buNone/>
              <a:defRPr/>
            </a:lvl1pPr>
            <a:lvl2pPr lvl="1" algn="l">
              <a:lnSpc>
                <a:spcPct val="200000"/>
              </a:lnSpc>
              <a:spcBef>
                <a:spcPts val="0"/>
              </a:spcBef>
              <a:spcAft>
                <a:spcPts val="0"/>
              </a:spcAft>
              <a:buSzPts val="1400"/>
              <a:buNone/>
              <a:defRPr/>
            </a:lvl2pPr>
            <a:lvl3pPr lvl="2" algn="l">
              <a:lnSpc>
                <a:spcPct val="200000"/>
              </a:lnSpc>
              <a:spcBef>
                <a:spcPts val="0"/>
              </a:spcBef>
              <a:spcAft>
                <a:spcPts val="0"/>
              </a:spcAft>
              <a:buSzPts val="1400"/>
              <a:buNone/>
              <a:defRPr/>
            </a:lvl3pPr>
            <a:lvl4pPr lvl="3" algn="l">
              <a:lnSpc>
                <a:spcPct val="200000"/>
              </a:lnSpc>
              <a:spcBef>
                <a:spcPts val="0"/>
              </a:spcBef>
              <a:spcAft>
                <a:spcPts val="0"/>
              </a:spcAft>
              <a:buSzPts val="1400"/>
              <a:buNone/>
              <a:defRPr/>
            </a:lvl4pPr>
            <a:lvl5pPr lvl="4" algn="l">
              <a:lnSpc>
                <a:spcPct val="200000"/>
              </a:lnSpc>
              <a:spcBef>
                <a:spcPts val="0"/>
              </a:spcBef>
              <a:spcAft>
                <a:spcPts val="0"/>
              </a:spcAft>
              <a:buSzPts val="1400"/>
              <a:buNone/>
              <a:defRPr/>
            </a:lvl5pPr>
            <a:lvl6pPr lvl="5" algn="l">
              <a:lnSpc>
                <a:spcPct val="200000"/>
              </a:lnSpc>
              <a:spcBef>
                <a:spcPts val="0"/>
              </a:spcBef>
              <a:spcAft>
                <a:spcPts val="0"/>
              </a:spcAft>
              <a:buSzPts val="1400"/>
              <a:buNone/>
              <a:defRPr/>
            </a:lvl6pPr>
            <a:lvl7pPr lvl="6" algn="l">
              <a:lnSpc>
                <a:spcPct val="200000"/>
              </a:lnSpc>
              <a:spcBef>
                <a:spcPts val="0"/>
              </a:spcBef>
              <a:spcAft>
                <a:spcPts val="0"/>
              </a:spcAft>
              <a:buSzPts val="1400"/>
              <a:buNone/>
              <a:defRPr/>
            </a:lvl7pPr>
            <a:lvl8pPr lvl="7" algn="l">
              <a:lnSpc>
                <a:spcPct val="200000"/>
              </a:lnSpc>
              <a:spcBef>
                <a:spcPts val="0"/>
              </a:spcBef>
              <a:spcAft>
                <a:spcPts val="0"/>
              </a:spcAft>
              <a:buSzPts val="1400"/>
              <a:buNone/>
              <a:defRPr/>
            </a:lvl8pPr>
            <a:lvl9pPr lvl="8" algn="l">
              <a:lnSpc>
                <a:spcPct val="200000"/>
              </a:lnSpc>
              <a:spcBef>
                <a:spcPts val="0"/>
              </a:spcBef>
              <a:spcAft>
                <a:spcPts val="0"/>
              </a:spcAft>
              <a:buSzPts val="1400"/>
              <a:buNone/>
              <a:defRPr/>
            </a:lvl9pPr>
          </a:lstStyle>
          <a:p/>
        </p:txBody>
      </p:sp>
      <p:sp>
        <p:nvSpPr>
          <p:cNvPr id="47" name="Google Shape;47;p113"/>
          <p:cNvSpPr txBox="1"/>
          <p:nvPr>
            <p:ph idx="1" type="body"/>
          </p:nvPr>
        </p:nvSpPr>
        <p:spPr>
          <a:xfrm>
            <a:off x="457200" y="1535113"/>
            <a:ext cx="4040188" cy="639762"/>
          </a:xfrm>
          <a:prstGeom prst="rect">
            <a:avLst/>
          </a:prstGeom>
          <a:noFill/>
          <a:ln>
            <a:noFill/>
          </a:ln>
        </p:spPr>
        <p:txBody>
          <a:bodyPr anchorCtr="0" anchor="b" bIns="44450" lIns="90475" spcFirstLastPara="1" rIns="90475" wrap="square" tIns="44450">
            <a:noAutofit/>
          </a:bodyPr>
          <a:lstStyle>
            <a:lvl1pPr indent="-228600" lvl="0" marL="457200" algn="l">
              <a:spcBef>
                <a:spcPts val="240"/>
              </a:spcBef>
              <a:spcAft>
                <a:spcPts val="0"/>
              </a:spcAft>
              <a:buSzPts val="1800"/>
              <a:buNone/>
              <a:defRPr b="1" sz="2400"/>
            </a:lvl1pPr>
            <a:lvl2pPr indent="-228600" lvl="1" marL="914400" algn="l">
              <a:spcBef>
                <a:spcPts val="400"/>
              </a:spcBef>
              <a:spcAft>
                <a:spcPts val="0"/>
              </a:spcAft>
              <a:buSzPts val="2000"/>
              <a:buNone/>
              <a:defRPr b="1" sz="2000"/>
            </a:lvl2pPr>
            <a:lvl3pPr indent="-228600" lvl="2" marL="1371600" algn="l">
              <a:spcBef>
                <a:spcPts val="400"/>
              </a:spcBef>
              <a:spcAft>
                <a:spcPts val="0"/>
              </a:spcAft>
              <a:buSzPts val="1260"/>
              <a:buNone/>
              <a:defRPr b="1" sz="1800"/>
            </a:lvl3pPr>
            <a:lvl4pPr indent="-228600" lvl="3" marL="1828800" algn="l">
              <a:spcBef>
                <a:spcPts val="40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48" name="Google Shape;48;p113"/>
          <p:cNvSpPr txBox="1"/>
          <p:nvPr>
            <p:ph idx="2" type="body"/>
          </p:nvPr>
        </p:nvSpPr>
        <p:spPr>
          <a:xfrm>
            <a:off x="457200" y="2174875"/>
            <a:ext cx="4040188" cy="3951288"/>
          </a:xfrm>
          <a:prstGeom prst="rect">
            <a:avLst/>
          </a:prstGeom>
          <a:noFill/>
          <a:ln>
            <a:noFill/>
          </a:ln>
        </p:spPr>
        <p:txBody>
          <a:bodyPr anchorCtr="0" anchor="t" bIns="44450" lIns="90475" spcFirstLastPara="1" rIns="90475" wrap="square" tIns="44450">
            <a:noAutofit/>
          </a:bodyPr>
          <a:lstStyle>
            <a:lvl1pPr indent="-342900" lvl="0" marL="457200" algn="l">
              <a:spcBef>
                <a:spcPts val="240"/>
              </a:spcBef>
              <a:spcAft>
                <a:spcPts val="0"/>
              </a:spcAft>
              <a:buSzPts val="1800"/>
              <a:buChar char="●"/>
              <a:defRPr sz="2400"/>
            </a:lvl1pPr>
            <a:lvl2pPr indent="-355600" lvl="1" marL="914400" algn="l">
              <a:spcBef>
                <a:spcPts val="400"/>
              </a:spcBef>
              <a:spcAft>
                <a:spcPts val="0"/>
              </a:spcAft>
              <a:buSzPts val="2000"/>
              <a:buChar char="–"/>
              <a:defRPr sz="2000"/>
            </a:lvl2pPr>
            <a:lvl3pPr indent="-308610" lvl="2" marL="1371600" algn="l">
              <a:spcBef>
                <a:spcPts val="400"/>
              </a:spcBef>
              <a:spcAft>
                <a:spcPts val="0"/>
              </a:spcAft>
              <a:buSzPts val="1260"/>
              <a:buChar char="◆"/>
              <a:defRPr sz="1800"/>
            </a:lvl3pPr>
            <a:lvl4pPr indent="-330200" lvl="3" marL="1828800" algn="l">
              <a:spcBef>
                <a:spcPts val="40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49" name="Google Shape;49;p113"/>
          <p:cNvSpPr txBox="1"/>
          <p:nvPr>
            <p:ph idx="3" type="body"/>
          </p:nvPr>
        </p:nvSpPr>
        <p:spPr>
          <a:xfrm>
            <a:off x="4645025" y="1535113"/>
            <a:ext cx="4041775" cy="639762"/>
          </a:xfrm>
          <a:prstGeom prst="rect">
            <a:avLst/>
          </a:prstGeom>
          <a:noFill/>
          <a:ln>
            <a:noFill/>
          </a:ln>
        </p:spPr>
        <p:txBody>
          <a:bodyPr anchorCtr="0" anchor="b" bIns="44450" lIns="90475" spcFirstLastPara="1" rIns="90475" wrap="square" tIns="44450">
            <a:noAutofit/>
          </a:bodyPr>
          <a:lstStyle>
            <a:lvl1pPr indent="-228600" lvl="0" marL="457200" algn="l">
              <a:spcBef>
                <a:spcPts val="240"/>
              </a:spcBef>
              <a:spcAft>
                <a:spcPts val="0"/>
              </a:spcAft>
              <a:buSzPts val="1800"/>
              <a:buNone/>
              <a:defRPr b="1" sz="2400"/>
            </a:lvl1pPr>
            <a:lvl2pPr indent="-228600" lvl="1" marL="914400" algn="l">
              <a:spcBef>
                <a:spcPts val="400"/>
              </a:spcBef>
              <a:spcAft>
                <a:spcPts val="0"/>
              </a:spcAft>
              <a:buSzPts val="2000"/>
              <a:buNone/>
              <a:defRPr b="1" sz="2000"/>
            </a:lvl2pPr>
            <a:lvl3pPr indent="-228600" lvl="2" marL="1371600" algn="l">
              <a:spcBef>
                <a:spcPts val="400"/>
              </a:spcBef>
              <a:spcAft>
                <a:spcPts val="0"/>
              </a:spcAft>
              <a:buSzPts val="1260"/>
              <a:buNone/>
              <a:defRPr b="1" sz="1800"/>
            </a:lvl3pPr>
            <a:lvl4pPr indent="-228600" lvl="3" marL="1828800" algn="l">
              <a:spcBef>
                <a:spcPts val="40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50" name="Google Shape;50;p113"/>
          <p:cNvSpPr txBox="1"/>
          <p:nvPr>
            <p:ph idx="4" type="body"/>
          </p:nvPr>
        </p:nvSpPr>
        <p:spPr>
          <a:xfrm>
            <a:off x="4645025" y="2174875"/>
            <a:ext cx="4041775" cy="3951288"/>
          </a:xfrm>
          <a:prstGeom prst="rect">
            <a:avLst/>
          </a:prstGeom>
          <a:noFill/>
          <a:ln>
            <a:noFill/>
          </a:ln>
        </p:spPr>
        <p:txBody>
          <a:bodyPr anchorCtr="0" anchor="t" bIns="44450" lIns="90475" spcFirstLastPara="1" rIns="90475" wrap="square" tIns="44450">
            <a:noAutofit/>
          </a:bodyPr>
          <a:lstStyle>
            <a:lvl1pPr indent="-342900" lvl="0" marL="457200" algn="l">
              <a:spcBef>
                <a:spcPts val="240"/>
              </a:spcBef>
              <a:spcAft>
                <a:spcPts val="0"/>
              </a:spcAft>
              <a:buSzPts val="1800"/>
              <a:buChar char="●"/>
              <a:defRPr sz="2400"/>
            </a:lvl1pPr>
            <a:lvl2pPr indent="-355600" lvl="1" marL="914400" algn="l">
              <a:spcBef>
                <a:spcPts val="400"/>
              </a:spcBef>
              <a:spcAft>
                <a:spcPts val="0"/>
              </a:spcAft>
              <a:buSzPts val="2000"/>
              <a:buChar char="–"/>
              <a:defRPr sz="2000"/>
            </a:lvl2pPr>
            <a:lvl3pPr indent="-308610" lvl="2" marL="1371600" algn="l">
              <a:spcBef>
                <a:spcPts val="400"/>
              </a:spcBef>
              <a:spcAft>
                <a:spcPts val="0"/>
              </a:spcAft>
              <a:buSzPts val="1260"/>
              <a:buChar char="◆"/>
              <a:defRPr sz="1800"/>
            </a:lvl3pPr>
            <a:lvl4pPr indent="-330200" lvl="3" marL="1828800" algn="l">
              <a:spcBef>
                <a:spcPts val="40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114"/>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lvl1pPr lvl="0" algn="l">
              <a:lnSpc>
                <a:spcPct val="200000"/>
              </a:lnSpc>
              <a:spcBef>
                <a:spcPts val="0"/>
              </a:spcBef>
              <a:spcAft>
                <a:spcPts val="0"/>
              </a:spcAft>
              <a:buSzPts val="1400"/>
              <a:buNone/>
              <a:defRPr/>
            </a:lvl1pPr>
            <a:lvl2pPr lvl="1" algn="l">
              <a:lnSpc>
                <a:spcPct val="200000"/>
              </a:lnSpc>
              <a:spcBef>
                <a:spcPts val="0"/>
              </a:spcBef>
              <a:spcAft>
                <a:spcPts val="0"/>
              </a:spcAft>
              <a:buSzPts val="1400"/>
              <a:buNone/>
              <a:defRPr/>
            </a:lvl2pPr>
            <a:lvl3pPr lvl="2" algn="l">
              <a:lnSpc>
                <a:spcPct val="200000"/>
              </a:lnSpc>
              <a:spcBef>
                <a:spcPts val="0"/>
              </a:spcBef>
              <a:spcAft>
                <a:spcPts val="0"/>
              </a:spcAft>
              <a:buSzPts val="1400"/>
              <a:buNone/>
              <a:defRPr/>
            </a:lvl3pPr>
            <a:lvl4pPr lvl="3" algn="l">
              <a:lnSpc>
                <a:spcPct val="200000"/>
              </a:lnSpc>
              <a:spcBef>
                <a:spcPts val="0"/>
              </a:spcBef>
              <a:spcAft>
                <a:spcPts val="0"/>
              </a:spcAft>
              <a:buSzPts val="1400"/>
              <a:buNone/>
              <a:defRPr/>
            </a:lvl4pPr>
            <a:lvl5pPr lvl="4" algn="l">
              <a:lnSpc>
                <a:spcPct val="200000"/>
              </a:lnSpc>
              <a:spcBef>
                <a:spcPts val="0"/>
              </a:spcBef>
              <a:spcAft>
                <a:spcPts val="0"/>
              </a:spcAft>
              <a:buSzPts val="1400"/>
              <a:buNone/>
              <a:defRPr/>
            </a:lvl5pPr>
            <a:lvl6pPr lvl="5" algn="l">
              <a:lnSpc>
                <a:spcPct val="200000"/>
              </a:lnSpc>
              <a:spcBef>
                <a:spcPts val="0"/>
              </a:spcBef>
              <a:spcAft>
                <a:spcPts val="0"/>
              </a:spcAft>
              <a:buSzPts val="1400"/>
              <a:buNone/>
              <a:defRPr/>
            </a:lvl6pPr>
            <a:lvl7pPr lvl="6" algn="l">
              <a:lnSpc>
                <a:spcPct val="200000"/>
              </a:lnSpc>
              <a:spcBef>
                <a:spcPts val="0"/>
              </a:spcBef>
              <a:spcAft>
                <a:spcPts val="0"/>
              </a:spcAft>
              <a:buSzPts val="1400"/>
              <a:buNone/>
              <a:defRPr/>
            </a:lvl7pPr>
            <a:lvl8pPr lvl="7" algn="l">
              <a:lnSpc>
                <a:spcPct val="200000"/>
              </a:lnSpc>
              <a:spcBef>
                <a:spcPts val="0"/>
              </a:spcBef>
              <a:spcAft>
                <a:spcPts val="0"/>
              </a:spcAft>
              <a:buSzPts val="1400"/>
              <a:buNone/>
              <a:defRPr/>
            </a:lvl8pPr>
            <a:lvl9pPr lvl="8" algn="l">
              <a:lnSpc>
                <a:spcPct val="200000"/>
              </a:lnSpc>
              <a:spcBef>
                <a:spcPts val="0"/>
              </a:spcBef>
              <a:spcAft>
                <a:spcPts val="0"/>
              </a:spcAft>
              <a:buSzPts val="1400"/>
              <a:buNone/>
              <a:defRPr/>
            </a:lvl9pPr>
          </a:lstStyle>
          <a:p/>
        </p:txBody>
      </p:sp>
      <p:sp>
        <p:nvSpPr>
          <p:cNvPr id="53" name="Google Shape;53;p114"/>
          <p:cNvSpPr txBox="1"/>
          <p:nvPr>
            <p:ph idx="1" type="body"/>
          </p:nvPr>
        </p:nvSpPr>
        <p:spPr>
          <a:xfrm>
            <a:off x="411163" y="1143000"/>
            <a:ext cx="4083050" cy="5181600"/>
          </a:xfrm>
          <a:prstGeom prst="rect">
            <a:avLst/>
          </a:prstGeom>
          <a:noFill/>
          <a:ln>
            <a:noFill/>
          </a:ln>
        </p:spPr>
        <p:txBody>
          <a:bodyPr anchorCtr="0" anchor="t" bIns="44450" lIns="90475" spcFirstLastPara="1" rIns="90475" wrap="square" tIns="44450">
            <a:noAutofit/>
          </a:bodyPr>
          <a:lstStyle>
            <a:lvl1pPr indent="-361950" lvl="0" marL="457200" algn="l">
              <a:spcBef>
                <a:spcPts val="280"/>
              </a:spcBef>
              <a:spcAft>
                <a:spcPts val="0"/>
              </a:spcAft>
              <a:buSzPts val="2100"/>
              <a:buChar char="●"/>
              <a:defRPr sz="2800"/>
            </a:lvl1pPr>
            <a:lvl2pPr indent="-381000" lvl="1" marL="914400" algn="l">
              <a:spcBef>
                <a:spcPts val="400"/>
              </a:spcBef>
              <a:spcAft>
                <a:spcPts val="0"/>
              </a:spcAft>
              <a:buSzPts val="2400"/>
              <a:buChar char="–"/>
              <a:defRPr sz="2400"/>
            </a:lvl2pPr>
            <a:lvl3pPr indent="-317500" lvl="2" marL="1371600" algn="l">
              <a:spcBef>
                <a:spcPts val="400"/>
              </a:spcBef>
              <a:spcAft>
                <a:spcPts val="0"/>
              </a:spcAft>
              <a:buSzPts val="1400"/>
              <a:buChar char="◆"/>
              <a:defRPr sz="2000"/>
            </a:lvl3pPr>
            <a:lvl4pPr indent="-342900" lvl="3" marL="1828800" algn="l">
              <a:spcBef>
                <a:spcPts val="40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54" name="Google Shape;54;p114"/>
          <p:cNvSpPr txBox="1"/>
          <p:nvPr>
            <p:ph idx="2" type="body"/>
          </p:nvPr>
        </p:nvSpPr>
        <p:spPr>
          <a:xfrm>
            <a:off x="4646613" y="1143000"/>
            <a:ext cx="4083050" cy="5181600"/>
          </a:xfrm>
          <a:prstGeom prst="rect">
            <a:avLst/>
          </a:prstGeom>
          <a:noFill/>
          <a:ln>
            <a:noFill/>
          </a:ln>
        </p:spPr>
        <p:txBody>
          <a:bodyPr anchorCtr="0" anchor="t" bIns="44450" lIns="90475" spcFirstLastPara="1" rIns="90475" wrap="square" tIns="44450">
            <a:noAutofit/>
          </a:bodyPr>
          <a:lstStyle>
            <a:lvl1pPr indent="-361950" lvl="0" marL="457200" algn="l">
              <a:spcBef>
                <a:spcPts val="280"/>
              </a:spcBef>
              <a:spcAft>
                <a:spcPts val="0"/>
              </a:spcAft>
              <a:buSzPts val="2100"/>
              <a:buChar char="●"/>
              <a:defRPr sz="2800"/>
            </a:lvl1pPr>
            <a:lvl2pPr indent="-381000" lvl="1" marL="914400" algn="l">
              <a:spcBef>
                <a:spcPts val="400"/>
              </a:spcBef>
              <a:spcAft>
                <a:spcPts val="0"/>
              </a:spcAft>
              <a:buSzPts val="2400"/>
              <a:buChar char="–"/>
              <a:defRPr sz="2400"/>
            </a:lvl2pPr>
            <a:lvl3pPr indent="-317500" lvl="2" marL="1371600" algn="l">
              <a:spcBef>
                <a:spcPts val="400"/>
              </a:spcBef>
              <a:spcAft>
                <a:spcPts val="0"/>
              </a:spcAft>
              <a:buSzPts val="1400"/>
              <a:buChar char="◆"/>
              <a:defRPr sz="2000"/>
            </a:lvl3pPr>
            <a:lvl4pPr indent="-342900" lvl="3" marL="1828800" algn="l">
              <a:spcBef>
                <a:spcPts val="40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5" name="Shape 55"/>
        <p:cNvGrpSpPr/>
        <p:nvPr/>
      </p:nvGrpSpPr>
      <p:grpSpPr>
        <a:xfrm>
          <a:off x="0" y="0"/>
          <a:ext cx="0" cy="0"/>
          <a:chOff x="0" y="0"/>
          <a:chExt cx="0" cy="0"/>
        </a:xfrm>
      </p:grpSpPr>
      <p:sp>
        <p:nvSpPr>
          <p:cNvPr id="56" name="Google Shape;56;p115"/>
          <p:cNvSpPr txBox="1"/>
          <p:nvPr>
            <p:ph type="title"/>
          </p:nvPr>
        </p:nvSpPr>
        <p:spPr>
          <a:xfrm>
            <a:off x="722313" y="4406900"/>
            <a:ext cx="7772400" cy="1362075"/>
          </a:xfrm>
          <a:prstGeom prst="rect">
            <a:avLst/>
          </a:prstGeom>
          <a:noFill/>
          <a:ln>
            <a:noFill/>
          </a:ln>
        </p:spPr>
        <p:txBody>
          <a:bodyPr anchorCtr="0" anchor="t" bIns="44450" lIns="90475" spcFirstLastPara="1" rIns="90475" wrap="square" tIns="44450">
            <a:noAutofit/>
          </a:bodyPr>
          <a:lstStyle>
            <a:lvl1pPr lvl="0" algn="l">
              <a:lnSpc>
                <a:spcPct val="90000"/>
              </a:lnSpc>
              <a:spcBef>
                <a:spcPts val="0"/>
              </a:spcBef>
              <a:spcAft>
                <a:spcPts val="0"/>
              </a:spcAft>
              <a:buSzPts val="1400"/>
              <a:buNone/>
              <a:defRPr b="1" sz="4000" cap="none"/>
            </a:lvl1pPr>
            <a:lvl2pPr lvl="1" algn="l">
              <a:lnSpc>
                <a:spcPct val="200000"/>
              </a:lnSpc>
              <a:spcBef>
                <a:spcPts val="0"/>
              </a:spcBef>
              <a:spcAft>
                <a:spcPts val="0"/>
              </a:spcAft>
              <a:buSzPts val="1400"/>
              <a:buNone/>
              <a:defRPr/>
            </a:lvl2pPr>
            <a:lvl3pPr lvl="2" algn="l">
              <a:lnSpc>
                <a:spcPct val="200000"/>
              </a:lnSpc>
              <a:spcBef>
                <a:spcPts val="0"/>
              </a:spcBef>
              <a:spcAft>
                <a:spcPts val="0"/>
              </a:spcAft>
              <a:buSzPts val="1400"/>
              <a:buNone/>
              <a:defRPr/>
            </a:lvl3pPr>
            <a:lvl4pPr lvl="3" algn="l">
              <a:lnSpc>
                <a:spcPct val="200000"/>
              </a:lnSpc>
              <a:spcBef>
                <a:spcPts val="0"/>
              </a:spcBef>
              <a:spcAft>
                <a:spcPts val="0"/>
              </a:spcAft>
              <a:buSzPts val="1400"/>
              <a:buNone/>
              <a:defRPr/>
            </a:lvl4pPr>
            <a:lvl5pPr lvl="4" algn="l">
              <a:lnSpc>
                <a:spcPct val="200000"/>
              </a:lnSpc>
              <a:spcBef>
                <a:spcPts val="0"/>
              </a:spcBef>
              <a:spcAft>
                <a:spcPts val="0"/>
              </a:spcAft>
              <a:buSzPts val="1400"/>
              <a:buNone/>
              <a:defRPr/>
            </a:lvl5pPr>
            <a:lvl6pPr lvl="5" algn="l">
              <a:lnSpc>
                <a:spcPct val="200000"/>
              </a:lnSpc>
              <a:spcBef>
                <a:spcPts val="0"/>
              </a:spcBef>
              <a:spcAft>
                <a:spcPts val="0"/>
              </a:spcAft>
              <a:buSzPts val="1400"/>
              <a:buNone/>
              <a:defRPr/>
            </a:lvl6pPr>
            <a:lvl7pPr lvl="6" algn="l">
              <a:lnSpc>
                <a:spcPct val="200000"/>
              </a:lnSpc>
              <a:spcBef>
                <a:spcPts val="0"/>
              </a:spcBef>
              <a:spcAft>
                <a:spcPts val="0"/>
              </a:spcAft>
              <a:buSzPts val="1400"/>
              <a:buNone/>
              <a:defRPr/>
            </a:lvl7pPr>
            <a:lvl8pPr lvl="7" algn="l">
              <a:lnSpc>
                <a:spcPct val="200000"/>
              </a:lnSpc>
              <a:spcBef>
                <a:spcPts val="0"/>
              </a:spcBef>
              <a:spcAft>
                <a:spcPts val="0"/>
              </a:spcAft>
              <a:buSzPts val="1400"/>
              <a:buNone/>
              <a:defRPr/>
            </a:lvl8pPr>
            <a:lvl9pPr lvl="8" algn="l">
              <a:lnSpc>
                <a:spcPct val="200000"/>
              </a:lnSpc>
              <a:spcBef>
                <a:spcPts val="0"/>
              </a:spcBef>
              <a:spcAft>
                <a:spcPts val="0"/>
              </a:spcAft>
              <a:buSzPts val="1400"/>
              <a:buNone/>
              <a:defRPr/>
            </a:lvl9pPr>
          </a:lstStyle>
          <a:p/>
        </p:txBody>
      </p:sp>
      <p:sp>
        <p:nvSpPr>
          <p:cNvPr id="57" name="Google Shape;57;p115"/>
          <p:cNvSpPr txBox="1"/>
          <p:nvPr>
            <p:ph idx="1" type="body"/>
          </p:nvPr>
        </p:nvSpPr>
        <p:spPr>
          <a:xfrm>
            <a:off x="722313" y="2906713"/>
            <a:ext cx="7772400" cy="1500187"/>
          </a:xfrm>
          <a:prstGeom prst="rect">
            <a:avLst/>
          </a:prstGeom>
          <a:noFill/>
          <a:ln>
            <a:noFill/>
          </a:ln>
        </p:spPr>
        <p:txBody>
          <a:bodyPr anchorCtr="0" anchor="b" bIns="44450" lIns="90475" spcFirstLastPara="1" rIns="90475" wrap="square" tIns="44450">
            <a:noAutofit/>
          </a:bodyPr>
          <a:lstStyle>
            <a:lvl1pPr indent="-228600" lvl="0" marL="457200" algn="l">
              <a:spcBef>
                <a:spcPts val="200"/>
              </a:spcBef>
              <a:spcAft>
                <a:spcPts val="0"/>
              </a:spcAft>
              <a:buSzPts val="1500"/>
              <a:buNone/>
              <a:defRPr sz="2000"/>
            </a:lvl1pPr>
            <a:lvl2pPr indent="-228600" lvl="1" marL="914400" algn="l">
              <a:spcBef>
                <a:spcPts val="400"/>
              </a:spcBef>
              <a:spcAft>
                <a:spcPts val="0"/>
              </a:spcAft>
              <a:buSzPts val="1800"/>
              <a:buNone/>
              <a:defRPr sz="1800"/>
            </a:lvl2pPr>
            <a:lvl3pPr indent="-228600" lvl="2" marL="1371600" algn="l">
              <a:spcBef>
                <a:spcPts val="400"/>
              </a:spcBef>
              <a:spcAft>
                <a:spcPts val="0"/>
              </a:spcAft>
              <a:buSzPts val="1120"/>
              <a:buNone/>
              <a:defRPr sz="1600"/>
            </a:lvl3pPr>
            <a:lvl4pPr indent="-228600" lvl="3" marL="1828800" algn="l">
              <a:spcBef>
                <a:spcPts val="400"/>
              </a:spcBef>
              <a:spcAft>
                <a:spcPts val="0"/>
              </a:spcAft>
              <a:buClr>
                <a:schemeClr val="dk1"/>
              </a:buClr>
              <a:buSzPts val="1400"/>
              <a:buFont typeface="Times New Roman"/>
              <a:buNone/>
              <a:defRPr sz="1400"/>
            </a:lvl4pPr>
            <a:lvl5pPr indent="-228600" lvl="4" marL="2286000" algn="l">
              <a:spcBef>
                <a:spcPts val="280"/>
              </a:spcBef>
              <a:spcAft>
                <a:spcPts val="0"/>
              </a:spcAft>
              <a:buClr>
                <a:schemeClr val="dk1"/>
              </a:buClr>
              <a:buSzPts val="1400"/>
              <a:buFont typeface="Times New Roman"/>
              <a:buNone/>
              <a:defRPr sz="1400"/>
            </a:lvl5pPr>
            <a:lvl6pPr indent="-228600" lvl="5" marL="2743200" algn="l">
              <a:spcBef>
                <a:spcPts val="280"/>
              </a:spcBef>
              <a:spcAft>
                <a:spcPts val="0"/>
              </a:spcAft>
              <a:buClr>
                <a:schemeClr val="dk1"/>
              </a:buClr>
              <a:buSzPts val="1400"/>
              <a:buFont typeface="Times New Roman"/>
              <a:buNone/>
              <a:defRPr sz="1400"/>
            </a:lvl6pPr>
            <a:lvl7pPr indent="-228600" lvl="6" marL="3200400" algn="l">
              <a:spcBef>
                <a:spcPts val="280"/>
              </a:spcBef>
              <a:spcAft>
                <a:spcPts val="0"/>
              </a:spcAft>
              <a:buClr>
                <a:schemeClr val="dk1"/>
              </a:buClr>
              <a:buSzPts val="1400"/>
              <a:buFont typeface="Times New Roman"/>
              <a:buNone/>
              <a:defRPr sz="1400"/>
            </a:lvl7pPr>
            <a:lvl8pPr indent="-228600" lvl="7" marL="3657600" algn="l">
              <a:spcBef>
                <a:spcPts val="280"/>
              </a:spcBef>
              <a:spcAft>
                <a:spcPts val="0"/>
              </a:spcAft>
              <a:buClr>
                <a:schemeClr val="dk1"/>
              </a:buClr>
              <a:buSzPts val="1400"/>
              <a:buFont typeface="Times New Roman"/>
              <a:buNone/>
              <a:defRPr sz="1400"/>
            </a:lvl8pPr>
            <a:lvl9pPr indent="-228600" lvl="8" marL="4114800" algn="l">
              <a:spcBef>
                <a:spcPts val="280"/>
              </a:spcBef>
              <a:spcAft>
                <a:spcPts val="0"/>
              </a:spcAft>
              <a:buClr>
                <a:schemeClr val="dk1"/>
              </a:buClr>
              <a:buSzPts val="1400"/>
              <a:buFont typeface="Times New Roman"/>
              <a:buNone/>
              <a:defRPr sz="14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8" name="Shape 58"/>
        <p:cNvGrpSpPr/>
        <p:nvPr/>
      </p:nvGrpSpPr>
      <p:grpSpPr>
        <a:xfrm>
          <a:off x="0" y="0"/>
          <a:ext cx="0" cy="0"/>
          <a:chOff x="0" y="0"/>
          <a:chExt cx="0" cy="0"/>
        </a:xfrm>
      </p:grpSpPr>
      <p:sp>
        <p:nvSpPr>
          <p:cNvPr id="59" name="Google Shape;59;p116"/>
          <p:cNvSpPr txBox="1"/>
          <p:nvPr>
            <p:ph type="ctrTitle"/>
          </p:nvPr>
        </p:nvSpPr>
        <p:spPr>
          <a:xfrm>
            <a:off x="685800" y="2130425"/>
            <a:ext cx="7772400" cy="1470025"/>
          </a:xfrm>
          <a:prstGeom prst="rect">
            <a:avLst/>
          </a:prstGeom>
          <a:noFill/>
          <a:ln>
            <a:noFill/>
          </a:ln>
        </p:spPr>
        <p:txBody>
          <a:bodyPr anchorCtr="0" anchor="b" bIns="44450" lIns="90475" spcFirstLastPara="1" rIns="90475" wrap="square" tIns="44450">
            <a:noAutofit/>
          </a:bodyPr>
          <a:lstStyle>
            <a:lvl1pPr lvl="0" algn="l">
              <a:lnSpc>
                <a:spcPct val="200000"/>
              </a:lnSpc>
              <a:spcBef>
                <a:spcPts val="0"/>
              </a:spcBef>
              <a:spcAft>
                <a:spcPts val="0"/>
              </a:spcAft>
              <a:buSzPts val="1400"/>
              <a:buNone/>
              <a:defRPr/>
            </a:lvl1pPr>
            <a:lvl2pPr lvl="1" algn="l">
              <a:lnSpc>
                <a:spcPct val="200000"/>
              </a:lnSpc>
              <a:spcBef>
                <a:spcPts val="0"/>
              </a:spcBef>
              <a:spcAft>
                <a:spcPts val="0"/>
              </a:spcAft>
              <a:buSzPts val="1400"/>
              <a:buNone/>
              <a:defRPr/>
            </a:lvl2pPr>
            <a:lvl3pPr lvl="2" algn="l">
              <a:lnSpc>
                <a:spcPct val="200000"/>
              </a:lnSpc>
              <a:spcBef>
                <a:spcPts val="0"/>
              </a:spcBef>
              <a:spcAft>
                <a:spcPts val="0"/>
              </a:spcAft>
              <a:buSzPts val="1400"/>
              <a:buNone/>
              <a:defRPr/>
            </a:lvl3pPr>
            <a:lvl4pPr lvl="3" algn="l">
              <a:lnSpc>
                <a:spcPct val="200000"/>
              </a:lnSpc>
              <a:spcBef>
                <a:spcPts val="0"/>
              </a:spcBef>
              <a:spcAft>
                <a:spcPts val="0"/>
              </a:spcAft>
              <a:buSzPts val="1400"/>
              <a:buNone/>
              <a:defRPr/>
            </a:lvl4pPr>
            <a:lvl5pPr lvl="4" algn="l">
              <a:lnSpc>
                <a:spcPct val="200000"/>
              </a:lnSpc>
              <a:spcBef>
                <a:spcPts val="0"/>
              </a:spcBef>
              <a:spcAft>
                <a:spcPts val="0"/>
              </a:spcAft>
              <a:buSzPts val="1400"/>
              <a:buNone/>
              <a:defRPr/>
            </a:lvl5pPr>
            <a:lvl6pPr lvl="5" algn="l">
              <a:lnSpc>
                <a:spcPct val="200000"/>
              </a:lnSpc>
              <a:spcBef>
                <a:spcPts val="0"/>
              </a:spcBef>
              <a:spcAft>
                <a:spcPts val="0"/>
              </a:spcAft>
              <a:buSzPts val="1400"/>
              <a:buNone/>
              <a:defRPr/>
            </a:lvl6pPr>
            <a:lvl7pPr lvl="6" algn="l">
              <a:lnSpc>
                <a:spcPct val="200000"/>
              </a:lnSpc>
              <a:spcBef>
                <a:spcPts val="0"/>
              </a:spcBef>
              <a:spcAft>
                <a:spcPts val="0"/>
              </a:spcAft>
              <a:buSzPts val="1400"/>
              <a:buNone/>
              <a:defRPr/>
            </a:lvl7pPr>
            <a:lvl8pPr lvl="7" algn="l">
              <a:lnSpc>
                <a:spcPct val="200000"/>
              </a:lnSpc>
              <a:spcBef>
                <a:spcPts val="0"/>
              </a:spcBef>
              <a:spcAft>
                <a:spcPts val="0"/>
              </a:spcAft>
              <a:buSzPts val="1400"/>
              <a:buNone/>
              <a:defRPr/>
            </a:lvl8pPr>
            <a:lvl9pPr lvl="8" algn="l">
              <a:lnSpc>
                <a:spcPct val="200000"/>
              </a:lnSpc>
              <a:spcBef>
                <a:spcPts val="0"/>
              </a:spcBef>
              <a:spcAft>
                <a:spcPts val="0"/>
              </a:spcAft>
              <a:buSzPts val="1400"/>
              <a:buNone/>
              <a:defRPr/>
            </a:lvl9pPr>
          </a:lstStyle>
          <a:p/>
        </p:txBody>
      </p:sp>
      <p:sp>
        <p:nvSpPr>
          <p:cNvPr id="60" name="Google Shape;60;p116"/>
          <p:cNvSpPr txBox="1"/>
          <p:nvPr>
            <p:ph idx="1" type="subTitle"/>
          </p:nvPr>
        </p:nvSpPr>
        <p:spPr>
          <a:xfrm>
            <a:off x="1371600" y="3886200"/>
            <a:ext cx="6400800" cy="1752600"/>
          </a:xfrm>
          <a:prstGeom prst="rect">
            <a:avLst/>
          </a:prstGeom>
          <a:noFill/>
          <a:ln>
            <a:noFill/>
          </a:ln>
        </p:spPr>
        <p:txBody>
          <a:bodyPr anchorCtr="0" anchor="t" bIns="44450" lIns="90475" spcFirstLastPara="1" rIns="90475" wrap="square" tIns="44450">
            <a:noAutofit/>
          </a:bodyPr>
          <a:lstStyle>
            <a:lvl1pPr lvl="0" algn="ctr">
              <a:spcBef>
                <a:spcPts val="280"/>
              </a:spcBef>
              <a:spcAft>
                <a:spcPts val="0"/>
              </a:spcAft>
              <a:buSzPts val="2100"/>
              <a:buNone/>
              <a:defRPr/>
            </a:lvl1pPr>
            <a:lvl2pPr lvl="1" algn="ctr">
              <a:spcBef>
                <a:spcPts val="400"/>
              </a:spcBef>
              <a:spcAft>
                <a:spcPts val="0"/>
              </a:spcAft>
              <a:buSzPts val="2800"/>
              <a:buNone/>
              <a:defRPr/>
            </a:lvl2pPr>
            <a:lvl3pPr lvl="2" algn="ctr">
              <a:spcBef>
                <a:spcPts val="400"/>
              </a:spcBef>
              <a:spcAft>
                <a:spcPts val="0"/>
              </a:spcAft>
              <a:buSzPts val="1680"/>
              <a:buNone/>
              <a:defRPr/>
            </a:lvl3pPr>
            <a:lvl4pPr lvl="3" algn="ctr">
              <a:spcBef>
                <a:spcPts val="400"/>
              </a:spcBef>
              <a:spcAft>
                <a:spcPts val="0"/>
              </a:spcAft>
              <a:buClr>
                <a:schemeClr val="dk1"/>
              </a:buClr>
              <a:buSzPts val="2000"/>
              <a:buFont typeface="Times New Roman"/>
              <a:buNone/>
              <a:defRPr/>
            </a:lvl4pPr>
            <a:lvl5pPr lvl="4" algn="ctr">
              <a:spcBef>
                <a:spcPts val="400"/>
              </a:spcBef>
              <a:spcAft>
                <a:spcPts val="0"/>
              </a:spcAft>
              <a:buClr>
                <a:schemeClr val="dk1"/>
              </a:buClr>
              <a:buSzPts val="2000"/>
              <a:buFont typeface="Times New Roman"/>
              <a:buNone/>
              <a:defRPr/>
            </a:lvl5pPr>
            <a:lvl6pPr lvl="5" algn="ctr">
              <a:spcBef>
                <a:spcPts val="400"/>
              </a:spcBef>
              <a:spcAft>
                <a:spcPts val="0"/>
              </a:spcAft>
              <a:buClr>
                <a:schemeClr val="dk1"/>
              </a:buClr>
              <a:buSzPts val="2000"/>
              <a:buFont typeface="Times New Roman"/>
              <a:buNone/>
              <a:defRPr/>
            </a:lvl6pPr>
            <a:lvl7pPr lvl="6" algn="ctr">
              <a:spcBef>
                <a:spcPts val="400"/>
              </a:spcBef>
              <a:spcAft>
                <a:spcPts val="0"/>
              </a:spcAft>
              <a:buClr>
                <a:schemeClr val="dk1"/>
              </a:buClr>
              <a:buSzPts val="2000"/>
              <a:buFont typeface="Times New Roman"/>
              <a:buNone/>
              <a:defRPr/>
            </a:lvl7pPr>
            <a:lvl8pPr lvl="7" algn="ctr">
              <a:spcBef>
                <a:spcPts val="400"/>
              </a:spcBef>
              <a:spcAft>
                <a:spcPts val="0"/>
              </a:spcAft>
              <a:buClr>
                <a:schemeClr val="dk1"/>
              </a:buClr>
              <a:buSzPts val="2000"/>
              <a:buFont typeface="Times New Roman"/>
              <a:buNone/>
              <a:defRPr/>
            </a:lvl8pPr>
            <a:lvl9pPr lvl="8" algn="ctr">
              <a:spcBef>
                <a:spcPts val="400"/>
              </a:spcBef>
              <a:spcAft>
                <a:spcPts val="0"/>
              </a:spcAft>
              <a:buClr>
                <a:schemeClr val="dk1"/>
              </a:buClr>
              <a:buSzPts val="2000"/>
              <a:buFont typeface="Times New Roman"/>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 name="Shape 17"/>
        <p:cNvGrpSpPr/>
        <p:nvPr/>
      </p:nvGrpSpPr>
      <p:grpSpPr>
        <a:xfrm>
          <a:off x="0" y="0"/>
          <a:ext cx="0" cy="0"/>
          <a:chOff x="0" y="0"/>
          <a:chExt cx="0" cy="0"/>
        </a:xfrm>
      </p:grpSpPr>
      <p:sp>
        <p:nvSpPr>
          <p:cNvPr id="18" name="Google Shape;18;p104"/>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lvl1pPr lvl="0" algn="l">
              <a:lnSpc>
                <a:spcPct val="200000"/>
              </a:lnSpc>
              <a:spcBef>
                <a:spcPts val="0"/>
              </a:spcBef>
              <a:spcAft>
                <a:spcPts val="0"/>
              </a:spcAft>
              <a:buSzPts val="1400"/>
              <a:buNone/>
              <a:defRPr/>
            </a:lvl1pPr>
            <a:lvl2pPr lvl="1" algn="l">
              <a:lnSpc>
                <a:spcPct val="200000"/>
              </a:lnSpc>
              <a:spcBef>
                <a:spcPts val="0"/>
              </a:spcBef>
              <a:spcAft>
                <a:spcPts val="0"/>
              </a:spcAft>
              <a:buSzPts val="1400"/>
              <a:buNone/>
              <a:defRPr/>
            </a:lvl2pPr>
            <a:lvl3pPr lvl="2" algn="l">
              <a:lnSpc>
                <a:spcPct val="200000"/>
              </a:lnSpc>
              <a:spcBef>
                <a:spcPts val="0"/>
              </a:spcBef>
              <a:spcAft>
                <a:spcPts val="0"/>
              </a:spcAft>
              <a:buSzPts val="1400"/>
              <a:buNone/>
              <a:defRPr/>
            </a:lvl3pPr>
            <a:lvl4pPr lvl="3" algn="l">
              <a:lnSpc>
                <a:spcPct val="200000"/>
              </a:lnSpc>
              <a:spcBef>
                <a:spcPts val="0"/>
              </a:spcBef>
              <a:spcAft>
                <a:spcPts val="0"/>
              </a:spcAft>
              <a:buSzPts val="1400"/>
              <a:buNone/>
              <a:defRPr/>
            </a:lvl4pPr>
            <a:lvl5pPr lvl="4" algn="l">
              <a:lnSpc>
                <a:spcPct val="200000"/>
              </a:lnSpc>
              <a:spcBef>
                <a:spcPts val="0"/>
              </a:spcBef>
              <a:spcAft>
                <a:spcPts val="0"/>
              </a:spcAft>
              <a:buSzPts val="1400"/>
              <a:buNone/>
              <a:defRPr/>
            </a:lvl5pPr>
            <a:lvl6pPr lvl="5" algn="l">
              <a:lnSpc>
                <a:spcPct val="200000"/>
              </a:lnSpc>
              <a:spcBef>
                <a:spcPts val="0"/>
              </a:spcBef>
              <a:spcAft>
                <a:spcPts val="0"/>
              </a:spcAft>
              <a:buSzPts val="1400"/>
              <a:buNone/>
              <a:defRPr/>
            </a:lvl6pPr>
            <a:lvl7pPr lvl="6" algn="l">
              <a:lnSpc>
                <a:spcPct val="200000"/>
              </a:lnSpc>
              <a:spcBef>
                <a:spcPts val="0"/>
              </a:spcBef>
              <a:spcAft>
                <a:spcPts val="0"/>
              </a:spcAft>
              <a:buSzPts val="1400"/>
              <a:buNone/>
              <a:defRPr/>
            </a:lvl7pPr>
            <a:lvl8pPr lvl="7" algn="l">
              <a:lnSpc>
                <a:spcPct val="200000"/>
              </a:lnSpc>
              <a:spcBef>
                <a:spcPts val="0"/>
              </a:spcBef>
              <a:spcAft>
                <a:spcPts val="0"/>
              </a:spcAft>
              <a:buSzPts val="1400"/>
              <a:buNone/>
              <a:defRPr/>
            </a:lvl8pPr>
            <a:lvl9pPr lvl="8" algn="l">
              <a:lnSpc>
                <a:spcPct val="2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over Content" type="txOverObj">
  <p:cSld name="TEXT_OVER_OBJECT">
    <p:spTree>
      <p:nvGrpSpPr>
        <p:cNvPr id="19" name="Shape 19"/>
        <p:cNvGrpSpPr/>
        <p:nvPr/>
      </p:nvGrpSpPr>
      <p:grpSpPr>
        <a:xfrm>
          <a:off x="0" y="0"/>
          <a:ext cx="0" cy="0"/>
          <a:chOff x="0" y="0"/>
          <a:chExt cx="0" cy="0"/>
        </a:xfrm>
      </p:grpSpPr>
      <p:sp>
        <p:nvSpPr>
          <p:cNvPr id="20" name="Google Shape;20;p105"/>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lvl1pPr lvl="0" algn="l">
              <a:lnSpc>
                <a:spcPct val="200000"/>
              </a:lnSpc>
              <a:spcBef>
                <a:spcPts val="0"/>
              </a:spcBef>
              <a:spcAft>
                <a:spcPts val="0"/>
              </a:spcAft>
              <a:buSzPts val="1400"/>
              <a:buNone/>
              <a:defRPr/>
            </a:lvl1pPr>
            <a:lvl2pPr lvl="1" algn="l">
              <a:lnSpc>
                <a:spcPct val="200000"/>
              </a:lnSpc>
              <a:spcBef>
                <a:spcPts val="0"/>
              </a:spcBef>
              <a:spcAft>
                <a:spcPts val="0"/>
              </a:spcAft>
              <a:buSzPts val="1400"/>
              <a:buNone/>
              <a:defRPr/>
            </a:lvl2pPr>
            <a:lvl3pPr lvl="2" algn="l">
              <a:lnSpc>
                <a:spcPct val="200000"/>
              </a:lnSpc>
              <a:spcBef>
                <a:spcPts val="0"/>
              </a:spcBef>
              <a:spcAft>
                <a:spcPts val="0"/>
              </a:spcAft>
              <a:buSzPts val="1400"/>
              <a:buNone/>
              <a:defRPr/>
            </a:lvl3pPr>
            <a:lvl4pPr lvl="3" algn="l">
              <a:lnSpc>
                <a:spcPct val="200000"/>
              </a:lnSpc>
              <a:spcBef>
                <a:spcPts val="0"/>
              </a:spcBef>
              <a:spcAft>
                <a:spcPts val="0"/>
              </a:spcAft>
              <a:buSzPts val="1400"/>
              <a:buNone/>
              <a:defRPr/>
            </a:lvl4pPr>
            <a:lvl5pPr lvl="4" algn="l">
              <a:lnSpc>
                <a:spcPct val="200000"/>
              </a:lnSpc>
              <a:spcBef>
                <a:spcPts val="0"/>
              </a:spcBef>
              <a:spcAft>
                <a:spcPts val="0"/>
              </a:spcAft>
              <a:buSzPts val="1400"/>
              <a:buNone/>
              <a:defRPr/>
            </a:lvl5pPr>
            <a:lvl6pPr lvl="5" algn="l">
              <a:lnSpc>
                <a:spcPct val="200000"/>
              </a:lnSpc>
              <a:spcBef>
                <a:spcPts val="0"/>
              </a:spcBef>
              <a:spcAft>
                <a:spcPts val="0"/>
              </a:spcAft>
              <a:buSzPts val="1400"/>
              <a:buNone/>
              <a:defRPr/>
            </a:lvl6pPr>
            <a:lvl7pPr lvl="6" algn="l">
              <a:lnSpc>
                <a:spcPct val="200000"/>
              </a:lnSpc>
              <a:spcBef>
                <a:spcPts val="0"/>
              </a:spcBef>
              <a:spcAft>
                <a:spcPts val="0"/>
              </a:spcAft>
              <a:buSzPts val="1400"/>
              <a:buNone/>
              <a:defRPr/>
            </a:lvl7pPr>
            <a:lvl8pPr lvl="7" algn="l">
              <a:lnSpc>
                <a:spcPct val="200000"/>
              </a:lnSpc>
              <a:spcBef>
                <a:spcPts val="0"/>
              </a:spcBef>
              <a:spcAft>
                <a:spcPts val="0"/>
              </a:spcAft>
              <a:buSzPts val="1400"/>
              <a:buNone/>
              <a:defRPr/>
            </a:lvl8pPr>
            <a:lvl9pPr lvl="8" algn="l">
              <a:lnSpc>
                <a:spcPct val="200000"/>
              </a:lnSpc>
              <a:spcBef>
                <a:spcPts val="0"/>
              </a:spcBef>
              <a:spcAft>
                <a:spcPts val="0"/>
              </a:spcAft>
              <a:buSzPts val="1400"/>
              <a:buNone/>
              <a:defRPr/>
            </a:lvl9pPr>
          </a:lstStyle>
          <a:p/>
        </p:txBody>
      </p:sp>
      <p:sp>
        <p:nvSpPr>
          <p:cNvPr id="21" name="Google Shape;21;p105"/>
          <p:cNvSpPr txBox="1"/>
          <p:nvPr>
            <p:ph idx="1" type="body"/>
          </p:nvPr>
        </p:nvSpPr>
        <p:spPr>
          <a:xfrm>
            <a:off x="411163" y="1143000"/>
            <a:ext cx="8318500" cy="2514600"/>
          </a:xfrm>
          <a:prstGeom prst="rect">
            <a:avLst/>
          </a:prstGeom>
          <a:noFill/>
          <a:ln>
            <a:noFill/>
          </a:ln>
        </p:spPr>
        <p:txBody>
          <a:bodyPr anchorCtr="0" anchor="t" bIns="44450" lIns="90475" spcFirstLastPara="1" rIns="90475" wrap="square" tIns="44450">
            <a:noAutofit/>
          </a:bodyPr>
          <a:lstStyle>
            <a:lvl1pPr indent="-314325" lvl="0" marL="457200" algn="l">
              <a:spcBef>
                <a:spcPts val="180"/>
              </a:spcBef>
              <a:spcAft>
                <a:spcPts val="0"/>
              </a:spcAft>
              <a:buSzPts val="1350"/>
              <a:buChar char="●"/>
              <a:defRPr/>
            </a:lvl1pPr>
            <a:lvl2pPr indent="-342900" lvl="1" marL="914400" algn="l">
              <a:spcBef>
                <a:spcPts val="400"/>
              </a:spcBef>
              <a:spcAft>
                <a:spcPts val="0"/>
              </a:spcAft>
              <a:buSzPts val="1800"/>
              <a:buChar char="–"/>
              <a:defRPr/>
            </a:lvl2pPr>
            <a:lvl3pPr indent="-308610" lvl="2" marL="1371600" algn="l">
              <a:spcBef>
                <a:spcPts val="400"/>
              </a:spcBef>
              <a:spcAft>
                <a:spcPts val="0"/>
              </a:spcAft>
              <a:buSzPts val="1260"/>
              <a:buChar char="◆"/>
              <a:defRPr/>
            </a:lvl3pPr>
            <a:lvl4pPr indent="-342900" lvl="3" marL="1828800" algn="l">
              <a:spcBef>
                <a:spcPts val="40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 name="Google Shape;22;p105"/>
          <p:cNvSpPr txBox="1"/>
          <p:nvPr>
            <p:ph idx="2" type="body"/>
          </p:nvPr>
        </p:nvSpPr>
        <p:spPr>
          <a:xfrm>
            <a:off x="411163" y="3810000"/>
            <a:ext cx="8318500" cy="2514600"/>
          </a:xfrm>
          <a:prstGeom prst="rect">
            <a:avLst/>
          </a:prstGeom>
          <a:noFill/>
          <a:ln>
            <a:noFill/>
          </a:ln>
        </p:spPr>
        <p:txBody>
          <a:bodyPr anchorCtr="0" anchor="t" bIns="44450" lIns="90475" spcFirstLastPara="1" rIns="90475" wrap="square" tIns="44450">
            <a:noAutofit/>
          </a:bodyPr>
          <a:lstStyle>
            <a:lvl1pPr indent="-314325" lvl="0" marL="457200" algn="l">
              <a:spcBef>
                <a:spcPts val="180"/>
              </a:spcBef>
              <a:spcAft>
                <a:spcPts val="0"/>
              </a:spcAft>
              <a:buSzPts val="1350"/>
              <a:buChar char="●"/>
              <a:defRPr/>
            </a:lvl1pPr>
            <a:lvl2pPr indent="-342900" lvl="1" marL="914400" algn="l">
              <a:spcBef>
                <a:spcPts val="400"/>
              </a:spcBef>
              <a:spcAft>
                <a:spcPts val="0"/>
              </a:spcAft>
              <a:buSzPts val="1800"/>
              <a:buChar char="–"/>
              <a:defRPr/>
            </a:lvl2pPr>
            <a:lvl3pPr indent="-308610" lvl="2" marL="1371600" algn="l">
              <a:spcBef>
                <a:spcPts val="400"/>
              </a:spcBef>
              <a:spcAft>
                <a:spcPts val="0"/>
              </a:spcAft>
              <a:buSzPts val="1260"/>
              <a:buChar char="◆"/>
              <a:defRPr/>
            </a:lvl3pPr>
            <a:lvl4pPr indent="-342900" lvl="3" marL="1828800" algn="l">
              <a:spcBef>
                <a:spcPts val="40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2 Content" type="txAndTwoObj">
  <p:cSld name="TEXT_AND_TWO_OBJECTS">
    <p:spTree>
      <p:nvGrpSpPr>
        <p:cNvPr id="23" name="Shape 23"/>
        <p:cNvGrpSpPr/>
        <p:nvPr/>
      </p:nvGrpSpPr>
      <p:grpSpPr>
        <a:xfrm>
          <a:off x="0" y="0"/>
          <a:ext cx="0" cy="0"/>
          <a:chOff x="0" y="0"/>
          <a:chExt cx="0" cy="0"/>
        </a:xfrm>
      </p:grpSpPr>
      <p:sp>
        <p:nvSpPr>
          <p:cNvPr id="24" name="Google Shape;24;p106"/>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lvl1pPr lvl="0" algn="l">
              <a:lnSpc>
                <a:spcPct val="200000"/>
              </a:lnSpc>
              <a:spcBef>
                <a:spcPts val="0"/>
              </a:spcBef>
              <a:spcAft>
                <a:spcPts val="0"/>
              </a:spcAft>
              <a:buSzPts val="1400"/>
              <a:buNone/>
              <a:defRPr/>
            </a:lvl1pPr>
            <a:lvl2pPr lvl="1" algn="l">
              <a:lnSpc>
                <a:spcPct val="200000"/>
              </a:lnSpc>
              <a:spcBef>
                <a:spcPts val="0"/>
              </a:spcBef>
              <a:spcAft>
                <a:spcPts val="0"/>
              </a:spcAft>
              <a:buSzPts val="1400"/>
              <a:buNone/>
              <a:defRPr/>
            </a:lvl2pPr>
            <a:lvl3pPr lvl="2" algn="l">
              <a:lnSpc>
                <a:spcPct val="200000"/>
              </a:lnSpc>
              <a:spcBef>
                <a:spcPts val="0"/>
              </a:spcBef>
              <a:spcAft>
                <a:spcPts val="0"/>
              </a:spcAft>
              <a:buSzPts val="1400"/>
              <a:buNone/>
              <a:defRPr/>
            </a:lvl3pPr>
            <a:lvl4pPr lvl="3" algn="l">
              <a:lnSpc>
                <a:spcPct val="200000"/>
              </a:lnSpc>
              <a:spcBef>
                <a:spcPts val="0"/>
              </a:spcBef>
              <a:spcAft>
                <a:spcPts val="0"/>
              </a:spcAft>
              <a:buSzPts val="1400"/>
              <a:buNone/>
              <a:defRPr/>
            </a:lvl4pPr>
            <a:lvl5pPr lvl="4" algn="l">
              <a:lnSpc>
                <a:spcPct val="200000"/>
              </a:lnSpc>
              <a:spcBef>
                <a:spcPts val="0"/>
              </a:spcBef>
              <a:spcAft>
                <a:spcPts val="0"/>
              </a:spcAft>
              <a:buSzPts val="1400"/>
              <a:buNone/>
              <a:defRPr/>
            </a:lvl5pPr>
            <a:lvl6pPr lvl="5" algn="l">
              <a:lnSpc>
                <a:spcPct val="200000"/>
              </a:lnSpc>
              <a:spcBef>
                <a:spcPts val="0"/>
              </a:spcBef>
              <a:spcAft>
                <a:spcPts val="0"/>
              </a:spcAft>
              <a:buSzPts val="1400"/>
              <a:buNone/>
              <a:defRPr/>
            </a:lvl6pPr>
            <a:lvl7pPr lvl="6" algn="l">
              <a:lnSpc>
                <a:spcPct val="200000"/>
              </a:lnSpc>
              <a:spcBef>
                <a:spcPts val="0"/>
              </a:spcBef>
              <a:spcAft>
                <a:spcPts val="0"/>
              </a:spcAft>
              <a:buSzPts val="1400"/>
              <a:buNone/>
              <a:defRPr/>
            </a:lvl7pPr>
            <a:lvl8pPr lvl="7" algn="l">
              <a:lnSpc>
                <a:spcPct val="200000"/>
              </a:lnSpc>
              <a:spcBef>
                <a:spcPts val="0"/>
              </a:spcBef>
              <a:spcAft>
                <a:spcPts val="0"/>
              </a:spcAft>
              <a:buSzPts val="1400"/>
              <a:buNone/>
              <a:defRPr/>
            </a:lvl8pPr>
            <a:lvl9pPr lvl="8" algn="l">
              <a:lnSpc>
                <a:spcPct val="200000"/>
              </a:lnSpc>
              <a:spcBef>
                <a:spcPts val="0"/>
              </a:spcBef>
              <a:spcAft>
                <a:spcPts val="0"/>
              </a:spcAft>
              <a:buSzPts val="1400"/>
              <a:buNone/>
              <a:defRPr/>
            </a:lvl9pPr>
          </a:lstStyle>
          <a:p/>
        </p:txBody>
      </p:sp>
      <p:sp>
        <p:nvSpPr>
          <p:cNvPr id="25" name="Google Shape;25;p106"/>
          <p:cNvSpPr txBox="1"/>
          <p:nvPr>
            <p:ph idx="1" type="body"/>
          </p:nvPr>
        </p:nvSpPr>
        <p:spPr>
          <a:xfrm>
            <a:off x="411163" y="1143000"/>
            <a:ext cx="4083050" cy="5181600"/>
          </a:xfrm>
          <a:prstGeom prst="rect">
            <a:avLst/>
          </a:prstGeom>
          <a:noFill/>
          <a:ln>
            <a:noFill/>
          </a:ln>
        </p:spPr>
        <p:txBody>
          <a:bodyPr anchorCtr="0" anchor="t" bIns="44450" lIns="90475" spcFirstLastPara="1" rIns="90475" wrap="square" tIns="44450">
            <a:noAutofit/>
          </a:bodyPr>
          <a:lstStyle>
            <a:lvl1pPr indent="-314325" lvl="0" marL="457200" algn="l">
              <a:spcBef>
                <a:spcPts val="180"/>
              </a:spcBef>
              <a:spcAft>
                <a:spcPts val="0"/>
              </a:spcAft>
              <a:buSzPts val="1350"/>
              <a:buChar char="●"/>
              <a:defRPr/>
            </a:lvl1pPr>
            <a:lvl2pPr indent="-342900" lvl="1" marL="914400" algn="l">
              <a:spcBef>
                <a:spcPts val="400"/>
              </a:spcBef>
              <a:spcAft>
                <a:spcPts val="0"/>
              </a:spcAft>
              <a:buSzPts val="1800"/>
              <a:buChar char="–"/>
              <a:defRPr/>
            </a:lvl2pPr>
            <a:lvl3pPr indent="-308610" lvl="2" marL="1371600" algn="l">
              <a:spcBef>
                <a:spcPts val="400"/>
              </a:spcBef>
              <a:spcAft>
                <a:spcPts val="0"/>
              </a:spcAft>
              <a:buSzPts val="1260"/>
              <a:buChar char="◆"/>
              <a:defRPr/>
            </a:lvl3pPr>
            <a:lvl4pPr indent="-342900" lvl="3" marL="1828800" algn="l">
              <a:spcBef>
                <a:spcPts val="40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6" name="Google Shape;26;p106"/>
          <p:cNvSpPr txBox="1"/>
          <p:nvPr>
            <p:ph idx="2" type="body"/>
          </p:nvPr>
        </p:nvSpPr>
        <p:spPr>
          <a:xfrm>
            <a:off x="4646613" y="1143000"/>
            <a:ext cx="4083050" cy="2514600"/>
          </a:xfrm>
          <a:prstGeom prst="rect">
            <a:avLst/>
          </a:prstGeom>
          <a:noFill/>
          <a:ln>
            <a:noFill/>
          </a:ln>
        </p:spPr>
        <p:txBody>
          <a:bodyPr anchorCtr="0" anchor="t" bIns="44450" lIns="90475" spcFirstLastPara="1" rIns="90475" wrap="square" tIns="44450">
            <a:noAutofit/>
          </a:bodyPr>
          <a:lstStyle>
            <a:lvl1pPr indent="-314325" lvl="0" marL="457200" algn="l">
              <a:spcBef>
                <a:spcPts val="180"/>
              </a:spcBef>
              <a:spcAft>
                <a:spcPts val="0"/>
              </a:spcAft>
              <a:buSzPts val="1350"/>
              <a:buChar char="●"/>
              <a:defRPr/>
            </a:lvl1pPr>
            <a:lvl2pPr indent="-342900" lvl="1" marL="914400" algn="l">
              <a:spcBef>
                <a:spcPts val="400"/>
              </a:spcBef>
              <a:spcAft>
                <a:spcPts val="0"/>
              </a:spcAft>
              <a:buSzPts val="1800"/>
              <a:buChar char="–"/>
              <a:defRPr/>
            </a:lvl2pPr>
            <a:lvl3pPr indent="-308610" lvl="2" marL="1371600" algn="l">
              <a:spcBef>
                <a:spcPts val="400"/>
              </a:spcBef>
              <a:spcAft>
                <a:spcPts val="0"/>
              </a:spcAft>
              <a:buSzPts val="1260"/>
              <a:buChar char="◆"/>
              <a:defRPr/>
            </a:lvl3pPr>
            <a:lvl4pPr indent="-342900" lvl="3" marL="1828800" algn="l">
              <a:spcBef>
                <a:spcPts val="40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7" name="Google Shape;27;p106"/>
          <p:cNvSpPr txBox="1"/>
          <p:nvPr>
            <p:ph idx="3" type="body"/>
          </p:nvPr>
        </p:nvSpPr>
        <p:spPr>
          <a:xfrm>
            <a:off x="4646613" y="3810000"/>
            <a:ext cx="4083050" cy="2514600"/>
          </a:xfrm>
          <a:prstGeom prst="rect">
            <a:avLst/>
          </a:prstGeom>
          <a:noFill/>
          <a:ln>
            <a:noFill/>
          </a:ln>
        </p:spPr>
        <p:txBody>
          <a:bodyPr anchorCtr="0" anchor="t" bIns="44450" lIns="90475" spcFirstLastPara="1" rIns="90475" wrap="square" tIns="44450">
            <a:noAutofit/>
          </a:bodyPr>
          <a:lstStyle>
            <a:lvl1pPr indent="-314325" lvl="0" marL="457200" algn="l">
              <a:spcBef>
                <a:spcPts val="180"/>
              </a:spcBef>
              <a:spcAft>
                <a:spcPts val="0"/>
              </a:spcAft>
              <a:buSzPts val="1350"/>
              <a:buChar char="●"/>
              <a:defRPr/>
            </a:lvl1pPr>
            <a:lvl2pPr indent="-342900" lvl="1" marL="914400" algn="l">
              <a:spcBef>
                <a:spcPts val="400"/>
              </a:spcBef>
              <a:spcAft>
                <a:spcPts val="0"/>
              </a:spcAft>
              <a:buSzPts val="1800"/>
              <a:buChar char="–"/>
              <a:defRPr/>
            </a:lvl2pPr>
            <a:lvl3pPr indent="-308610" lvl="2" marL="1371600" algn="l">
              <a:spcBef>
                <a:spcPts val="400"/>
              </a:spcBef>
              <a:spcAft>
                <a:spcPts val="0"/>
              </a:spcAft>
              <a:buSzPts val="1260"/>
              <a:buChar char="◆"/>
              <a:defRPr/>
            </a:lvl3pPr>
            <a:lvl4pPr indent="-342900" lvl="3" marL="1828800" algn="l">
              <a:spcBef>
                <a:spcPts val="40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type="tbl">
  <p:cSld name="TABLE">
    <p:spTree>
      <p:nvGrpSpPr>
        <p:cNvPr id="28" name="Shape 28"/>
        <p:cNvGrpSpPr/>
        <p:nvPr/>
      </p:nvGrpSpPr>
      <p:grpSpPr>
        <a:xfrm>
          <a:off x="0" y="0"/>
          <a:ext cx="0" cy="0"/>
          <a:chOff x="0" y="0"/>
          <a:chExt cx="0" cy="0"/>
        </a:xfrm>
      </p:grpSpPr>
      <p:sp>
        <p:nvSpPr>
          <p:cNvPr id="29" name="Google Shape;29;p107"/>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lvl1pPr lvl="0" algn="l">
              <a:lnSpc>
                <a:spcPct val="200000"/>
              </a:lnSpc>
              <a:spcBef>
                <a:spcPts val="0"/>
              </a:spcBef>
              <a:spcAft>
                <a:spcPts val="0"/>
              </a:spcAft>
              <a:buSzPts val="1400"/>
              <a:buNone/>
              <a:defRPr/>
            </a:lvl1pPr>
            <a:lvl2pPr lvl="1" algn="l">
              <a:lnSpc>
                <a:spcPct val="200000"/>
              </a:lnSpc>
              <a:spcBef>
                <a:spcPts val="0"/>
              </a:spcBef>
              <a:spcAft>
                <a:spcPts val="0"/>
              </a:spcAft>
              <a:buSzPts val="1400"/>
              <a:buNone/>
              <a:defRPr/>
            </a:lvl2pPr>
            <a:lvl3pPr lvl="2" algn="l">
              <a:lnSpc>
                <a:spcPct val="200000"/>
              </a:lnSpc>
              <a:spcBef>
                <a:spcPts val="0"/>
              </a:spcBef>
              <a:spcAft>
                <a:spcPts val="0"/>
              </a:spcAft>
              <a:buSzPts val="1400"/>
              <a:buNone/>
              <a:defRPr/>
            </a:lvl3pPr>
            <a:lvl4pPr lvl="3" algn="l">
              <a:lnSpc>
                <a:spcPct val="200000"/>
              </a:lnSpc>
              <a:spcBef>
                <a:spcPts val="0"/>
              </a:spcBef>
              <a:spcAft>
                <a:spcPts val="0"/>
              </a:spcAft>
              <a:buSzPts val="1400"/>
              <a:buNone/>
              <a:defRPr/>
            </a:lvl4pPr>
            <a:lvl5pPr lvl="4" algn="l">
              <a:lnSpc>
                <a:spcPct val="200000"/>
              </a:lnSpc>
              <a:spcBef>
                <a:spcPts val="0"/>
              </a:spcBef>
              <a:spcAft>
                <a:spcPts val="0"/>
              </a:spcAft>
              <a:buSzPts val="1400"/>
              <a:buNone/>
              <a:defRPr/>
            </a:lvl5pPr>
            <a:lvl6pPr lvl="5" algn="l">
              <a:lnSpc>
                <a:spcPct val="200000"/>
              </a:lnSpc>
              <a:spcBef>
                <a:spcPts val="0"/>
              </a:spcBef>
              <a:spcAft>
                <a:spcPts val="0"/>
              </a:spcAft>
              <a:buSzPts val="1400"/>
              <a:buNone/>
              <a:defRPr/>
            </a:lvl6pPr>
            <a:lvl7pPr lvl="6" algn="l">
              <a:lnSpc>
                <a:spcPct val="200000"/>
              </a:lnSpc>
              <a:spcBef>
                <a:spcPts val="0"/>
              </a:spcBef>
              <a:spcAft>
                <a:spcPts val="0"/>
              </a:spcAft>
              <a:buSzPts val="1400"/>
              <a:buNone/>
              <a:defRPr/>
            </a:lvl7pPr>
            <a:lvl8pPr lvl="7" algn="l">
              <a:lnSpc>
                <a:spcPct val="200000"/>
              </a:lnSpc>
              <a:spcBef>
                <a:spcPts val="0"/>
              </a:spcBef>
              <a:spcAft>
                <a:spcPts val="0"/>
              </a:spcAft>
              <a:buSzPts val="1400"/>
              <a:buNone/>
              <a:defRPr/>
            </a:lvl8pPr>
            <a:lvl9pPr lvl="8" algn="l">
              <a:lnSpc>
                <a:spcPct val="2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0" name="Shape 30"/>
        <p:cNvGrpSpPr/>
        <p:nvPr/>
      </p:nvGrpSpPr>
      <p:grpSpPr>
        <a:xfrm>
          <a:off x="0" y="0"/>
          <a:ext cx="0" cy="0"/>
          <a:chOff x="0" y="0"/>
          <a:chExt cx="0" cy="0"/>
        </a:xfrm>
      </p:grpSpPr>
      <p:sp>
        <p:nvSpPr>
          <p:cNvPr id="31" name="Google Shape;31;p108"/>
          <p:cNvSpPr txBox="1"/>
          <p:nvPr>
            <p:ph type="title"/>
          </p:nvPr>
        </p:nvSpPr>
        <p:spPr>
          <a:xfrm rot="5400000">
            <a:off x="4600576" y="2195512"/>
            <a:ext cx="6172200" cy="2085975"/>
          </a:xfrm>
          <a:prstGeom prst="rect">
            <a:avLst/>
          </a:prstGeom>
          <a:noFill/>
          <a:ln>
            <a:noFill/>
          </a:ln>
        </p:spPr>
        <p:txBody>
          <a:bodyPr anchorCtr="0" anchor="b" bIns="44450" lIns="90475" spcFirstLastPara="1" rIns="90475" wrap="square" tIns="44450">
            <a:noAutofit/>
          </a:bodyPr>
          <a:lstStyle>
            <a:lvl1pPr lvl="0" algn="l">
              <a:lnSpc>
                <a:spcPct val="200000"/>
              </a:lnSpc>
              <a:spcBef>
                <a:spcPts val="0"/>
              </a:spcBef>
              <a:spcAft>
                <a:spcPts val="0"/>
              </a:spcAft>
              <a:buSzPts val="1400"/>
              <a:buNone/>
              <a:defRPr/>
            </a:lvl1pPr>
            <a:lvl2pPr lvl="1" algn="l">
              <a:lnSpc>
                <a:spcPct val="200000"/>
              </a:lnSpc>
              <a:spcBef>
                <a:spcPts val="0"/>
              </a:spcBef>
              <a:spcAft>
                <a:spcPts val="0"/>
              </a:spcAft>
              <a:buSzPts val="1400"/>
              <a:buNone/>
              <a:defRPr/>
            </a:lvl2pPr>
            <a:lvl3pPr lvl="2" algn="l">
              <a:lnSpc>
                <a:spcPct val="200000"/>
              </a:lnSpc>
              <a:spcBef>
                <a:spcPts val="0"/>
              </a:spcBef>
              <a:spcAft>
                <a:spcPts val="0"/>
              </a:spcAft>
              <a:buSzPts val="1400"/>
              <a:buNone/>
              <a:defRPr/>
            </a:lvl3pPr>
            <a:lvl4pPr lvl="3" algn="l">
              <a:lnSpc>
                <a:spcPct val="200000"/>
              </a:lnSpc>
              <a:spcBef>
                <a:spcPts val="0"/>
              </a:spcBef>
              <a:spcAft>
                <a:spcPts val="0"/>
              </a:spcAft>
              <a:buSzPts val="1400"/>
              <a:buNone/>
              <a:defRPr/>
            </a:lvl4pPr>
            <a:lvl5pPr lvl="4" algn="l">
              <a:lnSpc>
                <a:spcPct val="200000"/>
              </a:lnSpc>
              <a:spcBef>
                <a:spcPts val="0"/>
              </a:spcBef>
              <a:spcAft>
                <a:spcPts val="0"/>
              </a:spcAft>
              <a:buSzPts val="1400"/>
              <a:buNone/>
              <a:defRPr/>
            </a:lvl5pPr>
            <a:lvl6pPr lvl="5" algn="l">
              <a:lnSpc>
                <a:spcPct val="200000"/>
              </a:lnSpc>
              <a:spcBef>
                <a:spcPts val="0"/>
              </a:spcBef>
              <a:spcAft>
                <a:spcPts val="0"/>
              </a:spcAft>
              <a:buSzPts val="1400"/>
              <a:buNone/>
              <a:defRPr/>
            </a:lvl6pPr>
            <a:lvl7pPr lvl="6" algn="l">
              <a:lnSpc>
                <a:spcPct val="200000"/>
              </a:lnSpc>
              <a:spcBef>
                <a:spcPts val="0"/>
              </a:spcBef>
              <a:spcAft>
                <a:spcPts val="0"/>
              </a:spcAft>
              <a:buSzPts val="1400"/>
              <a:buNone/>
              <a:defRPr/>
            </a:lvl7pPr>
            <a:lvl8pPr lvl="7" algn="l">
              <a:lnSpc>
                <a:spcPct val="200000"/>
              </a:lnSpc>
              <a:spcBef>
                <a:spcPts val="0"/>
              </a:spcBef>
              <a:spcAft>
                <a:spcPts val="0"/>
              </a:spcAft>
              <a:buSzPts val="1400"/>
              <a:buNone/>
              <a:defRPr/>
            </a:lvl8pPr>
            <a:lvl9pPr lvl="8" algn="l">
              <a:lnSpc>
                <a:spcPct val="200000"/>
              </a:lnSpc>
              <a:spcBef>
                <a:spcPts val="0"/>
              </a:spcBef>
              <a:spcAft>
                <a:spcPts val="0"/>
              </a:spcAft>
              <a:buSzPts val="1400"/>
              <a:buNone/>
              <a:defRPr/>
            </a:lvl9pPr>
          </a:lstStyle>
          <a:p/>
        </p:txBody>
      </p:sp>
      <p:sp>
        <p:nvSpPr>
          <p:cNvPr id="32" name="Google Shape;32;p108"/>
          <p:cNvSpPr txBox="1"/>
          <p:nvPr>
            <p:ph idx="1" type="body"/>
          </p:nvPr>
        </p:nvSpPr>
        <p:spPr>
          <a:xfrm rot="5400000">
            <a:off x="350044" y="183356"/>
            <a:ext cx="6172200" cy="6110288"/>
          </a:xfrm>
          <a:prstGeom prst="rect">
            <a:avLst/>
          </a:prstGeom>
          <a:noFill/>
          <a:ln>
            <a:noFill/>
          </a:ln>
        </p:spPr>
        <p:txBody>
          <a:bodyPr anchorCtr="0" anchor="t" bIns="44450" lIns="90475" spcFirstLastPara="1" rIns="90475" wrap="square" tIns="44450">
            <a:noAutofit/>
          </a:bodyPr>
          <a:lstStyle>
            <a:lvl1pPr indent="-314325" lvl="0" marL="457200" algn="l">
              <a:spcBef>
                <a:spcPts val="180"/>
              </a:spcBef>
              <a:spcAft>
                <a:spcPts val="0"/>
              </a:spcAft>
              <a:buSzPts val="1350"/>
              <a:buChar char="●"/>
              <a:defRPr/>
            </a:lvl1pPr>
            <a:lvl2pPr indent="-342900" lvl="1" marL="914400" algn="l">
              <a:spcBef>
                <a:spcPts val="400"/>
              </a:spcBef>
              <a:spcAft>
                <a:spcPts val="0"/>
              </a:spcAft>
              <a:buSzPts val="1800"/>
              <a:buChar char="–"/>
              <a:defRPr/>
            </a:lvl2pPr>
            <a:lvl3pPr indent="-308610" lvl="2" marL="1371600" algn="l">
              <a:spcBef>
                <a:spcPts val="400"/>
              </a:spcBef>
              <a:spcAft>
                <a:spcPts val="0"/>
              </a:spcAft>
              <a:buSzPts val="1260"/>
              <a:buChar char="◆"/>
              <a:defRPr/>
            </a:lvl3pPr>
            <a:lvl4pPr indent="-342900" lvl="3" marL="1828800" algn="l">
              <a:spcBef>
                <a:spcPts val="40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3" name="Shape 33"/>
        <p:cNvGrpSpPr/>
        <p:nvPr/>
      </p:nvGrpSpPr>
      <p:grpSpPr>
        <a:xfrm>
          <a:off x="0" y="0"/>
          <a:ext cx="0" cy="0"/>
          <a:chOff x="0" y="0"/>
          <a:chExt cx="0" cy="0"/>
        </a:xfrm>
      </p:grpSpPr>
      <p:sp>
        <p:nvSpPr>
          <p:cNvPr id="34" name="Google Shape;34;p109"/>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lvl1pPr lvl="0" algn="l">
              <a:lnSpc>
                <a:spcPct val="200000"/>
              </a:lnSpc>
              <a:spcBef>
                <a:spcPts val="0"/>
              </a:spcBef>
              <a:spcAft>
                <a:spcPts val="0"/>
              </a:spcAft>
              <a:buSzPts val="1400"/>
              <a:buNone/>
              <a:defRPr/>
            </a:lvl1pPr>
            <a:lvl2pPr lvl="1" algn="l">
              <a:lnSpc>
                <a:spcPct val="200000"/>
              </a:lnSpc>
              <a:spcBef>
                <a:spcPts val="0"/>
              </a:spcBef>
              <a:spcAft>
                <a:spcPts val="0"/>
              </a:spcAft>
              <a:buSzPts val="1400"/>
              <a:buNone/>
              <a:defRPr/>
            </a:lvl2pPr>
            <a:lvl3pPr lvl="2" algn="l">
              <a:lnSpc>
                <a:spcPct val="200000"/>
              </a:lnSpc>
              <a:spcBef>
                <a:spcPts val="0"/>
              </a:spcBef>
              <a:spcAft>
                <a:spcPts val="0"/>
              </a:spcAft>
              <a:buSzPts val="1400"/>
              <a:buNone/>
              <a:defRPr/>
            </a:lvl3pPr>
            <a:lvl4pPr lvl="3" algn="l">
              <a:lnSpc>
                <a:spcPct val="200000"/>
              </a:lnSpc>
              <a:spcBef>
                <a:spcPts val="0"/>
              </a:spcBef>
              <a:spcAft>
                <a:spcPts val="0"/>
              </a:spcAft>
              <a:buSzPts val="1400"/>
              <a:buNone/>
              <a:defRPr/>
            </a:lvl4pPr>
            <a:lvl5pPr lvl="4" algn="l">
              <a:lnSpc>
                <a:spcPct val="200000"/>
              </a:lnSpc>
              <a:spcBef>
                <a:spcPts val="0"/>
              </a:spcBef>
              <a:spcAft>
                <a:spcPts val="0"/>
              </a:spcAft>
              <a:buSzPts val="1400"/>
              <a:buNone/>
              <a:defRPr/>
            </a:lvl5pPr>
            <a:lvl6pPr lvl="5" algn="l">
              <a:lnSpc>
                <a:spcPct val="200000"/>
              </a:lnSpc>
              <a:spcBef>
                <a:spcPts val="0"/>
              </a:spcBef>
              <a:spcAft>
                <a:spcPts val="0"/>
              </a:spcAft>
              <a:buSzPts val="1400"/>
              <a:buNone/>
              <a:defRPr/>
            </a:lvl6pPr>
            <a:lvl7pPr lvl="6" algn="l">
              <a:lnSpc>
                <a:spcPct val="200000"/>
              </a:lnSpc>
              <a:spcBef>
                <a:spcPts val="0"/>
              </a:spcBef>
              <a:spcAft>
                <a:spcPts val="0"/>
              </a:spcAft>
              <a:buSzPts val="1400"/>
              <a:buNone/>
              <a:defRPr/>
            </a:lvl7pPr>
            <a:lvl8pPr lvl="7" algn="l">
              <a:lnSpc>
                <a:spcPct val="200000"/>
              </a:lnSpc>
              <a:spcBef>
                <a:spcPts val="0"/>
              </a:spcBef>
              <a:spcAft>
                <a:spcPts val="0"/>
              </a:spcAft>
              <a:buSzPts val="1400"/>
              <a:buNone/>
              <a:defRPr/>
            </a:lvl8pPr>
            <a:lvl9pPr lvl="8" algn="l">
              <a:lnSpc>
                <a:spcPct val="200000"/>
              </a:lnSpc>
              <a:spcBef>
                <a:spcPts val="0"/>
              </a:spcBef>
              <a:spcAft>
                <a:spcPts val="0"/>
              </a:spcAft>
              <a:buSzPts val="1400"/>
              <a:buNone/>
              <a:defRPr/>
            </a:lvl9pPr>
          </a:lstStyle>
          <a:p/>
        </p:txBody>
      </p:sp>
      <p:sp>
        <p:nvSpPr>
          <p:cNvPr id="35" name="Google Shape;35;p109"/>
          <p:cNvSpPr txBox="1"/>
          <p:nvPr>
            <p:ph idx="1" type="body"/>
          </p:nvPr>
        </p:nvSpPr>
        <p:spPr>
          <a:xfrm rot="5400000">
            <a:off x="1979612" y="-425450"/>
            <a:ext cx="5181600" cy="8318500"/>
          </a:xfrm>
          <a:prstGeom prst="rect">
            <a:avLst/>
          </a:prstGeom>
          <a:noFill/>
          <a:ln>
            <a:noFill/>
          </a:ln>
        </p:spPr>
        <p:txBody>
          <a:bodyPr anchorCtr="0" anchor="t" bIns="44450" lIns="90475" spcFirstLastPara="1" rIns="90475" wrap="square" tIns="44450">
            <a:noAutofit/>
          </a:bodyPr>
          <a:lstStyle>
            <a:lvl1pPr indent="-314325" lvl="0" marL="457200" algn="l">
              <a:spcBef>
                <a:spcPts val="180"/>
              </a:spcBef>
              <a:spcAft>
                <a:spcPts val="0"/>
              </a:spcAft>
              <a:buSzPts val="1350"/>
              <a:buChar char="●"/>
              <a:defRPr/>
            </a:lvl1pPr>
            <a:lvl2pPr indent="-342900" lvl="1" marL="914400" algn="l">
              <a:spcBef>
                <a:spcPts val="400"/>
              </a:spcBef>
              <a:spcAft>
                <a:spcPts val="0"/>
              </a:spcAft>
              <a:buSzPts val="1800"/>
              <a:buChar char="–"/>
              <a:defRPr/>
            </a:lvl2pPr>
            <a:lvl3pPr indent="-308610" lvl="2" marL="1371600" algn="l">
              <a:spcBef>
                <a:spcPts val="400"/>
              </a:spcBef>
              <a:spcAft>
                <a:spcPts val="0"/>
              </a:spcAft>
              <a:buSzPts val="1260"/>
              <a:buChar char="◆"/>
              <a:defRPr/>
            </a:lvl3pPr>
            <a:lvl4pPr indent="-342900" lvl="3" marL="1828800" algn="l">
              <a:spcBef>
                <a:spcPts val="40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6" name="Shape 36"/>
        <p:cNvGrpSpPr/>
        <p:nvPr/>
      </p:nvGrpSpPr>
      <p:grpSpPr>
        <a:xfrm>
          <a:off x="0" y="0"/>
          <a:ext cx="0" cy="0"/>
          <a:chOff x="0" y="0"/>
          <a:chExt cx="0" cy="0"/>
        </a:xfrm>
      </p:grpSpPr>
      <p:sp>
        <p:nvSpPr>
          <p:cNvPr id="37" name="Google Shape;37;p110"/>
          <p:cNvSpPr txBox="1"/>
          <p:nvPr>
            <p:ph type="title"/>
          </p:nvPr>
        </p:nvSpPr>
        <p:spPr>
          <a:xfrm>
            <a:off x="1792288" y="4800600"/>
            <a:ext cx="5486400" cy="566738"/>
          </a:xfrm>
          <a:prstGeom prst="rect">
            <a:avLst/>
          </a:prstGeom>
          <a:noFill/>
          <a:ln>
            <a:noFill/>
          </a:ln>
        </p:spPr>
        <p:txBody>
          <a:bodyPr anchorCtr="0" anchor="b" bIns="44450" lIns="90475" spcFirstLastPara="1" rIns="90475" wrap="square" tIns="44450">
            <a:noAutofit/>
          </a:bodyPr>
          <a:lstStyle>
            <a:lvl1pPr lvl="0" algn="l">
              <a:lnSpc>
                <a:spcPct val="180000"/>
              </a:lnSpc>
              <a:spcBef>
                <a:spcPts val="0"/>
              </a:spcBef>
              <a:spcAft>
                <a:spcPts val="0"/>
              </a:spcAft>
              <a:buSzPts val="1400"/>
              <a:buNone/>
              <a:defRPr b="1" sz="2000"/>
            </a:lvl1pPr>
            <a:lvl2pPr lvl="1" algn="l">
              <a:lnSpc>
                <a:spcPct val="200000"/>
              </a:lnSpc>
              <a:spcBef>
                <a:spcPts val="0"/>
              </a:spcBef>
              <a:spcAft>
                <a:spcPts val="0"/>
              </a:spcAft>
              <a:buSzPts val="1400"/>
              <a:buNone/>
              <a:defRPr/>
            </a:lvl2pPr>
            <a:lvl3pPr lvl="2" algn="l">
              <a:lnSpc>
                <a:spcPct val="200000"/>
              </a:lnSpc>
              <a:spcBef>
                <a:spcPts val="0"/>
              </a:spcBef>
              <a:spcAft>
                <a:spcPts val="0"/>
              </a:spcAft>
              <a:buSzPts val="1400"/>
              <a:buNone/>
              <a:defRPr/>
            </a:lvl3pPr>
            <a:lvl4pPr lvl="3" algn="l">
              <a:lnSpc>
                <a:spcPct val="200000"/>
              </a:lnSpc>
              <a:spcBef>
                <a:spcPts val="0"/>
              </a:spcBef>
              <a:spcAft>
                <a:spcPts val="0"/>
              </a:spcAft>
              <a:buSzPts val="1400"/>
              <a:buNone/>
              <a:defRPr/>
            </a:lvl4pPr>
            <a:lvl5pPr lvl="4" algn="l">
              <a:lnSpc>
                <a:spcPct val="200000"/>
              </a:lnSpc>
              <a:spcBef>
                <a:spcPts val="0"/>
              </a:spcBef>
              <a:spcAft>
                <a:spcPts val="0"/>
              </a:spcAft>
              <a:buSzPts val="1400"/>
              <a:buNone/>
              <a:defRPr/>
            </a:lvl5pPr>
            <a:lvl6pPr lvl="5" algn="l">
              <a:lnSpc>
                <a:spcPct val="200000"/>
              </a:lnSpc>
              <a:spcBef>
                <a:spcPts val="0"/>
              </a:spcBef>
              <a:spcAft>
                <a:spcPts val="0"/>
              </a:spcAft>
              <a:buSzPts val="1400"/>
              <a:buNone/>
              <a:defRPr/>
            </a:lvl6pPr>
            <a:lvl7pPr lvl="6" algn="l">
              <a:lnSpc>
                <a:spcPct val="200000"/>
              </a:lnSpc>
              <a:spcBef>
                <a:spcPts val="0"/>
              </a:spcBef>
              <a:spcAft>
                <a:spcPts val="0"/>
              </a:spcAft>
              <a:buSzPts val="1400"/>
              <a:buNone/>
              <a:defRPr/>
            </a:lvl7pPr>
            <a:lvl8pPr lvl="7" algn="l">
              <a:lnSpc>
                <a:spcPct val="200000"/>
              </a:lnSpc>
              <a:spcBef>
                <a:spcPts val="0"/>
              </a:spcBef>
              <a:spcAft>
                <a:spcPts val="0"/>
              </a:spcAft>
              <a:buSzPts val="1400"/>
              <a:buNone/>
              <a:defRPr/>
            </a:lvl8pPr>
            <a:lvl9pPr lvl="8" algn="l">
              <a:lnSpc>
                <a:spcPct val="200000"/>
              </a:lnSpc>
              <a:spcBef>
                <a:spcPts val="0"/>
              </a:spcBef>
              <a:spcAft>
                <a:spcPts val="0"/>
              </a:spcAft>
              <a:buSzPts val="1400"/>
              <a:buNone/>
              <a:defRPr/>
            </a:lvl9pPr>
          </a:lstStyle>
          <a:p/>
        </p:txBody>
      </p:sp>
      <p:sp>
        <p:nvSpPr>
          <p:cNvPr id="38" name="Google Shape;38;p110"/>
          <p:cNvSpPr/>
          <p:nvPr>
            <p:ph idx="2" type="pic"/>
          </p:nvPr>
        </p:nvSpPr>
        <p:spPr>
          <a:xfrm>
            <a:off x="1792288" y="612775"/>
            <a:ext cx="5486400" cy="4114800"/>
          </a:xfrm>
          <a:prstGeom prst="rect">
            <a:avLst/>
          </a:prstGeom>
          <a:noFill/>
          <a:ln>
            <a:noFill/>
          </a:ln>
        </p:spPr>
        <p:txBody>
          <a:bodyPr anchorCtr="0" anchor="t" bIns="44450" lIns="90475" spcFirstLastPara="1" rIns="90475" wrap="square" tIns="44450">
            <a:noAutofit/>
          </a:bodyPr>
          <a:lstStyle>
            <a:lvl1pPr lvl="0" marR="0" rtl="0" algn="l">
              <a:spcBef>
                <a:spcPts val="320"/>
              </a:spcBef>
              <a:spcAft>
                <a:spcPts val="0"/>
              </a:spcAft>
              <a:buClr>
                <a:srgbClr val="0C7B9C"/>
              </a:buClr>
              <a:buSzPts val="2400"/>
              <a:buFont typeface="Arial"/>
              <a:buNone/>
              <a:defRPr sz="3200">
                <a:solidFill>
                  <a:schemeClr val="dk1"/>
                </a:solidFill>
                <a:latin typeface="Arial"/>
                <a:ea typeface="Arial"/>
                <a:cs typeface="Arial"/>
                <a:sym typeface="Arial"/>
              </a:defRPr>
            </a:lvl1pPr>
            <a:lvl2pPr lvl="1" marR="0" rtl="0" algn="l">
              <a:spcBef>
                <a:spcPts val="400"/>
              </a:spcBef>
              <a:spcAft>
                <a:spcPts val="0"/>
              </a:spcAft>
              <a:buClr>
                <a:srgbClr val="0C7B9C"/>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00"/>
              </a:spcBef>
              <a:spcAft>
                <a:spcPts val="0"/>
              </a:spcAft>
              <a:buClr>
                <a:srgbClr val="0C7B9C"/>
              </a:buClr>
              <a:buSzPts val="1680"/>
              <a:buFont typeface="Noto Sans Symbols"/>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4pPr>
            <a:lvl5pPr lvl="4"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5pPr>
            <a:lvl6pPr lvl="5"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6pPr>
            <a:lvl7pPr lvl="6"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7pPr>
            <a:lvl8pPr lvl="7"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8pPr>
            <a:lvl9pPr lvl="8"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9pPr>
          </a:lstStyle>
          <a:p/>
        </p:txBody>
      </p:sp>
      <p:sp>
        <p:nvSpPr>
          <p:cNvPr id="39" name="Google Shape;39;p110"/>
          <p:cNvSpPr txBox="1"/>
          <p:nvPr>
            <p:ph idx="1" type="body"/>
          </p:nvPr>
        </p:nvSpPr>
        <p:spPr>
          <a:xfrm>
            <a:off x="1792288" y="5367338"/>
            <a:ext cx="5486400" cy="804862"/>
          </a:xfrm>
          <a:prstGeom prst="rect">
            <a:avLst/>
          </a:prstGeom>
          <a:noFill/>
          <a:ln>
            <a:noFill/>
          </a:ln>
        </p:spPr>
        <p:txBody>
          <a:bodyPr anchorCtr="0" anchor="t" bIns="44450" lIns="90475" spcFirstLastPara="1" rIns="90475" wrap="square" tIns="44450">
            <a:noAutofit/>
          </a:bodyPr>
          <a:lstStyle>
            <a:lvl1pPr indent="-228600" lvl="0" marL="457200" algn="l">
              <a:spcBef>
                <a:spcPts val="140"/>
              </a:spcBef>
              <a:spcAft>
                <a:spcPts val="0"/>
              </a:spcAft>
              <a:buSzPts val="1050"/>
              <a:buNone/>
              <a:defRPr sz="1400"/>
            </a:lvl1pPr>
            <a:lvl2pPr indent="-228600" lvl="1" marL="914400" algn="l">
              <a:spcBef>
                <a:spcPts val="400"/>
              </a:spcBef>
              <a:spcAft>
                <a:spcPts val="0"/>
              </a:spcAft>
              <a:buSzPts val="1200"/>
              <a:buNone/>
              <a:defRPr sz="1200"/>
            </a:lvl2pPr>
            <a:lvl3pPr indent="-228600" lvl="2" marL="1371600" algn="l">
              <a:spcBef>
                <a:spcPts val="400"/>
              </a:spcBef>
              <a:spcAft>
                <a:spcPts val="0"/>
              </a:spcAft>
              <a:buSzPts val="700"/>
              <a:buNone/>
              <a:defRPr sz="1000"/>
            </a:lvl3pPr>
            <a:lvl4pPr indent="-228600" lvl="3" marL="1828800" algn="l">
              <a:spcBef>
                <a:spcPts val="40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0" name="Shape 40"/>
        <p:cNvGrpSpPr/>
        <p:nvPr/>
      </p:nvGrpSpPr>
      <p:grpSpPr>
        <a:xfrm>
          <a:off x="0" y="0"/>
          <a:ext cx="0" cy="0"/>
          <a:chOff x="0" y="0"/>
          <a:chExt cx="0" cy="0"/>
        </a:xfrm>
      </p:grpSpPr>
      <p:sp>
        <p:nvSpPr>
          <p:cNvPr id="41" name="Google Shape;41;p111"/>
          <p:cNvSpPr txBox="1"/>
          <p:nvPr>
            <p:ph type="title"/>
          </p:nvPr>
        </p:nvSpPr>
        <p:spPr>
          <a:xfrm>
            <a:off x="457200" y="273050"/>
            <a:ext cx="3008313" cy="1162050"/>
          </a:xfrm>
          <a:prstGeom prst="rect">
            <a:avLst/>
          </a:prstGeom>
          <a:noFill/>
          <a:ln>
            <a:noFill/>
          </a:ln>
        </p:spPr>
        <p:txBody>
          <a:bodyPr anchorCtr="0" anchor="b" bIns="44450" lIns="90475" spcFirstLastPara="1" rIns="90475" wrap="square" tIns="44450">
            <a:noAutofit/>
          </a:bodyPr>
          <a:lstStyle>
            <a:lvl1pPr lvl="0" algn="l">
              <a:lnSpc>
                <a:spcPct val="180000"/>
              </a:lnSpc>
              <a:spcBef>
                <a:spcPts val="0"/>
              </a:spcBef>
              <a:spcAft>
                <a:spcPts val="0"/>
              </a:spcAft>
              <a:buSzPts val="1400"/>
              <a:buNone/>
              <a:defRPr b="1" sz="2000"/>
            </a:lvl1pPr>
            <a:lvl2pPr lvl="1" algn="l">
              <a:lnSpc>
                <a:spcPct val="200000"/>
              </a:lnSpc>
              <a:spcBef>
                <a:spcPts val="0"/>
              </a:spcBef>
              <a:spcAft>
                <a:spcPts val="0"/>
              </a:spcAft>
              <a:buSzPts val="1400"/>
              <a:buNone/>
              <a:defRPr/>
            </a:lvl2pPr>
            <a:lvl3pPr lvl="2" algn="l">
              <a:lnSpc>
                <a:spcPct val="200000"/>
              </a:lnSpc>
              <a:spcBef>
                <a:spcPts val="0"/>
              </a:spcBef>
              <a:spcAft>
                <a:spcPts val="0"/>
              </a:spcAft>
              <a:buSzPts val="1400"/>
              <a:buNone/>
              <a:defRPr/>
            </a:lvl3pPr>
            <a:lvl4pPr lvl="3" algn="l">
              <a:lnSpc>
                <a:spcPct val="200000"/>
              </a:lnSpc>
              <a:spcBef>
                <a:spcPts val="0"/>
              </a:spcBef>
              <a:spcAft>
                <a:spcPts val="0"/>
              </a:spcAft>
              <a:buSzPts val="1400"/>
              <a:buNone/>
              <a:defRPr/>
            </a:lvl4pPr>
            <a:lvl5pPr lvl="4" algn="l">
              <a:lnSpc>
                <a:spcPct val="200000"/>
              </a:lnSpc>
              <a:spcBef>
                <a:spcPts val="0"/>
              </a:spcBef>
              <a:spcAft>
                <a:spcPts val="0"/>
              </a:spcAft>
              <a:buSzPts val="1400"/>
              <a:buNone/>
              <a:defRPr/>
            </a:lvl5pPr>
            <a:lvl6pPr lvl="5" algn="l">
              <a:lnSpc>
                <a:spcPct val="200000"/>
              </a:lnSpc>
              <a:spcBef>
                <a:spcPts val="0"/>
              </a:spcBef>
              <a:spcAft>
                <a:spcPts val="0"/>
              </a:spcAft>
              <a:buSzPts val="1400"/>
              <a:buNone/>
              <a:defRPr/>
            </a:lvl6pPr>
            <a:lvl7pPr lvl="6" algn="l">
              <a:lnSpc>
                <a:spcPct val="200000"/>
              </a:lnSpc>
              <a:spcBef>
                <a:spcPts val="0"/>
              </a:spcBef>
              <a:spcAft>
                <a:spcPts val="0"/>
              </a:spcAft>
              <a:buSzPts val="1400"/>
              <a:buNone/>
              <a:defRPr/>
            </a:lvl7pPr>
            <a:lvl8pPr lvl="7" algn="l">
              <a:lnSpc>
                <a:spcPct val="200000"/>
              </a:lnSpc>
              <a:spcBef>
                <a:spcPts val="0"/>
              </a:spcBef>
              <a:spcAft>
                <a:spcPts val="0"/>
              </a:spcAft>
              <a:buSzPts val="1400"/>
              <a:buNone/>
              <a:defRPr/>
            </a:lvl8pPr>
            <a:lvl9pPr lvl="8" algn="l">
              <a:lnSpc>
                <a:spcPct val="200000"/>
              </a:lnSpc>
              <a:spcBef>
                <a:spcPts val="0"/>
              </a:spcBef>
              <a:spcAft>
                <a:spcPts val="0"/>
              </a:spcAft>
              <a:buSzPts val="1400"/>
              <a:buNone/>
              <a:defRPr/>
            </a:lvl9pPr>
          </a:lstStyle>
          <a:p/>
        </p:txBody>
      </p:sp>
      <p:sp>
        <p:nvSpPr>
          <p:cNvPr id="42" name="Google Shape;42;p111"/>
          <p:cNvSpPr txBox="1"/>
          <p:nvPr>
            <p:ph idx="1" type="body"/>
          </p:nvPr>
        </p:nvSpPr>
        <p:spPr>
          <a:xfrm>
            <a:off x="3575050" y="273050"/>
            <a:ext cx="5111750" cy="5853113"/>
          </a:xfrm>
          <a:prstGeom prst="rect">
            <a:avLst/>
          </a:prstGeom>
          <a:noFill/>
          <a:ln>
            <a:noFill/>
          </a:ln>
        </p:spPr>
        <p:txBody>
          <a:bodyPr anchorCtr="0" anchor="t" bIns="44450" lIns="90475" spcFirstLastPara="1" rIns="90475" wrap="square" tIns="44450">
            <a:noAutofit/>
          </a:bodyPr>
          <a:lstStyle>
            <a:lvl1pPr indent="-381000" lvl="0" marL="457200" algn="l">
              <a:spcBef>
                <a:spcPts val="320"/>
              </a:spcBef>
              <a:spcAft>
                <a:spcPts val="0"/>
              </a:spcAft>
              <a:buSzPts val="2400"/>
              <a:buChar char="●"/>
              <a:defRPr sz="3200"/>
            </a:lvl1pPr>
            <a:lvl2pPr indent="-406400" lvl="1" marL="914400" algn="l">
              <a:spcBef>
                <a:spcPts val="400"/>
              </a:spcBef>
              <a:spcAft>
                <a:spcPts val="0"/>
              </a:spcAft>
              <a:buSzPts val="2800"/>
              <a:buChar char="–"/>
              <a:defRPr sz="2800"/>
            </a:lvl2pPr>
            <a:lvl3pPr indent="-335280" lvl="2" marL="1371600" algn="l">
              <a:spcBef>
                <a:spcPts val="400"/>
              </a:spcBef>
              <a:spcAft>
                <a:spcPts val="0"/>
              </a:spcAft>
              <a:buSzPts val="1680"/>
              <a:buChar char="◆"/>
              <a:defRPr sz="2400"/>
            </a:lvl3pPr>
            <a:lvl4pPr indent="-355600" lvl="3" marL="1828800" algn="l">
              <a:spcBef>
                <a:spcPts val="400"/>
              </a:spcBef>
              <a:spcAft>
                <a:spcPts val="0"/>
              </a:spcAft>
              <a:buClr>
                <a:schemeClr val="dk1"/>
              </a:buClr>
              <a:buSzPts val="2000"/>
              <a:buFont typeface="Times New Roman"/>
              <a:buChar char="–"/>
              <a:defRPr sz="2000"/>
            </a:lvl4pPr>
            <a:lvl5pPr indent="-355600" lvl="4" marL="2286000" algn="l">
              <a:spcBef>
                <a:spcPts val="400"/>
              </a:spcBef>
              <a:spcAft>
                <a:spcPts val="0"/>
              </a:spcAft>
              <a:buClr>
                <a:schemeClr val="dk1"/>
              </a:buClr>
              <a:buSzPts val="2000"/>
              <a:buFont typeface="Times New Roman"/>
              <a:buChar char="•"/>
              <a:defRPr sz="2000"/>
            </a:lvl5pPr>
            <a:lvl6pPr indent="-355600" lvl="5" marL="2743200" algn="l">
              <a:spcBef>
                <a:spcPts val="400"/>
              </a:spcBef>
              <a:spcAft>
                <a:spcPts val="0"/>
              </a:spcAft>
              <a:buClr>
                <a:schemeClr val="dk1"/>
              </a:buClr>
              <a:buSzPts val="2000"/>
              <a:buFont typeface="Times New Roman"/>
              <a:buChar char="•"/>
              <a:defRPr sz="2000"/>
            </a:lvl6pPr>
            <a:lvl7pPr indent="-355600" lvl="6" marL="3200400" algn="l">
              <a:spcBef>
                <a:spcPts val="400"/>
              </a:spcBef>
              <a:spcAft>
                <a:spcPts val="0"/>
              </a:spcAft>
              <a:buClr>
                <a:schemeClr val="dk1"/>
              </a:buClr>
              <a:buSzPts val="2000"/>
              <a:buFont typeface="Times New Roman"/>
              <a:buChar char="•"/>
              <a:defRPr sz="2000"/>
            </a:lvl7pPr>
            <a:lvl8pPr indent="-355600" lvl="7" marL="3657600" algn="l">
              <a:spcBef>
                <a:spcPts val="400"/>
              </a:spcBef>
              <a:spcAft>
                <a:spcPts val="0"/>
              </a:spcAft>
              <a:buClr>
                <a:schemeClr val="dk1"/>
              </a:buClr>
              <a:buSzPts val="2000"/>
              <a:buFont typeface="Times New Roman"/>
              <a:buChar char="•"/>
              <a:defRPr sz="2000"/>
            </a:lvl8pPr>
            <a:lvl9pPr indent="-355600" lvl="8" marL="4114800" algn="l">
              <a:spcBef>
                <a:spcPts val="400"/>
              </a:spcBef>
              <a:spcAft>
                <a:spcPts val="0"/>
              </a:spcAft>
              <a:buClr>
                <a:schemeClr val="dk1"/>
              </a:buClr>
              <a:buSzPts val="2000"/>
              <a:buFont typeface="Times New Roman"/>
              <a:buChar char="•"/>
              <a:defRPr sz="2000"/>
            </a:lvl9pPr>
          </a:lstStyle>
          <a:p/>
        </p:txBody>
      </p:sp>
      <p:sp>
        <p:nvSpPr>
          <p:cNvPr id="43" name="Google Shape;43;p111"/>
          <p:cNvSpPr txBox="1"/>
          <p:nvPr>
            <p:ph idx="2" type="body"/>
          </p:nvPr>
        </p:nvSpPr>
        <p:spPr>
          <a:xfrm>
            <a:off x="457200" y="1435100"/>
            <a:ext cx="3008313" cy="4691063"/>
          </a:xfrm>
          <a:prstGeom prst="rect">
            <a:avLst/>
          </a:prstGeom>
          <a:noFill/>
          <a:ln>
            <a:noFill/>
          </a:ln>
        </p:spPr>
        <p:txBody>
          <a:bodyPr anchorCtr="0" anchor="t" bIns="44450" lIns="90475" spcFirstLastPara="1" rIns="90475" wrap="square" tIns="44450">
            <a:noAutofit/>
          </a:bodyPr>
          <a:lstStyle>
            <a:lvl1pPr indent="-228600" lvl="0" marL="457200" algn="l">
              <a:spcBef>
                <a:spcPts val="140"/>
              </a:spcBef>
              <a:spcAft>
                <a:spcPts val="0"/>
              </a:spcAft>
              <a:buSzPts val="1050"/>
              <a:buNone/>
              <a:defRPr sz="1400"/>
            </a:lvl1pPr>
            <a:lvl2pPr indent="-228600" lvl="1" marL="914400" algn="l">
              <a:spcBef>
                <a:spcPts val="400"/>
              </a:spcBef>
              <a:spcAft>
                <a:spcPts val="0"/>
              </a:spcAft>
              <a:buSzPts val="1200"/>
              <a:buNone/>
              <a:defRPr sz="1200"/>
            </a:lvl2pPr>
            <a:lvl3pPr indent="-228600" lvl="2" marL="1371600" algn="l">
              <a:spcBef>
                <a:spcPts val="400"/>
              </a:spcBef>
              <a:spcAft>
                <a:spcPts val="0"/>
              </a:spcAft>
              <a:buSzPts val="700"/>
              <a:buNone/>
              <a:defRPr sz="1000"/>
            </a:lvl3pPr>
            <a:lvl4pPr indent="-228600" lvl="3" marL="1828800" algn="l">
              <a:spcBef>
                <a:spcPts val="40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02"/>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lvl1pPr lvl="0"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1pPr>
            <a:lvl2pPr lvl="1"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2pPr>
            <a:lvl3pPr lvl="2"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3pPr>
            <a:lvl4pPr lvl="3"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4pPr>
            <a:lvl5pPr lvl="4"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5pPr>
            <a:lvl6pPr lvl="5"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6pPr>
            <a:lvl7pPr lvl="6"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7pPr>
            <a:lvl8pPr lvl="7"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8pPr>
            <a:lvl9pPr lvl="8"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9pPr>
          </a:lstStyle>
          <a:p/>
        </p:txBody>
      </p:sp>
      <p:sp>
        <p:nvSpPr>
          <p:cNvPr id="7" name="Google Shape;7;p102"/>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lvl1pPr indent="-361950" lvl="0" marL="457200" marR="0" rtl="0" algn="l">
              <a:spcBef>
                <a:spcPts val="280"/>
              </a:spcBef>
              <a:spcAft>
                <a:spcPts val="0"/>
              </a:spcAft>
              <a:buClr>
                <a:srgbClr val="0C7B9C"/>
              </a:buClr>
              <a:buSzPts val="2100"/>
              <a:buFont typeface="Arial"/>
              <a:buChar char="●"/>
              <a:defRPr b="0" i="0" sz="2800" u="none" cap="none" strike="noStrike">
                <a:solidFill>
                  <a:schemeClr val="dk1"/>
                </a:solidFill>
                <a:latin typeface="Arial"/>
                <a:ea typeface="Arial"/>
                <a:cs typeface="Arial"/>
                <a:sym typeface="Arial"/>
              </a:defRPr>
            </a:lvl1pPr>
            <a:lvl2pPr indent="-406400" lvl="1" marL="914400" marR="0" rtl="0" algn="l">
              <a:spcBef>
                <a:spcPts val="400"/>
              </a:spcBef>
              <a:spcAft>
                <a:spcPts val="0"/>
              </a:spcAft>
              <a:buClr>
                <a:srgbClr val="0C7B9C"/>
              </a:buClr>
              <a:buSzPts val="2800"/>
              <a:buFont typeface="Arial"/>
              <a:buChar char="–"/>
              <a:defRPr b="0" i="0" sz="2800" u="none" cap="none" strike="noStrike">
                <a:solidFill>
                  <a:schemeClr val="dk1"/>
                </a:solidFill>
                <a:latin typeface="Arial"/>
                <a:ea typeface="Arial"/>
                <a:cs typeface="Arial"/>
                <a:sym typeface="Arial"/>
              </a:defRPr>
            </a:lvl2pPr>
            <a:lvl3pPr indent="-335280" lvl="2" marL="1371600" marR="0" rtl="0" algn="l">
              <a:spcBef>
                <a:spcPts val="400"/>
              </a:spcBef>
              <a:spcAft>
                <a:spcPts val="0"/>
              </a:spcAft>
              <a:buClr>
                <a:srgbClr val="0C7B9C"/>
              </a:buClr>
              <a:buSzPts val="1680"/>
              <a:buFont typeface="Noto Sans Symbols"/>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grpSp>
        <p:nvGrpSpPr>
          <p:cNvPr id="8" name="Google Shape;8;p102"/>
          <p:cNvGrpSpPr/>
          <p:nvPr/>
        </p:nvGrpSpPr>
        <p:grpSpPr>
          <a:xfrm>
            <a:off x="304800" y="838200"/>
            <a:ext cx="8534400" cy="152400"/>
            <a:chOff x="264" y="788"/>
            <a:chExt cx="5232" cy="124"/>
          </a:xfrm>
        </p:grpSpPr>
        <p:sp>
          <p:nvSpPr>
            <p:cNvPr id="9" name="Google Shape;9;p102"/>
            <p:cNvSpPr txBox="1"/>
            <p:nvPr/>
          </p:nvSpPr>
          <p:spPr>
            <a:xfrm>
              <a:off x="264" y="788"/>
              <a:ext cx="5232" cy="61"/>
            </a:xfrm>
            <a:prstGeom prst="rect">
              <a:avLst/>
            </a:prstGeom>
            <a:gradFill>
              <a:gsLst>
                <a:gs pos="0">
                  <a:srgbClr val="0E9BBA"/>
                </a:gs>
                <a:gs pos="50000">
                  <a:srgbClr val="12C2E9"/>
                </a:gs>
                <a:gs pos="100000">
                  <a:srgbClr val="0E9BBA"/>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sp>
          <p:nvSpPr>
            <p:cNvPr id="10" name="Google Shape;10;p102"/>
            <p:cNvSpPr txBox="1"/>
            <p:nvPr/>
          </p:nvSpPr>
          <p:spPr>
            <a:xfrm>
              <a:off x="264" y="881"/>
              <a:ext cx="5232" cy="31"/>
            </a:xfrm>
            <a:prstGeom prst="rect">
              <a:avLst/>
            </a:prstGeom>
            <a:gradFill>
              <a:gsLst>
                <a:gs pos="0">
                  <a:srgbClr val="B200B2"/>
                </a:gs>
                <a:gs pos="50000">
                  <a:srgbClr val="FF00FF"/>
                </a:gs>
                <a:gs pos="100000">
                  <a:srgbClr val="B200B2"/>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grpSp>
      <p:grpSp>
        <p:nvGrpSpPr>
          <p:cNvPr id="11" name="Google Shape;11;p102"/>
          <p:cNvGrpSpPr/>
          <p:nvPr/>
        </p:nvGrpSpPr>
        <p:grpSpPr>
          <a:xfrm>
            <a:off x="381000" y="6400800"/>
            <a:ext cx="8382000" cy="304800"/>
            <a:chOff x="288" y="3408"/>
            <a:chExt cx="5280" cy="192"/>
          </a:xfrm>
        </p:grpSpPr>
        <p:sp>
          <p:nvSpPr>
            <p:cNvPr id="12" name="Google Shape;12;p102"/>
            <p:cNvSpPr txBox="1"/>
            <p:nvPr/>
          </p:nvSpPr>
          <p:spPr>
            <a:xfrm>
              <a:off x="288" y="3408"/>
              <a:ext cx="5280" cy="192"/>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sp>
          <p:nvSpPr>
            <p:cNvPr id="13" name="Google Shape;13;p102"/>
            <p:cNvSpPr txBox="1"/>
            <p:nvPr/>
          </p:nvSpPr>
          <p:spPr>
            <a:xfrm>
              <a:off x="288" y="3425"/>
              <a:ext cx="5269" cy="143"/>
            </a:xfrm>
            <a:prstGeom prst="rect">
              <a:avLst/>
            </a:prstGeom>
            <a:noFill/>
            <a:ln>
              <a:noFill/>
            </a:ln>
          </p:spPr>
          <p:txBody>
            <a:bodyPr anchorCtr="0" anchor="b" bIns="0" lIns="0" spcFirstLastPara="1" rIns="0" wrap="square" tIns="0">
              <a:spAutoFit/>
            </a:bodyPr>
            <a:lstStyle/>
            <a:p>
              <a:pPr indent="0" lvl="0" marL="0" marR="0" rtl="0" algn="l">
                <a:lnSpc>
                  <a:spcPct val="166666"/>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	    			      4/18/2004               </a:t>
              </a:r>
              <a:fld id="{00000000-1234-1234-1234-123412341234}" type="slidenum">
                <a:rPr b="0" i="0" lang="en-US" sz="1200" u="none">
                  <a:solidFill>
                    <a:schemeClr val="dk1"/>
                  </a:solidFill>
                  <a:latin typeface="Arial"/>
                  <a:ea typeface="Arial"/>
                  <a:cs typeface="Arial"/>
                  <a:sym typeface="Arial"/>
                </a:rPr>
                <a:t>‹#›</a:t>
              </a:fld>
              <a:r>
                <a:rPr b="0" i="0" lang="en-US" sz="1200" u="none">
                  <a:solidFill>
                    <a:schemeClr val="dk1"/>
                  </a:solidFill>
                  <a:latin typeface="Arial"/>
                  <a:ea typeface="Arial"/>
                  <a:cs typeface="Arial"/>
                  <a:sym typeface="Arial"/>
                </a:rPr>
                <a:t> </a:t>
              </a:r>
              <a:endParaRPr/>
            </a:p>
          </p:txBody>
        </p:sp>
      </p:gr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vmlDrawing" Target="../drawings/vmlDrawing7.vml"/><Relationship Id="rId4" Type="http://schemas.openxmlformats.org/officeDocument/2006/relationships/oleObject" Target="../embeddings/Microsoft_Office_Word_97_-_2003_Document4.doc"/><Relationship Id="rId5" Type="http://schemas.openxmlformats.org/officeDocument/2006/relationships/oleObject" Target="../embeddings/Microsoft_Office_Word_97_-_2003_Document4.doc"/><Relationship Id="rId6" Type="http://schemas.openxmlformats.org/officeDocument/2006/relationships/image" Target="../media/image7.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0.xml"/><Relationship Id="rId3" Type="http://schemas.openxmlformats.org/officeDocument/2006/relationships/image" Target="../media/image74.png"/><Relationship Id="rId4" Type="http://schemas.openxmlformats.org/officeDocument/2006/relationships/image" Target="../media/image8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1.xml"/><Relationship Id="rId3" Type="http://schemas.openxmlformats.org/officeDocument/2006/relationships/image" Target="../media/image84.png"/><Relationship Id="rId4" Type="http://schemas.openxmlformats.org/officeDocument/2006/relationships/image" Target="../media/image8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vmlDrawing" Target="../drawings/vmlDrawing8.vml"/><Relationship Id="rId4" Type="http://schemas.openxmlformats.org/officeDocument/2006/relationships/oleObject" Target="../embeddings/Microsoft_Office_Word_97_-_2003_Document5.doc"/><Relationship Id="rId5" Type="http://schemas.openxmlformats.org/officeDocument/2006/relationships/oleObject" Target="../embeddings/Microsoft_Office_Word_97_-_2003_Document5.doc"/><Relationship Id="rId6"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vmlDrawing" Target="../drawings/vmlDrawing9.vml"/><Relationship Id="rId4" Type="http://schemas.openxmlformats.org/officeDocument/2006/relationships/oleObject" Target="../embeddings/Microsoft_Office_Word_97_-_2003_Document6.doc"/><Relationship Id="rId5" Type="http://schemas.openxmlformats.org/officeDocument/2006/relationships/oleObject" Target="../embeddings/Microsoft_Office_Word_97_-_2003_Document6.doc"/><Relationship Id="rId6"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vmlDrawing" Target="../drawings/vmlDrawing10.vml"/><Relationship Id="rId4" Type="http://schemas.openxmlformats.org/officeDocument/2006/relationships/oleObject" Target="../embeddings/Microsoft_Office_Word_97_-_2003_Document7.doc"/><Relationship Id="rId5" Type="http://schemas.openxmlformats.org/officeDocument/2006/relationships/oleObject" Target="../embeddings/Microsoft_Office_Word_97_-_2003_Document7.doc"/><Relationship Id="rId6"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vmlDrawing" Target="../drawings/vmlDrawing11.vml"/><Relationship Id="rId4" Type="http://schemas.openxmlformats.org/officeDocument/2006/relationships/oleObject" Target="../embeddings/Microsoft_Office_Word_97_-_2003_Document8.doc"/><Relationship Id="rId5" Type="http://schemas.openxmlformats.org/officeDocument/2006/relationships/oleObject" Target="../embeddings/Microsoft_Office_Word_97_-_2003_Document8.doc"/><Relationship Id="rId6"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vmlDrawing" Target="../drawings/vmlDrawing12.vml"/><Relationship Id="rId4" Type="http://schemas.openxmlformats.org/officeDocument/2006/relationships/oleObject" Target="../embeddings/oleObject5.bin"/><Relationship Id="rId5" Type="http://schemas.openxmlformats.org/officeDocument/2006/relationships/oleObject" Target="../embeddings/oleObject5.bin"/><Relationship Id="rId6"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vmlDrawing" Target="../drawings/vmlDrawing13.vml"/><Relationship Id="rId4" Type="http://schemas.openxmlformats.org/officeDocument/2006/relationships/oleObject" Target="../embeddings/Microsoft_Office_Word_97_-_2003_Document9.doc"/><Relationship Id="rId5" Type="http://schemas.openxmlformats.org/officeDocument/2006/relationships/oleObject" Target="../embeddings/Microsoft_Office_Word_97_-_2003_Document9.doc"/><Relationship Id="rId6"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vmlDrawing" Target="../drawings/vmlDrawing14.vml"/><Relationship Id="rId4" Type="http://schemas.openxmlformats.org/officeDocument/2006/relationships/oleObject" Target="../embeddings/Microsoft_Office_Word_97_-_2003_Document10.doc"/><Relationship Id="rId5" Type="http://schemas.openxmlformats.org/officeDocument/2006/relationships/oleObject" Target="../embeddings/Microsoft_Office_Word_97_-_2003_Document10.doc"/><Relationship Id="rId6"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vmlDrawing" Target="../drawings/vmlDrawing15.vml"/><Relationship Id="rId4" Type="http://schemas.openxmlformats.org/officeDocument/2006/relationships/oleObject" Target="../embeddings/oleObject6.bin"/><Relationship Id="rId5" Type="http://schemas.openxmlformats.org/officeDocument/2006/relationships/oleObject" Target="../embeddings/oleObject6.bin"/><Relationship Id="rId6"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vmlDrawing" Target="../drawings/vmlDrawing16.vml"/><Relationship Id="rId4" Type="http://schemas.openxmlformats.org/officeDocument/2006/relationships/oleObject" Target="../embeddings/oleObject7.bin"/><Relationship Id="rId5" Type="http://schemas.openxmlformats.org/officeDocument/2006/relationships/oleObject" Target="../embeddings/oleObject7.bin"/><Relationship Id="rId6"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vmlDrawing" Target="../drawings/vmlDrawing17.vml"/><Relationship Id="rId4" Type="http://schemas.openxmlformats.org/officeDocument/2006/relationships/oleObject" Target="../embeddings/oleObject8.bin"/><Relationship Id="rId9" Type="http://schemas.openxmlformats.org/officeDocument/2006/relationships/image" Target="../media/image14.png"/><Relationship Id="rId5" Type="http://schemas.openxmlformats.org/officeDocument/2006/relationships/oleObject" Target="../embeddings/oleObject8.bin"/><Relationship Id="rId6" Type="http://schemas.openxmlformats.org/officeDocument/2006/relationships/image" Target="../media/image22.png"/><Relationship Id="rId7" Type="http://schemas.openxmlformats.org/officeDocument/2006/relationships/oleObject" Target="../embeddings/oleObject9.bin"/><Relationship Id="rId8" Type="http://schemas.openxmlformats.org/officeDocument/2006/relationships/oleObject" Target="../embeddings/oleObject9.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21.png"/></Relationships>
</file>

<file path=ppt/slides/_rels/slide30.xml.rels><?xml version="1.0" encoding="UTF-8" standalone="yes"?><Relationships xmlns="http://schemas.openxmlformats.org/package/2006/relationships"><Relationship Id="rId11" Type="http://schemas.openxmlformats.org/officeDocument/2006/relationships/oleObject" Target="../embeddings/Microsoft_Office_Word_97_-_2003_Document13.doc"/><Relationship Id="rId10" Type="http://schemas.openxmlformats.org/officeDocument/2006/relationships/oleObject" Target="../embeddings/Microsoft_Office_Word_97_-_2003_Document13.doc"/><Relationship Id="rId13" Type="http://schemas.openxmlformats.org/officeDocument/2006/relationships/oleObject" Target="../embeddings/Microsoft_Office_Word_97_-_2003_Document14.doc"/><Relationship Id="rId12" Type="http://schemas.openxmlformats.org/officeDocument/2006/relationships/image" Target="../media/image32.png"/><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vmlDrawing" Target="../drawings/vmlDrawing18.vml"/><Relationship Id="rId4" Type="http://schemas.openxmlformats.org/officeDocument/2006/relationships/oleObject" Target="../embeddings/Microsoft_Office_Word_97_-_2003_Document11.doc"/><Relationship Id="rId9" Type="http://schemas.openxmlformats.org/officeDocument/2006/relationships/image" Target="../media/image13.png"/><Relationship Id="rId15" Type="http://schemas.openxmlformats.org/officeDocument/2006/relationships/image" Target="../media/image15.png"/><Relationship Id="rId14" Type="http://schemas.openxmlformats.org/officeDocument/2006/relationships/oleObject" Target="../embeddings/Microsoft_Office_Word_97_-_2003_Document14.doc"/><Relationship Id="rId17" Type="http://schemas.openxmlformats.org/officeDocument/2006/relationships/oleObject" Target="../embeddings/Microsoft_Office_Word_97_-_2003_Document15.doc"/><Relationship Id="rId16" Type="http://schemas.openxmlformats.org/officeDocument/2006/relationships/oleObject" Target="../embeddings/Microsoft_Office_Word_97_-_2003_Document15.doc"/><Relationship Id="rId5" Type="http://schemas.openxmlformats.org/officeDocument/2006/relationships/oleObject" Target="../embeddings/Microsoft_Office_Word_97_-_2003_Document11.doc"/><Relationship Id="rId6" Type="http://schemas.openxmlformats.org/officeDocument/2006/relationships/image" Target="../media/image8.png"/><Relationship Id="rId18" Type="http://schemas.openxmlformats.org/officeDocument/2006/relationships/image" Target="../media/image17.png"/><Relationship Id="rId7" Type="http://schemas.openxmlformats.org/officeDocument/2006/relationships/oleObject" Target="../embeddings/Microsoft_Office_Word_97_-_2003_Document12.doc"/><Relationship Id="rId8" Type="http://schemas.openxmlformats.org/officeDocument/2006/relationships/oleObject" Target="../embeddings/Microsoft_Office_Word_97_-_2003_Document12.doc"/></Relationships>
</file>

<file path=ppt/slides/_rels/slide31.xml.rels><?xml version="1.0" encoding="UTF-8" standalone="yes"?><Relationships xmlns="http://schemas.openxmlformats.org/package/2006/relationships"><Relationship Id="rId11" Type="http://schemas.openxmlformats.org/officeDocument/2006/relationships/oleObject" Target="../embeddings/Microsoft_Office_Word_97_-_2003_Document18.doc"/><Relationship Id="rId10" Type="http://schemas.openxmlformats.org/officeDocument/2006/relationships/image" Target="../media/image19.png"/><Relationship Id="rId13" Type="http://schemas.openxmlformats.org/officeDocument/2006/relationships/image" Target="../media/image23.png"/><Relationship Id="rId12" Type="http://schemas.openxmlformats.org/officeDocument/2006/relationships/oleObject" Target="../embeddings/Microsoft_Office_Word_97_-_2003_Document18.doc"/><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vmlDrawing" Target="../drawings/vmlDrawing19.vml"/><Relationship Id="rId4" Type="http://schemas.openxmlformats.org/officeDocument/2006/relationships/image" Target="../media/image18.png"/><Relationship Id="rId9" Type="http://schemas.openxmlformats.org/officeDocument/2006/relationships/oleObject" Target="../embeddings/Microsoft_Office_Word_97_-_2003_Document17.doc"/><Relationship Id="rId15" Type="http://schemas.openxmlformats.org/officeDocument/2006/relationships/oleObject" Target="../embeddings/Microsoft_Office_Word_97_-_2003_Document19.doc"/><Relationship Id="rId14" Type="http://schemas.openxmlformats.org/officeDocument/2006/relationships/oleObject" Target="../embeddings/Microsoft_Office_Word_97_-_2003_Document19.doc"/><Relationship Id="rId16" Type="http://schemas.openxmlformats.org/officeDocument/2006/relationships/image" Target="../media/image25.png"/><Relationship Id="rId5" Type="http://schemas.openxmlformats.org/officeDocument/2006/relationships/oleObject" Target="../embeddings/Microsoft_Office_Word_97_-_2003_Document16.doc"/><Relationship Id="rId6" Type="http://schemas.openxmlformats.org/officeDocument/2006/relationships/oleObject" Target="../embeddings/Microsoft_Office_Word_97_-_2003_Document16.doc"/><Relationship Id="rId7" Type="http://schemas.openxmlformats.org/officeDocument/2006/relationships/image" Target="../media/image42.png"/><Relationship Id="rId8" Type="http://schemas.openxmlformats.org/officeDocument/2006/relationships/oleObject" Target="../embeddings/Microsoft_Office_Word_97_-_2003_Document17.doc"/></Relationships>
</file>

<file path=ppt/slides/_rels/slide32.xml.rels><?xml version="1.0" encoding="UTF-8" standalone="yes"?><Relationships xmlns="http://schemas.openxmlformats.org/package/2006/relationships"><Relationship Id="rId11" Type="http://schemas.openxmlformats.org/officeDocument/2006/relationships/oleObject" Target="../embeddings/Microsoft_Office_Word_97_-_2003_Document22.doc"/><Relationship Id="rId10" Type="http://schemas.openxmlformats.org/officeDocument/2006/relationships/oleObject" Target="../embeddings/Microsoft_Office_Word_97_-_2003_Document22.doc"/><Relationship Id="rId13" Type="http://schemas.openxmlformats.org/officeDocument/2006/relationships/image" Target="../media/image18.png"/><Relationship Id="rId12" Type="http://schemas.openxmlformats.org/officeDocument/2006/relationships/image" Target="../media/image29.png"/><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vmlDrawing" Target="../drawings/vmlDrawing20.vml"/><Relationship Id="rId4" Type="http://schemas.openxmlformats.org/officeDocument/2006/relationships/oleObject" Target="../embeddings/Microsoft_Office_Word_97_-_2003_Document20.doc"/><Relationship Id="rId9" Type="http://schemas.openxmlformats.org/officeDocument/2006/relationships/image" Target="../media/image37.png"/><Relationship Id="rId5" Type="http://schemas.openxmlformats.org/officeDocument/2006/relationships/oleObject" Target="../embeddings/Microsoft_Office_Word_97_-_2003_Document20.doc"/><Relationship Id="rId6" Type="http://schemas.openxmlformats.org/officeDocument/2006/relationships/image" Target="../media/image49.png"/><Relationship Id="rId7" Type="http://schemas.openxmlformats.org/officeDocument/2006/relationships/oleObject" Target="../embeddings/Microsoft_Office_Word_97_-_2003_Document21.doc"/><Relationship Id="rId8" Type="http://schemas.openxmlformats.org/officeDocument/2006/relationships/oleObject" Target="../embeddings/Microsoft_Office_Word_97_-_2003_Document21.doc"/></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vmlDrawing" Target="../drawings/vmlDrawing21.vml"/><Relationship Id="rId4" Type="http://schemas.openxmlformats.org/officeDocument/2006/relationships/oleObject" Target="../embeddings/Microsoft_Office_Word_97_-_2003_Document23.doc"/><Relationship Id="rId9" Type="http://schemas.openxmlformats.org/officeDocument/2006/relationships/image" Target="../media/image27.png"/><Relationship Id="rId5" Type="http://schemas.openxmlformats.org/officeDocument/2006/relationships/oleObject" Target="../embeddings/Microsoft_Office_Word_97_-_2003_Document23.doc"/><Relationship Id="rId6" Type="http://schemas.openxmlformats.org/officeDocument/2006/relationships/image" Target="../media/image38.png"/><Relationship Id="rId7" Type="http://schemas.openxmlformats.org/officeDocument/2006/relationships/oleObject" Target="../embeddings/Microsoft_Office_Word_97_-_2003_Document24.doc"/><Relationship Id="rId8" Type="http://schemas.openxmlformats.org/officeDocument/2006/relationships/oleObject" Target="../embeddings/Microsoft_Office_Word_97_-_2003_Document24.doc"/></Relationships>
</file>

<file path=ppt/slides/_rels/slide35.xml.rels><?xml version="1.0" encoding="UTF-8" standalone="yes"?><Relationships xmlns="http://schemas.openxmlformats.org/package/2006/relationships"><Relationship Id="rId11" Type="http://schemas.openxmlformats.org/officeDocument/2006/relationships/oleObject" Target="../embeddings/Microsoft_Office_Word_97_-_2003_Document27.doc"/><Relationship Id="rId10" Type="http://schemas.openxmlformats.org/officeDocument/2006/relationships/oleObject" Target="../embeddings/Microsoft_Office_Word_97_-_2003_Document27.doc"/><Relationship Id="rId12" Type="http://schemas.openxmlformats.org/officeDocument/2006/relationships/image" Target="../media/image31.png"/><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vmlDrawing" Target="../drawings/vmlDrawing22.vml"/><Relationship Id="rId4" Type="http://schemas.openxmlformats.org/officeDocument/2006/relationships/oleObject" Target="../embeddings/Microsoft_Office_Word_97_-_2003_Document25.doc"/><Relationship Id="rId9" Type="http://schemas.openxmlformats.org/officeDocument/2006/relationships/image" Target="../media/image30.png"/><Relationship Id="rId5" Type="http://schemas.openxmlformats.org/officeDocument/2006/relationships/oleObject" Target="../embeddings/Microsoft_Office_Word_97_-_2003_Document25.doc"/><Relationship Id="rId6" Type="http://schemas.openxmlformats.org/officeDocument/2006/relationships/image" Target="../media/image24.png"/><Relationship Id="rId7" Type="http://schemas.openxmlformats.org/officeDocument/2006/relationships/oleObject" Target="../embeddings/Microsoft_Office_Word_97_-_2003_Document26.doc"/><Relationship Id="rId8" Type="http://schemas.openxmlformats.org/officeDocument/2006/relationships/oleObject" Target="../embeddings/Microsoft_Office_Word_97_-_2003_Document26.doc"/></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vmlDrawing" Target="../drawings/vmlDrawing23.vml"/><Relationship Id="rId4" Type="http://schemas.openxmlformats.org/officeDocument/2006/relationships/oleObject" Target="../embeddings/Microsoft_Office_Word_97_-_2003_Document28.doc"/><Relationship Id="rId9" Type="http://schemas.openxmlformats.org/officeDocument/2006/relationships/image" Target="../media/image39.png"/><Relationship Id="rId5" Type="http://schemas.openxmlformats.org/officeDocument/2006/relationships/oleObject" Target="../embeddings/Microsoft_Office_Word_97_-_2003_Document28.doc"/><Relationship Id="rId6" Type="http://schemas.openxmlformats.org/officeDocument/2006/relationships/image" Target="../media/image36.png"/><Relationship Id="rId7" Type="http://schemas.openxmlformats.org/officeDocument/2006/relationships/oleObject" Target="../embeddings/oleObject10.bin"/><Relationship Id="rId8" Type="http://schemas.openxmlformats.org/officeDocument/2006/relationships/oleObject" Target="../embeddings/oleObject10.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vmlDrawing" Target="../drawings/vmlDrawing24.vml"/><Relationship Id="rId4" Type="http://schemas.openxmlformats.org/officeDocument/2006/relationships/oleObject" Target="../embeddings/Microsoft_Office_Word_97_-_2003_Document29.doc"/><Relationship Id="rId5" Type="http://schemas.openxmlformats.org/officeDocument/2006/relationships/oleObject" Target="../embeddings/Microsoft_Office_Word_97_-_2003_Document29.doc"/><Relationship Id="rId6" Type="http://schemas.openxmlformats.org/officeDocument/2006/relationships/image" Target="../media/image4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35.png"/></Relationships>
</file>

<file path=ppt/slides/_rels/slide4.xml.rels><?xml version="1.0" encoding="UTF-8" standalone="yes"?><Relationships xmlns="http://schemas.openxmlformats.org/package/2006/relationships"><Relationship Id="rId11" Type="http://schemas.openxmlformats.org/officeDocument/2006/relationships/image" Target="../media/image3.png"/><Relationship Id="rId10"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vmlDrawing" Target="../drawings/vmlDrawing2.vml"/><Relationship Id="rId4" Type="http://schemas.openxmlformats.org/officeDocument/2006/relationships/image" Target="../media/image2.jpg"/><Relationship Id="rId9" Type="http://schemas.openxmlformats.org/officeDocument/2006/relationships/oleObject" Target="../embeddings/oleObject3.bin"/><Relationship Id="rId5" Type="http://schemas.openxmlformats.org/officeDocument/2006/relationships/oleObject" Target="../embeddings/oleObject2.bin"/><Relationship Id="rId6" Type="http://schemas.openxmlformats.org/officeDocument/2006/relationships/oleObject" Target="../embeddings/oleObject2.bin"/><Relationship Id="rId7" Type="http://schemas.openxmlformats.org/officeDocument/2006/relationships/image" Target="../media/image1.png"/><Relationship Id="rId8" Type="http://schemas.openxmlformats.org/officeDocument/2006/relationships/oleObject" Target="../embeddings/oleObject3.bin"/></Relationships>
</file>

<file path=ppt/slides/_rels/slide40.xml.rels><?xml version="1.0" encoding="UTF-8" standalone="yes"?><Relationships xmlns="http://schemas.openxmlformats.org/package/2006/relationships"><Relationship Id="rId11" Type="http://schemas.openxmlformats.org/officeDocument/2006/relationships/oleObject" Target="../embeddings/Microsoft_Office_Word_97_-_2003_Document32.doc"/><Relationship Id="rId10" Type="http://schemas.openxmlformats.org/officeDocument/2006/relationships/oleObject" Target="../embeddings/Microsoft_Office_Word_97_-_2003_Document32.doc"/><Relationship Id="rId13" Type="http://schemas.openxmlformats.org/officeDocument/2006/relationships/image" Target="../media/image44.png"/><Relationship Id="rId12" Type="http://schemas.openxmlformats.org/officeDocument/2006/relationships/image" Target="../media/image29.png"/><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vmlDrawing" Target="../drawings/vmlDrawing25.vml"/><Relationship Id="rId4" Type="http://schemas.openxmlformats.org/officeDocument/2006/relationships/oleObject" Target="../embeddings/Microsoft_Office_Word_97_-_2003_Document30.doc"/><Relationship Id="rId9" Type="http://schemas.openxmlformats.org/officeDocument/2006/relationships/image" Target="../media/image37.png"/><Relationship Id="rId5" Type="http://schemas.openxmlformats.org/officeDocument/2006/relationships/oleObject" Target="../embeddings/Microsoft_Office_Word_97_-_2003_Document30.doc"/><Relationship Id="rId6" Type="http://schemas.openxmlformats.org/officeDocument/2006/relationships/image" Target="../media/image49.png"/><Relationship Id="rId7" Type="http://schemas.openxmlformats.org/officeDocument/2006/relationships/oleObject" Target="../embeddings/Microsoft_Office_Word_97_-_2003_Document31.doc"/><Relationship Id="rId8" Type="http://schemas.openxmlformats.org/officeDocument/2006/relationships/oleObject" Target="../embeddings/Microsoft_Office_Word_97_-_2003_Document31.doc"/></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43.png"/><Relationship Id="rId4" Type="http://schemas.openxmlformats.org/officeDocument/2006/relationships/image" Target="../media/image6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33.png"/></Relationships>
</file>

<file path=ppt/slides/_rels/slide44.xml.rels><?xml version="1.0" encoding="UTF-8" standalone="yes"?><Relationships xmlns="http://schemas.openxmlformats.org/package/2006/relationships"><Relationship Id="rId11" Type="http://schemas.openxmlformats.org/officeDocument/2006/relationships/oleObject" Target="../embeddings/Microsoft_Office_Word_97_-_2003_Document35.doc"/><Relationship Id="rId10" Type="http://schemas.openxmlformats.org/officeDocument/2006/relationships/oleObject" Target="../embeddings/Microsoft_Office_Word_97_-_2003_Document35.doc"/><Relationship Id="rId13" Type="http://schemas.openxmlformats.org/officeDocument/2006/relationships/image" Target="../media/image33.png"/><Relationship Id="rId12" Type="http://schemas.openxmlformats.org/officeDocument/2006/relationships/image" Target="../media/image29.png"/><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vmlDrawing" Target="../drawings/vmlDrawing26.vml"/><Relationship Id="rId4" Type="http://schemas.openxmlformats.org/officeDocument/2006/relationships/oleObject" Target="../embeddings/Microsoft_Office_Word_97_-_2003_Document33.doc"/><Relationship Id="rId9" Type="http://schemas.openxmlformats.org/officeDocument/2006/relationships/image" Target="../media/image37.png"/><Relationship Id="rId5" Type="http://schemas.openxmlformats.org/officeDocument/2006/relationships/oleObject" Target="../embeddings/Microsoft_Office_Word_97_-_2003_Document33.doc"/><Relationship Id="rId6" Type="http://schemas.openxmlformats.org/officeDocument/2006/relationships/image" Target="../media/image49.png"/><Relationship Id="rId7" Type="http://schemas.openxmlformats.org/officeDocument/2006/relationships/oleObject" Target="../embeddings/Microsoft_Office_Word_97_-_2003_Document34.doc"/><Relationship Id="rId8" Type="http://schemas.openxmlformats.org/officeDocument/2006/relationships/oleObject" Target="../embeddings/Microsoft_Office_Word_97_-_2003_Document34.doc"/></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4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vmlDrawing" Target="../drawings/vmlDrawing27.vml"/><Relationship Id="rId4" Type="http://schemas.openxmlformats.org/officeDocument/2006/relationships/oleObject" Target="../embeddings/Microsoft_Office_Word_97_-_2003_Document36.doc"/><Relationship Id="rId9" Type="http://schemas.openxmlformats.org/officeDocument/2006/relationships/image" Target="../media/image48.png"/><Relationship Id="rId5" Type="http://schemas.openxmlformats.org/officeDocument/2006/relationships/oleObject" Target="../embeddings/Microsoft_Office_Word_97_-_2003_Document36.doc"/><Relationship Id="rId6" Type="http://schemas.openxmlformats.org/officeDocument/2006/relationships/image" Target="../media/image46.png"/><Relationship Id="rId7" Type="http://schemas.openxmlformats.org/officeDocument/2006/relationships/oleObject" Target="../embeddings/Microsoft_Office_Word_97_-_2003_Document37.doc"/><Relationship Id="rId8" Type="http://schemas.openxmlformats.org/officeDocument/2006/relationships/oleObject" Target="../embeddings/Microsoft_Office_Word_97_-_2003_Document37.doc"/></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hyperlink" Target="http://www.cse.unsw.edu.au/~quinlan/c4.5r8.tar.gz" TargetMode="External"/><Relationship Id="rId4" Type="http://schemas.openxmlformats.org/officeDocument/2006/relationships/hyperlink" Target="http://www.cse.unsw.edu.au/~quinlan/c4.5r8.tar.gz"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5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5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5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47.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1" Type="http://schemas.openxmlformats.org/officeDocument/2006/relationships/oleObject" Target="../embeddings/Microsoft_Excel_Sheet2.xls"/><Relationship Id="rId10" Type="http://schemas.openxmlformats.org/officeDocument/2006/relationships/oleObject" Target="../embeddings/Microsoft_Excel_Sheet2.xls"/><Relationship Id="rId12" Type="http://schemas.openxmlformats.org/officeDocument/2006/relationships/image" Target="../media/image51.png"/><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vmlDrawing" Target="../drawings/vmlDrawing28.vml"/><Relationship Id="rId4" Type="http://schemas.openxmlformats.org/officeDocument/2006/relationships/oleObject" Target="../embeddings/oleObject11.bin"/><Relationship Id="rId9" Type="http://schemas.openxmlformats.org/officeDocument/2006/relationships/image" Target="../media/image54.png"/><Relationship Id="rId5" Type="http://schemas.openxmlformats.org/officeDocument/2006/relationships/oleObject" Target="../embeddings/oleObject11.bin"/><Relationship Id="rId6" Type="http://schemas.openxmlformats.org/officeDocument/2006/relationships/image" Target="../media/image45.png"/><Relationship Id="rId7" Type="http://schemas.openxmlformats.org/officeDocument/2006/relationships/oleObject" Target="../embeddings/Microsoft_Excel_Sheet1.xls"/><Relationship Id="rId8" Type="http://schemas.openxmlformats.org/officeDocument/2006/relationships/oleObject" Target="../embeddings/Microsoft_Excel_Sheet1.xls"/></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vmlDrawing" Target="../drawings/vmlDrawing3.vml"/><Relationship Id="rId4" Type="http://schemas.openxmlformats.org/officeDocument/2006/relationships/oleObject" Target="../embeddings/Microsoft_Office_Word_97_-_2003_Document1.doc"/><Relationship Id="rId5" Type="http://schemas.openxmlformats.org/officeDocument/2006/relationships/oleObject" Target="../embeddings/Microsoft_Office_Word_97_-_2003_Document1.doc"/><Relationship Id="rId6" Type="http://schemas.openxmlformats.org/officeDocument/2006/relationships/image" Target="../media/image1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vmlDrawing" Target="../drawings/vmlDrawing29.vml"/><Relationship Id="rId4" Type="http://schemas.openxmlformats.org/officeDocument/2006/relationships/oleObject" Target="../embeddings/oleObject12.bin"/><Relationship Id="rId5" Type="http://schemas.openxmlformats.org/officeDocument/2006/relationships/oleObject" Target="../embeddings/oleObject12.bin"/><Relationship Id="rId6" Type="http://schemas.openxmlformats.org/officeDocument/2006/relationships/image" Target="../media/image55.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vmlDrawing" Target="../drawings/vmlDrawing30.vml"/><Relationship Id="rId4" Type="http://schemas.openxmlformats.org/officeDocument/2006/relationships/oleObject" Target="../embeddings/Microsoft_Office_Word_97_-_2003_Document38.doc"/><Relationship Id="rId9" Type="http://schemas.openxmlformats.org/officeDocument/2006/relationships/image" Target="../media/image71.png"/><Relationship Id="rId5" Type="http://schemas.openxmlformats.org/officeDocument/2006/relationships/oleObject" Target="../embeddings/Microsoft_Office_Word_97_-_2003_Document38.doc"/><Relationship Id="rId6" Type="http://schemas.openxmlformats.org/officeDocument/2006/relationships/image" Target="../media/image56.png"/><Relationship Id="rId7" Type="http://schemas.openxmlformats.org/officeDocument/2006/relationships/oleObject" Target="../embeddings/Microsoft_Office_Word_97_-_2003_Document39.doc"/><Relationship Id="rId8" Type="http://schemas.openxmlformats.org/officeDocument/2006/relationships/oleObject" Target="../embeddings/Microsoft_Office_Word_97_-_2003_Document39.doc"/></Relationships>
</file>

<file path=ppt/slides/_rels/slide66.xml.rels><?xml version="1.0" encoding="UTF-8" standalone="yes"?><Relationships xmlns="http://schemas.openxmlformats.org/package/2006/relationships"><Relationship Id="rId20" Type="http://schemas.openxmlformats.org/officeDocument/2006/relationships/oleObject" Target="../embeddings/Microsoft_Office_Word_97_-_2003_Document45.doc"/><Relationship Id="rId11" Type="http://schemas.openxmlformats.org/officeDocument/2006/relationships/oleObject" Target="../embeddings/Microsoft_Office_Word_97_-_2003_Document42.doc"/><Relationship Id="rId10" Type="http://schemas.openxmlformats.org/officeDocument/2006/relationships/oleObject" Target="../embeddings/Microsoft_Office_Word_97_-_2003_Document42.doc"/><Relationship Id="rId21" Type="http://schemas.openxmlformats.org/officeDocument/2006/relationships/image" Target="../media/image65.png"/><Relationship Id="rId13" Type="http://schemas.openxmlformats.org/officeDocument/2006/relationships/oleObject" Target="../embeddings/Microsoft_Office_Word_97_-_2003_Document43.doc"/><Relationship Id="rId12" Type="http://schemas.openxmlformats.org/officeDocument/2006/relationships/image" Target="../media/image61.png"/><Relationship Id="rId1" Type="http://schemas.openxmlformats.org/officeDocument/2006/relationships/slideLayout" Target="../slideLayouts/slideLayout1.xml"/><Relationship Id="rId2" Type="http://schemas.openxmlformats.org/officeDocument/2006/relationships/notesSlide" Target="../notesSlides/notesSlide66.xml"/><Relationship Id="rId3" Type="http://schemas.openxmlformats.org/officeDocument/2006/relationships/vmlDrawing" Target="../drawings/vmlDrawing31.vml"/><Relationship Id="rId4" Type="http://schemas.openxmlformats.org/officeDocument/2006/relationships/oleObject" Target="../embeddings/Microsoft_Office_Word_97_-_2003_Document40.doc"/><Relationship Id="rId9" Type="http://schemas.openxmlformats.org/officeDocument/2006/relationships/image" Target="../media/image57.png"/><Relationship Id="rId15" Type="http://schemas.openxmlformats.org/officeDocument/2006/relationships/image" Target="../media/image59.png"/><Relationship Id="rId14" Type="http://schemas.openxmlformats.org/officeDocument/2006/relationships/oleObject" Target="../embeddings/Microsoft_Office_Word_97_-_2003_Document43.doc"/><Relationship Id="rId17" Type="http://schemas.openxmlformats.org/officeDocument/2006/relationships/oleObject" Target="../embeddings/Microsoft_Office_Word_97_-_2003_Document44.doc"/><Relationship Id="rId16" Type="http://schemas.openxmlformats.org/officeDocument/2006/relationships/oleObject" Target="../embeddings/Microsoft_Office_Word_97_-_2003_Document44.doc"/><Relationship Id="rId5" Type="http://schemas.openxmlformats.org/officeDocument/2006/relationships/oleObject" Target="../embeddings/Microsoft_Office_Word_97_-_2003_Document40.doc"/><Relationship Id="rId19" Type="http://schemas.openxmlformats.org/officeDocument/2006/relationships/oleObject" Target="../embeddings/Microsoft_Office_Word_97_-_2003_Document45.doc"/><Relationship Id="rId6" Type="http://schemas.openxmlformats.org/officeDocument/2006/relationships/image" Target="../media/image58.png"/><Relationship Id="rId18" Type="http://schemas.openxmlformats.org/officeDocument/2006/relationships/image" Target="../media/image77.png"/><Relationship Id="rId7" Type="http://schemas.openxmlformats.org/officeDocument/2006/relationships/oleObject" Target="../embeddings/Microsoft_Office_Word_97_-_2003_Document41.doc"/><Relationship Id="rId8" Type="http://schemas.openxmlformats.org/officeDocument/2006/relationships/oleObject" Target="../embeddings/Microsoft_Office_Word_97_-_2003_Document41.doc"/></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vmlDrawing" Target="../drawings/vmlDrawing32.vml"/><Relationship Id="rId4" Type="http://schemas.openxmlformats.org/officeDocument/2006/relationships/oleObject" Target="../embeddings/Microsoft_Office_Word_97_-_2003_Document46.doc"/><Relationship Id="rId5" Type="http://schemas.openxmlformats.org/officeDocument/2006/relationships/oleObject" Target="../embeddings/Microsoft_Office_Word_97_-_2003_Document46.doc"/><Relationship Id="rId6" Type="http://schemas.openxmlformats.org/officeDocument/2006/relationships/image" Target="../media/image86.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vmlDrawing" Target="../drawings/vmlDrawing4.vml"/><Relationship Id="rId4" Type="http://schemas.openxmlformats.org/officeDocument/2006/relationships/oleObject" Target="../embeddings/Microsoft_Office_Word_97_-_2003_Document2.doc"/><Relationship Id="rId5" Type="http://schemas.openxmlformats.org/officeDocument/2006/relationships/oleObject" Target="../embeddings/Microsoft_Office_Word_97_-_2003_Document2.doc"/><Relationship Id="rId6" Type="http://schemas.openxmlformats.org/officeDocument/2006/relationships/image" Target="../media/image16.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 Id="rId3" Type="http://schemas.openxmlformats.org/officeDocument/2006/relationships/vmlDrawing" Target="../drawings/vmlDrawing33.vml"/><Relationship Id="rId4" Type="http://schemas.openxmlformats.org/officeDocument/2006/relationships/oleObject" Target="../embeddings/oleObject13.bin"/><Relationship Id="rId5" Type="http://schemas.openxmlformats.org/officeDocument/2006/relationships/oleObject" Target="../embeddings/oleObject13.bin"/><Relationship Id="rId6" Type="http://schemas.openxmlformats.org/officeDocument/2006/relationships/image" Target="../media/image78.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63.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vmlDrawing" Target="../drawings/vmlDrawing34.vml"/><Relationship Id="rId4" Type="http://schemas.openxmlformats.org/officeDocument/2006/relationships/oleObject" Target="../embeddings/oleObject14.bin"/><Relationship Id="rId5" Type="http://schemas.openxmlformats.org/officeDocument/2006/relationships/oleObject" Target="../embeddings/oleObject14.bin"/><Relationship Id="rId6" Type="http://schemas.openxmlformats.org/officeDocument/2006/relationships/image" Target="../media/image70.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 Id="rId3" Type="http://schemas.openxmlformats.org/officeDocument/2006/relationships/image" Target="../media/image66.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vmlDrawing" Target="../drawings/vmlDrawing5.vml"/><Relationship Id="rId4" Type="http://schemas.openxmlformats.org/officeDocument/2006/relationships/oleObject" Target="../embeddings/oleObject4.bin"/><Relationship Id="rId5" Type="http://schemas.openxmlformats.org/officeDocument/2006/relationships/oleObject" Target="../embeddings/oleObject4.bin"/><Relationship Id="rId6" Type="http://schemas.openxmlformats.org/officeDocument/2006/relationships/image" Target="../media/image1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 Id="rId3" Type="http://schemas.openxmlformats.org/officeDocument/2006/relationships/image" Target="../media/image62.png"/><Relationship Id="rId4" Type="http://schemas.openxmlformats.org/officeDocument/2006/relationships/image" Target="../media/image67.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 Id="rId3" Type="http://schemas.openxmlformats.org/officeDocument/2006/relationships/image" Target="../media/image64.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vmlDrawing" Target="../drawings/vmlDrawing6.vml"/><Relationship Id="rId4" Type="http://schemas.openxmlformats.org/officeDocument/2006/relationships/oleObject" Target="../embeddings/Microsoft_Office_Word_97_-_2003_Document3.doc"/><Relationship Id="rId5" Type="http://schemas.openxmlformats.org/officeDocument/2006/relationships/oleObject" Target="../embeddings/Microsoft_Office_Word_97_-_2003_Document3.doc"/><Relationship Id="rId6" Type="http://schemas.openxmlformats.org/officeDocument/2006/relationships/image" Target="../media/image7.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 Id="rId3" Type="http://schemas.openxmlformats.org/officeDocument/2006/relationships/image" Target="../media/image68.png"/><Relationship Id="rId4" Type="http://schemas.openxmlformats.org/officeDocument/2006/relationships/image" Target="../media/image75.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1.xml"/><Relationship Id="rId3" Type="http://schemas.openxmlformats.org/officeDocument/2006/relationships/image" Target="../media/image75.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 Id="rId3" Type="http://schemas.openxmlformats.org/officeDocument/2006/relationships/image" Target="../media/image72.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 Id="rId3" Type="http://schemas.openxmlformats.org/officeDocument/2006/relationships/vmlDrawing" Target="../drawings/vmlDrawing35.vml"/><Relationship Id="rId4" Type="http://schemas.openxmlformats.org/officeDocument/2006/relationships/oleObject" Target="../embeddings/Microsoft_Office_Word_97_-_2003_Document47.doc"/><Relationship Id="rId5" Type="http://schemas.openxmlformats.org/officeDocument/2006/relationships/oleObject" Target="../embeddings/Microsoft_Office_Word_97_-_2003_Document47.doc"/><Relationship Id="rId6" Type="http://schemas.openxmlformats.org/officeDocument/2006/relationships/image" Target="../media/image85.png"/><Relationship Id="rId7" Type="http://schemas.openxmlformats.org/officeDocument/2006/relationships/image" Target="../media/image69.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7.xml"/><Relationship Id="rId3" Type="http://schemas.openxmlformats.org/officeDocument/2006/relationships/image" Target="../media/image79.png"/><Relationship Id="rId4" Type="http://schemas.openxmlformats.org/officeDocument/2006/relationships/image" Target="../media/image80.png"/><Relationship Id="rId5" Type="http://schemas.openxmlformats.org/officeDocument/2006/relationships/image" Target="../media/image83.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9.xml"/><Relationship Id="rId3" Type="http://schemas.openxmlformats.org/officeDocument/2006/relationships/image" Target="../media/image73.png"/><Relationship Id="rId4" Type="http://schemas.openxmlformats.org/officeDocument/2006/relationships/image" Target="../media/image7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4" name="Shape 64"/>
        <p:cNvGrpSpPr/>
        <p:nvPr/>
      </p:nvGrpSpPr>
      <p:grpSpPr>
        <a:xfrm>
          <a:off x="0" y="0"/>
          <a:ext cx="0" cy="0"/>
          <a:chOff x="0" y="0"/>
          <a:chExt cx="0" cy="0"/>
        </a:xfrm>
      </p:grpSpPr>
      <p:sp>
        <p:nvSpPr>
          <p:cNvPr id="65" name="Google Shape;65;p1"/>
          <p:cNvSpPr txBox="1"/>
          <p:nvPr>
            <p:ph type="title"/>
          </p:nvPr>
        </p:nvSpPr>
        <p:spPr>
          <a:xfrm>
            <a:off x="228600" y="609600"/>
            <a:ext cx="8763000" cy="838200"/>
          </a:xfrm>
          <a:prstGeom prst="rect">
            <a:avLst/>
          </a:prstGeom>
          <a:noFill/>
          <a:ln>
            <a:noFill/>
          </a:ln>
        </p:spPr>
        <p:txBody>
          <a:bodyPr anchorCtr="0" anchor="b" bIns="44450" lIns="90475" spcFirstLastPara="1" rIns="90475" wrap="square" tIns="44450">
            <a:noAutofit/>
          </a:bodyPr>
          <a:lstStyle/>
          <a:p>
            <a:pPr indent="0" lvl="0" marL="0" rtl="0" algn="ctr">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Data Mining </a:t>
            </a:r>
            <a:br>
              <a:rPr b="1" i="0" lang="en-US" sz="3200" u="none">
                <a:solidFill>
                  <a:schemeClr val="dk1"/>
                </a:solidFill>
                <a:latin typeface="Tahoma"/>
                <a:ea typeface="Tahoma"/>
                <a:cs typeface="Tahoma"/>
                <a:sym typeface="Tahoma"/>
              </a:rPr>
            </a:br>
            <a:r>
              <a:rPr b="1" i="0" lang="en-US" sz="3200" u="none">
                <a:solidFill>
                  <a:schemeClr val="dk1"/>
                </a:solidFill>
                <a:latin typeface="Tahoma"/>
                <a:ea typeface="Tahoma"/>
                <a:cs typeface="Tahoma"/>
                <a:sym typeface="Tahoma"/>
              </a:rPr>
              <a:t>Classification: Basic Concepts, Decision Trees, and Model Evaluation</a:t>
            </a:r>
            <a:endParaRPr/>
          </a:p>
        </p:txBody>
      </p:sp>
      <p:sp>
        <p:nvSpPr>
          <p:cNvPr id="66" name="Google Shape;66;p1"/>
          <p:cNvSpPr txBox="1"/>
          <p:nvPr/>
        </p:nvSpPr>
        <p:spPr>
          <a:xfrm>
            <a:off x="381000" y="3286125"/>
            <a:ext cx="8153400" cy="1138237"/>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a:solidFill>
                <a:schemeClr val="dk1"/>
              </a:solidFill>
              <a:latin typeface="Arial"/>
              <a:ea typeface="Arial"/>
              <a:cs typeface="Arial"/>
              <a:sym typeface="Arial"/>
            </a:endParaRPr>
          </a:p>
        </p:txBody>
      </p:sp>
      <p:grpSp>
        <p:nvGrpSpPr>
          <p:cNvPr id="67" name="Google Shape;67;p1"/>
          <p:cNvGrpSpPr/>
          <p:nvPr/>
        </p:nvGrpSpPr>
        <p:grpSpPr>
          <a:xfrm>
            <a:off x="381000" y="6400800"/>
            <a:ext cx="8382000" cy="304800"/>
            <a:chOff x="288" y="3408"/>
            <a:chExt cx="5280" cy="192"/>
          </a:xfrm>
        </p:grpSpPr>
        <p:sp>
          <p:nvSpPr>
            <p:cNvPr id="68" name="Google Shape;68;p1"/>
            <p:cNvSpPr txBox="1"/>
            <p:nvPr/>
          </p:nvSpPr>
          <p:spPr>
            <a:xfrm>
              <a:off x="288" y="3408"/>
              <a:ext cx="5280" cy="192"/>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sp>
          <p:nvSpPr>
            <p:cNvPr id="69" name="Google Shape;69;p1"/>
            <p:cNvSpPr txBox="1"/>
            <p:nvPr/>
          </p:nvSpPr>
          <p:spPr>
            <a:xfrm>
              <a:off x="288" y="3425"/>
              <a:ext cx="5269" cy="143"/>
            </a:xfrm>
            <a:prstGeom prst="rect">
              <a:avLst/>
            </a:prstGeom>
            <a:noFill/>
            <a:ln>
              <a:noFill/>
            </a:ln>
          </p:spPr>
          <p:txBody>
            <a:bodyPr anchorCtr="0" anchor="b" bIns="0" lIns="0" spcFirstLastPara="1" rIns="0" wrap="square" tIns="0">
              <a:sp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grpSp>
      <p:grpSp>
        <p:nvGrpSpPr>
          <p:cNvPr id="70" name="Google Shape;70;p1"/>
          <p:cNvGrpSpPr/>
          <p:nvPr/>
        </p:nvGrpSpPr>
        <p:grpSpPr>
          <a:xfrm>
            <a:off x="304800" y="1447800"/>
            <a:ext cx="8534400" cy="152400"/>
            <a:chOff x="264" y="788"/>
            <a:chExt cx="5232" cy="124"/>
          </a:xfrm>
        </p:grpSpPr>
        <p:sp>
          <p:nvSpPr>
            <p:cNvPr id="71" name="Google Shape;71;p1"/>
            <p:cNvSpPr txBox="1"/>
            <p:nvPr/>
          </p:nvSpPr>
          <p:spPr>
            <a:xfrm>
              <a:off x="264" y="788"/>
              <a:ext cx="5232" cy="61"/>
            </a:xfrm>
            <a:prstGeom prst="rect">
              <a:avLst/>
            </a:prstGeom>
            <a:gradFill>
              <a:gsLst>
                <a:gs pos="0">
                  <a:srgbClr val="0E9BBA"/>
                </a:gs>
                <a:gs pos="50000">
                  <a:srgbClr val="12C2E9"/>
                </a:gs>
                <a:gs pos="100000">
                  <a:srgbClr val="0E9BBA"/>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sp>
          <p:nvSpPr>
            <p:cNvPr id="72" name="Google Shape;72;p1"/>
            <p:cNvSpPr txBox="1"/>
            <p:nvPr/>
          </p:nvSpPr>
          <p:spPr>
            <a:xfrm>
              <a:off x="264" y="881"/>
              <a:ext cx="5232" cy="31"/>
            </a:xfrm>
            <a:prstGeom prst="rect">
              <a:avLst/>
            </a:prstGeom>
            <a:gradFill>
              <a:gsLst>
                <a:gs pos="0">
                  <a:srgbClr val="B200B2"/>
                </a:gs>
                <a:gs pos="50000">
                  <a:srgbClr val="FF00FF"/>
                </a:gs>
                <a:gs pos="100000">
                  <a:srgbClr val="B200B2"/>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0"/>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Apply Model to Test Data</a:t>
            </a:r>
            <a:endParaRPr/>
          </a:p>
        </p:txBody>
      </p:sp>
      <p:grpSp>
        <p:nvGrpSpPr>
          <p:cNvPr id="223" name="Google Shape;223;p10"/>
          <p:cNvGrpSpPr/>
          <p:nvPr/>
        </p:nvGrpSpPr>
        <p:grpSpPr>
          <a:xfrm>
            <a:off x="685800" y="2362200"/>
            <a:ext cx="4267200" cy="3298825"/>
            <a:chOff x="384" y="1584"/>
            <a:chExt cx="2451" cy="1694"/>
          </a:xfrm>
        </p:grpSpPr>
        <p:cxnSp>
          <p:nvCxnSpPr>
            <p:cNvPr id="224" name="Google Shape;224;p10"/>
            <p:cNvCxnSpPr/>
            <p:nvPr/>
          </p:nvCxnSpPr>
          <p:spPr>
            <a:xfrm>
              <a:off x="1655" y="2708"/>
              <a:ext cx="153" cy="332"/>
            </a:xfrm>
            <a:prstGeom prst="straightConnector1">
              <a:avLst/>
            </a:prstGeom>
            <a:noFill/>
            <a:ln cap="flat" cmpd="sng" w="12700">
              <a:solidFill>
                <a:srgbClr val="000000"/>
              </a:solidFill>
              <a:prstDash val="solid"/>
              <a:miter lim="800000"/>
              <a:headEnd len="med" w="med" type="none"/>
              <a:tailEnd len="med" w="med" type="triangle"/>
            </a:ln>
          </p:spPr>
        </p:cxnSp>
        <p:cxnSp>
          <p:nvCxnSpPr>
            <p:cNvPr id="225" name="Google Shape;225;p10"/>
            <p:cNvCxnSpPr/>
            <p:nvPr/>
          </p:nvCxnSpPr>
          <p:spPr>
            <a:xfrm flipH="1">
              <a:off x="943" y="2708"/>
              <a:ext cx="204" cy="332"/>
            </a:xfrm>
            <a:prstGeom prst="straightConnector1">
              <a:avLst/>
            </a:prstGeom>
            <a:noFill/>
            <a:ln cap="flat" cmpd="sng" w="12700">
              <a:solidFill>
                <a:srgbClr val="000000"/>
              </a:solidFill>
              <a:prstDash val="solid"/>
              <a:miter lim="800000"/>
              <a:headEnd len="med" w="med" type="none"/>
              <a:tailEnd len="med" w="med" type="triangle"/>
            </a:ln>
          </p:spPr>
        </p:cxnSp>
        <p:cxnSp>
          <p:nvCxnSpPr>
            <p:cNvPr id="226" name="Google Shape;226;p10"/>
            <p:cNvCxnSpPr/>
            <p:nvPr/>
          </p:nvCxnSpPr>
          <p:spPr>
            <a:xfrm flipH="1">
              <a:off x="1350" y="2208"/>
              <a:ext cx="254" cy="333"/>
            </a:xfrm>
            <a:prstGeom prst="straightConnector1">
              <a:avLst/>
            </a:prstGeom>
            <a:noFill/>
            <a:ln cap="flat" cmpd="sng" w="12700">
              <a:solidFill>
                <a:srgbClr val="000000"/>
              </a:solidFill>
              <a:prstDash val="solid"/>
              <a:miter lim="800000"/>
              <a:headEnd len="med" w="med" type="none"/>
              <a:tailEnd len="med" w="med" type="triangle"/>
            </a:ln>
          </p:spPr>
        </p:cxnSp>
        <p:cxnSp>
          <p:nvCxnSpPr>
            <p:cNvPr id="227" name="Google Shape;227;p10"/>
            <p:cNvCxnSpPr/>
            <p:nvPr/>
          </p:nvCxnSpPr>
          <p:spPr>
            <a:xfrm>
              <a:off x="2113" y="2208"/>
              <a:ext cx="305" cy="333"/>
            </a:xfrm>
            <a:prstGeom prst="straightConnector1">
              <a:avLst/>
            </a:prstGeom>
            <a:noFill/>
            <a:ln cap="flat" cmpd="sng" w="12700">
              <a:solidFill>
                <a:srgbClr val="000000"/>
              </a:solidFill>
              <a:prstDash val="solid"/>
              <a:miter lim="800000"/>
              <a:headEnd len="med" w="med" type="none"/>
              <a:tailEnd len="med" w="med" type="triangle"/>
            </a:ln>
          </p:spPr>
        </p:cxnSp>
        <p:cxnSp>
          <p:nvCxnSpPr>
            <p:cNvPr id="228" name="Google Shape;228;p10"/>
            <p:cNvCxnSpPr/>
            <p:nvPr/>
          </p:nvCxnSpPr>
          <p:spPr>
            <a:xfrm>
              <a:off x="1452" y="1750"/>
              <a:ext cx="356" cy="292"/>
            </a:xfrm>
            <a:prstGeom prst="straightConnector1">
              <a:avLst/>
            </a:prstGeom>
            <a:noFill/>
            <a:ln cap="flat" cmpd="sng" w="12700">
              <a:solidFill>
                <a:srgbClr val="000000"/>
              </a:solidFill>
              <a:prstDash val="solid"/>
              <a:miter lim="800000"/>
              <a:headEnd len="med" w="med" type="none"/>
              <a:tailEnd len="med" w="med" type="triangle"/>
            </a:ln>
          </p:spPr>
        </p:cxnSp>
        <p:cxnSp>
          <p:nvCxnSpPr>
            <p:cNvPr id="229" name="Google Shape;229;p10"/>
            <p:cNvCxnSpPr/>
            <p:nvPr/>
          </p:nvCxnSpPr>
          <p:spPr>
            <a:xfrm flipH="1">
              <a:off x="587" y="1750"/>
              <a:ext cx="356" cy="292"/>
            </a:xfrm>
            <a:prstGeom prst="straightConnector1">
              <a:avLst/>
            </a:prstGeom>
            <a:noFill/>
            <a:ln cap="flat" cmpd="sng" w="12700">
              <a:solidFill>
                <a:srgbClr val="000000"/>
              </a:solidFill>
              <a:prstDash val="solid"/>
              <a:miter lim="800000"/>
              <a:headEnd len="med" w="med" type="none"/>
              <a:tailEnd len="med" w="med" type="triangle"/>
            </a:ln>
          </p:spPr>
        </p:cxnSp>
        <p:sp>
          <p:nvSpPr>
            <p:cNvPr id="230" name="Google Shape;230;p10"/>
            <p:cNvSpPr txBox="1"/>
            <p:nvPr/>
          </p:nvSpPr>
          <p:spPr>
            <a:xfrm>
              <a:off x="913" y="1584"/>
              <a:ext cx="590" cy="179"/>
            </a:xfrm>
            <a:prstGeom prst="rect">
              <a:avLst/>
            </a:prstGeom>
            <a:solidFill>
              <a:srgbClr val="FFFF00"/>
            </a:solid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2D1993"/>
                </a:buClr>
                <a:buSzPts val="1600"/>
                <a:buFont typeface="Arial"/>
                <a:buNone/>
              </a:pPr>
              <a:r>
                <a:rPr b="1" i="0" lang="en-US" sz="1600" u="none">
                  <a:solidFill>
                    <a:srgbClr val="2D1993"/>
                  </a:solidFill>
                  <a:latin typeface="Arial"/>
                  <a:ea typeface="Arial"/>
                  <a:cs typeface="Arial"/>
                  <a:sym typeface="Arial"/>
                </a:rPr>
                <a:t>Refund</a:t>
              </a:r>
              <a:endParaRPr/>
            </a:p>
          </p:txBody>
        </p:sp>
        <p:sp>
          <p:nvSpPr>
            <p:cNvPr id="231" name="Google Shape;231;p10"/>
            <p:cNvSpPr txBox="1"/>
            <p:nvPr/>
          </p:nvSpPr>
          <p:spPr>
            <a:xfrm>
              <a:off x="1553" y="2042"/>
              <a:ext cx="589" cy="179"/>
            </a:xfrm>
            <a:prstGeom prst="rect">
              <a:avLst/>
            </a:prstGeom>
            <a:solidFill>
              <a:srgbClr val="FFFF00"/>
            </a:solid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2D1993"/>
                </a:buClr>
                <a:buSzPts val="1600"/>
                <a:buFont typeface="Arial"/>
                <a:buNone/>
              </a:pPr>
              <a:r>
                <a:rPr b="1" i="0" lang="en-US" sz="1600" u="none">
                  <a:solidFill>
                    <a:srgbClr val="2D1993"/>
                  </a:solidFill>
                  <a:latin typeface="Arial"/>
                  <a:ea typeface="Arial"/>
                  <a:cs typeface="Arial"/>
                  <a:sym typeface="Arial"/>
                </a:rPr>
                <a:t>MarSt</a:t>
              </a:r>
              <a:endParaRPr/>
            </a:p>
          </p:txBody>
        </p:sp>
        <p:sp>
          <p:nvSpPr>
            <p:cNvPr id="232" name="Google Shape;232;p10"/>
            <p:cNvSpPr txBox="1"/>
            <p:nvPr/>
          </p:nvSpPr>
          <p:spPr>
            <a:xfrm>
              <a:off x="1096" y="2541"/>
              <a:ext cx="610" cy="179"/>
            </a:xfrm>
            <a:prstGeom prst="rect">
              <a:avLst/>
            </a:prstGeom>
            <a:solidFill>
              <a:srgbClr val="FFFF00"/>
            </a:solid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2D1993"/>
                </a:buClr>
                <a:buSzPts val="1600"/>
                <a:buFont typeface="Arial"/>
                <a:buNone/>
              </a:pPr>
              <a:r>
                <a:rPr b="1" i="0" lang="en-US" sz="1600" u="none">
                  <a:solidFill>
                    <a:srgbClr val="2D1993"/>
                  </a:solidFill>
                  <a:latin typeface="Arial"/>
                  <a:ea typeface="Arial"/>
                  <a:cs typeface="Arial"/>
                  <a:sym typeface="Arial"/>
                </a:rPr>
                <a:t>TaxInc</a:t>
              </a:r>
              <a:endParaRPr/>
            </a:p>
          </p:txBody>
        </p:sp>
        <p:sp>
          <p:nvSpPr>
            <p:cNvPr id="233" name="Google Shape;233;p10"/>
            <p:cNvSpPr/>
            <p:nvPr/>
          </p:nvSpPr>
          <p:spPr>
            <a:xfrm>
              <a:off x="1680" y="3038"/>
              <a:ext cx="395" cy="231"/>
            </a:xfrm>
            <a:prstGeom prst="roundRect">
              <a:avLst>
                <a:gd fmla="val 3622"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sp>
          <p:nvSpPr>
            <p:cNvPr id="234" name="Google Shape;234;p10"/>
            <p:cNvSpPr txBox="1"/>
            <p:nvPr/>
          </p:nvSpPr>
          <p:spPr>
            <a:xfrm>
              <a:off x="1632" y="3038"/>
              <a:ext cx="432" cy="173"/>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YES</a:t>
              </a:r>
              <a:endParaRPr/>
            </a:p>
          </p:txBody>
        </p:sp>
        <p:sp>
          <p:nvSpPr>
            <p:cNvPr id="235" name="Google Shape;235;p10"/>
            <p:cNvSpPr/>
            <p:nvPr/>
          </p:nvSpPr>
          <p:spPr>
            <a:xfrm>
              <a:off x="740" y="3049"/>
              <a:ext cx="412" cy="229"/>
            </a:xfrm>
            <a:prstGeom prst="roundRect">
              <a:avLst>
                <a:gd fmla="val 16667"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sp>
          <p:nvSpPr>
            <p:cNvPr id="236" name="Google Shape;236;p10"/>
            <p:cNvSpPr txBox="1"/>
            <p:nvPr/>
          </p:nvSpPr>
          <p:spPr>
            <a:xfrm>
              <a:off x="814" y="3040"/>
              <a:ext cx="281" cy="173"/>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NO</a:t>
              </a:r>
              <a:endParaRPr/>
            </a:p>
          </p:txBody>
        </p:sp>
        <p:sp>
          <p:nvSpPr>
            <p:cNvPr id="237" name="Google Shape;237;p10"/>
            <p:cNvSpPr/>
            <p:nvPr/>
          </p:nvSpPr>
          <p:spPr>
            <a:xfrm>
              <a:off x="384" y="2051"/>
              <a:ext cx="432" cy="219"/>
            </a:xfrm>
            <a:prstGeom prst="roundRect">
              <a:avLst>
                <a:gd fmla="val 16667"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sp>
          <p:nvSpPr>
            <p:cNvPr id="238" name="Google Shape;238;p10"/>
            <p:cNvSpPr txBox="1"/>
            <p:nvPr/>
          </p:nvSpPr>
          <p:spPr>
            <a:xfrm>
              <a:off x="458" y="2042"/>
              <a:ext cx="281" cy="173"/>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NO</a:t>
              </a:r>
              <a:endParaRPr/>
            </a:p>
          </p:txBody>
        </p:sp>
        <p:sp>
          <p:nvSpPr>
            <p:cNvPr id="239" name="Google Shape;239;p10"/>
            <p:cNvSpPr/>
            <p:nvPr/>
          </p:nvSpPr>
          <p:spPr>
            <a:xfrm>
              <a:off x="2208" y="2558"/>
              <a:ext cx="432" cy="240"/>
            </a:xfrm>
            <a:prstGeom prst="roundRect">
              <a:avLst>
                <a:gd fmla="val 16667"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sp>
          <p:nvSpPr>
            <p:cNvPr id="240" name="Google Shape;240;p10"/>
            <p:cNvSpPr txBox="1"/>
            <p:nvPr/>
          </p:nvSpPr>
          <p:spPr>
            <a:xfrm>
              <a:off x="2270" y="2558"/>
              <a:ext cx="281" cy="173"/>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NO</a:t>
              </a:r>
              <a:endParaRPr/>
            </a:p>
          </p:txBody>
        </p:sp>
        <p:sp>
          <p:nvSpPr>
            <p:cNvPr id="241" name="Google Shape;241;p10"/>
            <p:cNvSpPr txBox="1"/>
            <p:nvPr/>
          </p:nvSpPr>
          <p:spPr>
            <a:xfrm>
              <a:off x="484" y="1750"/>
              <a:ext cx="307" cy="173"/>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Yes</a:t>
              </a:r>
              <a:endParaRPr/>
            </a:p>
          </p:txBody>
        </p:sp>
        <p:sp>
          <p:nvSpPr>
            <p:cNvPr id="242" name="Google Shape;242;p10"/>
            <p:cNvSpPr txBox="1"/>
            <p:nvPr/>
          </p:nvSpPr>
          <p:spPr>
            <a:xfrm>
              <a:off x="1654" y="1750"/>
              <a:ext cx="255" cy="173"/>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No</a:t>
              </a:r>
              <a:endParaRPr/>
            </a:p>
          </p:txBody>
        </p:sp>
        <p:sp>
          <p:nvSpPr>
            <p:cNvPr id="243" name="Google Shape;243;p10"/>
            <p:cNvSpPr txBox="1"/>
            <p:nvPr/>
          </p:nvSpPr>
          <p:spPr>
            <a:xfrm>
              <a:off x="2301" y="2232"/>
              <a:ext cx="534" cy="173"/>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Married</a:t>
              </a:r>
              <a:r>
                <a:rPr b="0" i="0" lang="en-US" sz="1600" u="none">
                  <a:solidFill>
                    <a:schemeClr val="lt2"/>
                  </a:solidFill>
                  <a:latin typeface="Arial"/>
                  <a:ea typeface="Arial"/>
                  <a:cs typeface="Arial"/>
                  <a:sym typeface="Arial"/>
                </a:rPr>
                <a:t> </a:t>
              </a:r>
              <a:endParaRPr/>
            </a:p>
          </p:txBody>
        </p:sp>
        <p:sp>
          <p:nvSpPr>
            <p:cNvPr id="244" name="Google Shape;244;p10"/>
            <p:cNvSpPr txBox="1"/>
            <p:nvPr/>
          </p:nvSpPr>
          <p:spPr>
            <a:xfrm>
              <a:off x="945" y="2250"/>
              <a:ext cx="954" cy="173"/>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Single, Divorced</a:t>
              </a:r>
              <a:endParaRPr/>
            </a:p>
          </p:txBody>
        </p:sp>
        <p:sp>
          <p:nvSpPr>
            <p:cNvPr id="245" name="Google Shape;245;p10"/>
            <p:cNvSpPr txBox="1"/>
            <p:nvPr/>
          </p:nvSpPr>
          <p:spPr>
            <a:xfrm>
              <a:off x="654" y="2749"/>
              <a:ext cx="414" cy="173"/>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 80K</a:t>
              </a:r>
              <a:endParaRPr/>
            </a:p>
          </p:txBody>
        </p:sp>
        <p:sp>
          <p:nvSpPr>
            <p:cNvPr id="246" name="Google Shape;246;p10"/>
            <p:cNvSpPr txBox="1"/>
            <p:nvPr/>
          </p:nvSpPr>
          <p:spPr>
            <a:xfrm>
              <a:off x="1772" y="2749"/>
              <a:ext cx="414" cy="173"/>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&gt; 80K</a:t>
              </a:r>
              <a:endParaRPr/>
            </a:p>
          </p:txBody>
        </p:sp>
      </p:grpSp>
      <p:graphicFrame>
        <p:nvGraphicFramePr>
          <p:cNvPr id="247" name="Google Shape;247;p10"/>
          <p:cNvGraphicFramePr/>
          <p:nvPr/>
        </p:nvGraphicFramePr>
        <p:xfrm>
          <a:off x="4953000" y="1600200"/>
          <a:ext cx="3343275" cy="1133475"/>
        </p:xfrm>
        <a:graphic>
          <a:graphicData uri="http://schemas.openxmlformats.org/presentationml/2006/ole">
            <mc:AlternateContent>
              <mc:Choice Requires="v">
                <p:oleObj r:id="rId4" imgH="1133475" imgW="3343275" progId="Word.Document.8" spid="_x0000_s1">
                  <p:embed/>
                </p:oleObj>
              </mc:Choice>
              <mc:Fallback>
                <p:oleObj r:id="rId5" imgH="1133475" imgW="3343275" progId="Word.Document.8">
                  <p:embed/>
                  <p:pic>
                    <p:nvPicPr>
                      <p:cNvPr id="247" name="Google Shape;247;p10"/>
                      <p:cNvPicPr preferRelativeResize="0"/>
                      <p:nvPr/>
                    </p:nvPicPr>
                    <p:blipFill rotWithShape="1">
                      <a:blip r:embed="rId6">
                        <a:alphaModFix/>
                      </a:blip>
                      <a:srcRect b="0" l="0" r="0" t="0"/>
                      <a:stretch/>
                    </p:blipFill>
                    <p:spPr>
                      <a:xfrm>
                        <a:off x="4953000" y="1600200"/>
                        <a:ext cx="3343275" cy="1133475"/>
                      </a:xfrm>
                      <a:prstGeom prst="rect">
                        <a:avLst/>
                      </a:prstGeom>
                      <a:noFill/>
                      <a:ln>
                        <a:noFill/>
                      </a:ln>
                    </p:spPr>
                  </p:pic>
                </p:oleObj>
              </mc:Fallback>
            </mc:AlternateContent>
          </a:graphicData>
        </a:graphic>
      </p:graphicFrame>
      <p:sp>
        <p:nvSpPr>
          <p:cNvPr id="248" name="Google Shape;248;p10"/>
          <p:cNvSpPr txBox="1"/>
          <p:nvPr/>
        </p:nvSpPr>
        <p:spPr>
          <a:xfrm>
            <a:off x="4800600" y="1143000"/>
            <a:ext cx="1600200"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80000"/>
              </a:lnSpc>
              <a:spcBef>
                <a:spcPts val="0"/>
              </a:spcBef>
              <a:spcAft>
                <a:spcPts val="0"/>
              </a:spcAft>
              <a:buClr>
                <a:schemeClr val="dk2"/>
              </a:buClr>
              <a:buSzPts val="2000"/>
              <a:buFont typeface="Arial"/>
              <a:buNone/>
            </a:pPr>
            <a:r>
              <a:rPr b="1" i="0" lang="en-US" sz="2000" u="none">
                <a:solidFill>
                  <a:schemeClr val="dk2"/>
                </a:solidFill>
                <a:latin typeface="Arial"/>
                <a:ea typeface="Arial"/>
                <a:cs typeface="Arial"/>
                <a:sym typeface="Arial"/>
              </a:rPr>
              <a:t>Test Data</a:t>
            </a:r>
            <a:endParaRPr/>
          </a:p>
        </p:txBody>
      </p:sp>
      <p:cxnSp>
        <p:nvCxnSpPr>
          <p:cNvPr id="249" name="Google Shape;249;p10"/>
          <p:cNvCxnSpPr/>
          <p:nvPr/>
        </p:nvCxnSpPr>
        <p:spPr>
          <a:xfrm flipH="1">
            <a:off x="2667000" y="1828800"/>
            <a:ext cx="2362200" cy="685800"/>
          </a:xfrm>
          <a:prstGeom prst="straightConnector1">
            <a:avLst/>
          </a:prstGeom>
          <a:noFill/>
          <a:ln cap="flat" cmpd="sng" w="15875">
            <a:solidFill>
              <a:srgbClr val="FF0000"/>
            </a:solidFill>
            <a:prstDash val="solid"/>
            <a:miter lim="800000"/>
            <a:headEnd len="med" w="med" type="triangle"/>
            <a:tailEnd len="med" w="med" type="none"/>
          </a:ln>
        </p:spPr>
      </p:cxn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3" name="Shape 1283"/>
        <p:cNvGrpSpPr/>
        <p:nvPr/>
      </p:nvGrpSpPr>
      <p:grpSpPr>
        <a:xfrm>
          <a:off x="0" y="0"/>
          <a:ext cx="0" cy="0"/>
          <a:chOff x="0" y="0"/>
          <a:chExt cx="0" cy="0"/>
        </a:xfrm>
      </p:grpSpPr>
      <p:sp>
        <p:nvSpPr>
          <p:cNvPr id="1284" name="Google Shape;1284;p100"/>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Comparing Performance of 2 Models</a:t>
            </a:r>
            <a:endParaRPr/>
          </a:p>
        </p:txBody>
      </p:sp>
      <p:sp>
        <p:nvSpPr>
          <p:cNvPr id="1285" name="Google Shape;1285;p100"/>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To test if performance difference is statistically significant:  d = e1 – e2</a:t>
            </a:r>
            <a:endParaRPr/>
          </a:p>
          <a:p>
            <a:pPr indent="-342900" lvl="1" marL="800100" rtl="0" algn="l">
              <a:lnSpc>
                <a:spcPct val="10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d ~ </a:t>
            </a:r>
            <a:r>
              <a:rPr b="0" i="1" lang="en-US" sz="2400" u="none">
                <a:solidFill>
                  <a:schemeClr val="dk1"/>
                </a:solidFill>
                <a:latin typeface="Arial"/>
                <a:ea typeface="Arial"/>
                <a:cs typeface="Arial"/>
                <a:sym typeface="Arial"/>
              </a:rPr>
              <a:t>N</a:t>
            </a:r>
            <a:r>
              <a:rPr b="0" i="0" lang="en-US" sz="2400" u="none">
                <a:solidFill>
                  <a:schemeClr val="dk1"/>
                </a:solidFill>
                <a:latin typeface="Arial"/>
                <a:ea typeface="Arial"/>
                <a:cs typeface="Arial"/>
                <a:sym typeface="Arial"/>
              </a:rPr>
              <a:t>(d</a:t>
            </a:r>
            <a:r>
              <a:rPr b="0" baseline="-25000" i="0" lang="en-US" sz="2400" u="none">
                <a:solidFill>
                  <a:schemeClr val="dk1"/>
                </a:solidFill>
                <a:latin typeface="Arial"/>
                <a:ea typeface="Arial"/>
                <a:cs typeface="Arial"/>
                <a:sym typeface="Arial"/>
              </a:rPr>
              <a:t>t</a:t>
            </a:r>
            <a:r>
              <a:rPr b="0" i="0" lang="en-US" sz="2400" u="none">
                <a:solidFill>
                  <a:schemeClr val="dk1"/>
                </a:solidFill>
                <a:latin typeface="Arial"/>
                <a:ea typeface="Arial"/>
                <a:cs typeface="Arial"/>
                <a:sym typeface="Arial"/>
              </a:rPr>
              <a:t>,σ</a:t>
            </a:r>
            <a:r>
              <a:rPr b="0" baseline="-25000" i="0" lang="en-US" sz="2400" u="none">
                <a:solidFill>
                  <a:schemeClr val="dk1"/>
                </a:solidFill>
                <a:latin typeface="Arial"/>
                <a:ea typeface="Arial"/>
                <a:cs typeface="Arial"/>
                <a:sym typeface="Arial"/>
              </a:rPr>
              <a:t>t</a:t>
            </a:r>
            <a:r>
              <a:rPr b="0" i="0" lang="en-US" sz="2400" u="none">
                <a:solidFill>
                  <a:schemeClr val="dk1"/>
                </a:solidFill>
                <a:latin typeface="Arial"/>
                <a:ea typeface="Arial"/>
                <a:cs typeface="Arial"/>
                <a:sym typeface="Arial"/>
              </a:rPr>
              <a:t>)   where d</a:t>
            </a:r>
            <a:r>
              <a:rPr b="0" baseline="-25000" i="0" lang="en-US" sz="2400" u="none">
                <a:solidFill>
                  <a:schemeClr val="dk1"/>
                </a:solidFill>
                <a:latin typeface="Arial"/>
                <a:ea typeface="Arial"/>
                <a:cs typeface="Arial"/>
                <a:sym typeface="Arial"/>
              </a:rPr>
              <a:t>t</a:t>
            </a:r>
            <a:r>
              <a:rPr b="0" i="0" lang="en-US" sz="2400" u="none">
                <a:solidFill>
                  <a:schemeClr val="dk1"/>
                </a:solidFill>
                <a:latin typeface="Arial"/>
                <a:ea typeface="Arial"/>
                <a:cs typeface="Arial"/>
                <a:sym typeface="Arial"/>
              </a:rPr>
              <a:t> is the true difference</a:t>
            </a:r>
            <a:endParaRPr/>
          </a:p>
          <a:p>
            <a:pPr indent="-342900" lvl="1" marL="800100" rtl="0" algn="l">
              <a:lnSpc>
                <a:spcPct val="10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Since D1 and D2 are independent, their variance adds up:   </a:t>
            </a:r>
            <a:endParaRPr/>
          </a:p>
          <a:p>
            <a:pPr indent="-190500" lvl="1" marL="800100" rtl="0" algn="l">
              <a:lnSpc>
                <a:spcPct val="100000"/>
              </a:lnSpc>
              <a:spcBef>
                <a:spcPts val="640"/>
              </a:spcBef>
              <a:spcAft>
                <a:spcPts val="0"/>
              </a:spcAft>
              <a:buClr>
                <a:srgbClr val="0C7B9C"/>
              </a:buClr>
              <a:buSzPts val="2400"/>
              <a:buFont typeface="Arial"/>
              <a:buNone/>
            </a:pPr>
            <a:r>
              <a:t/>
            </a:r>
            <a:endParaRPr b="0" i="0" sz="2400" u="none">
              <a:solidFill>
                <a:schemeClr val="dk1"/>
              </a:solidFill>
              <a:latin typeface="Arial"/>
              <a:ea typeface="Arial"/>
              <a:cs typeface="Arial"/>
              <a:sym typeface="Arial"/>
            </a:endParaRPr>
          </a:p>
          <a:p>
            <a:pPr indent="-342900" lvl="1" marL="800100" rtl="0" algn="l">
              <a:lnSpc>
                <a:spcPct val="100000"/>
              </a:lnSpc>
              <a:spcBef>
                <a:spcPts val="640"/>
              </a:spcBef>
              <a:spcAft>
                <a:spcPts val="0"/>
              </a:spcAft>
              <a:buSzPts val="2400"/>
              <a:buNone/>
            </a:pPr>
            <a:r>
              <a:t/>
            </a:r>
            <a:endParaRPr b="0" i="0" sz="2400" u="none">
              <a:solidFill>
                <a:schemeClr val="dk1"/>
              </a:solidFill>
              <a:latin typeface="Arial"/>
              <a:ea typeface="Arial"/>
              <a:cs typeface="Arial"/>
              <a:sym typeface="Arial"/>
            </a:endParaRPr>
          </a:p>
          <a:p>
            <a:pPr indent="-342900" lvl="1" marL="800100" rtl="0" algn="l">
              <a:lnSpc>
                <a:spcPct val="100000"/>
              </a:lnSpc>
              <a:spcBef>
                <a:spcPts val="640"/>
              </a:spcBef>
              <a:spcAft>
                <a:spcPts val="0"/>
              </a:spcAft>
              <a:buSzPts val="2400"/>
              <a:buNone/>
            </a:pPr>
            <a:r>
              <a:t/>
            </a:r>
            <a:endParaRPr b="0" i="0" sz="2400" u="none">
              <a:solidFill>
                <a:schemeClr val="dk1"/>
              </a:solidFill>
              <a:latin typeface="Arial"/>
              <a:ea typeface="Arial"/>
              <a:cs typeface="Arial"/>
              <a:sym typeface="Arial"/>
            </a:endParaRPr>
          </a:p>
          <a:p>
            <a:pPr indent="-342900" lvl="1" marL="800100" rtl="0" algn="l">
              <a:lnSpc>
                <a:spcPct val="100000"/>
              </a:lnSpc>
              <a:spcBef>
                <a:spcPts val="640"/>
              </a:spcBef>
              <a:spcAft>
                <a:spcPts val="0"/>
              </a:spcAft>
              <a:buSzPts val="2400"/>
              <a:buNone/>
            </a:pPr>
            <a:r>
              <a:t/>
            </a:r>
            <a:endParaRPr b="0" i="0" sz="2400" u="none">
              <a:solidFill>
                <a:schemeClr val="dk1"/>
              </a:solidFill>
              <a:latin typeface="Arial"/>
              <a:ea typeface="Arial"/>
              <a:cs typeface="Arial"/>
              <a:sym typeface="Arial"/>
            </a:endParaRPr>
          </a:p>
          <a:p>
            <a:pPr indent="-190500" lvl="1" marL="800100" rtl="0" algn="l">
              <a:lnSpc>
                <a:spcPct val="100000"/>
              </a:lnSpc>
              <a:spcBef>
                <a:spcPts val="640"/>
              </a:spcBef>
              <a:spcAft>
                <a:spcPts val="0"/>
              </a:spcAft>
              <a:buClr>
                <a:srgbClr val="0C7B9C"/>
              </a:buClr>
              <a:buSzPts val="2400"/>
              <a:buFont typeface="Arial"/>
              <a:buNone/>
            </a:pPr>
            <a:r>
              <a:t/>
            </a:r>
            <a:endParaRPr b="0" i="0" sz="2400" u="none">
              <a:solidFill>
                <a:schemeClr val="dk1"/>
              </a:solidFill>
              <a:latin typeface="Arial"/>
              <a:ea typeface="Arial"/>
              <a:cs typeface="Arial"/>
              <a:sym typeface="Arial"/>
            </a:endParaRPr>
          </a:p>
          <a:p>
            <a:pPr indent="-342900" lvl="1" marL="800100" rtl="0" algn="l">
              <a:lnSpc>
                <a:spcPct val="10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At (1-α) confidence level, </a:t>
            </a:r>
            <a:endParaRPr/>
          </a:p>
        </p:txBody>
      </p:sp>
      <p:pic>
        <p:nvPicPr>
          <p:cNvPr id="1286" name="Google Shape;1286;p100"/>
          <p:cNvPicPr preferRelativeResize="0"/>
          <p:nvPr/>
        </p:nvPicPr>
        <p:blipFill rotWithShape="1">
          <a:blip r:embed="rId3">
            <a:alphaModFix/>
          </a:blip>
          <a:srcRect b="0" l="0" r="0" t="0"/>
          <a:stretch/>
        </p:blipFill>
        <p:spPr>
          <a:xfrm>
            <a:off x="2362200" y="3581400"/>
            <a:ext cx="4184650" cy="1566862"/>
          </a:xfrm>
          <a:prstGeom prst="rect">
            <a:avLst/>
          </a:prstGeom>
          <a:noFill/>
          <a:ln>
            <a:noFill/>
          </a:ln>
        </p:spPr>
      </p:pic>
      <p:pic>
        <p:nvPicPr>
          <p:cNvPr id="1287" name="Google Shape;1287;p100"/>
          <p:cNvPicPr preferRelativeResize="0"/>
          <p:nvPr/>
        </p:nvPicPr>
        <p:blipFill rotWithShape="1">
          <a:blip r:embed="rId4">
            <a:alphaModFix/>
          </a:blip>
          <a:srcRect b="0" l="0" r="0" t="0"/>
          <a:stretch/>
        </p:blipFill>
        <p:spPr>
          <a:xfrm>
            <a:off x="4908550" y="5545137"/>
            <a:ext cx="2755900" cy="627062"/>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1" name="Shape 1291"/>
        <p:cNvGrpSpPr/>
        <p:nvPr/>
      </p:nvGrpSpPr>
      <p:grpSpPr>
        <a:xfrm>
          <a:off x="0" y="0"/>
          <a:ext cx="0" cy="0"/>
          <a:chOff x="0" y="0"/>
          <a:chExt cx="0" cy="0"/>
        </a:xfrm>
      </p:grpSpPr>
      <p:sp>
        <p:nvSpPr>
          <p:cNvPr id="1292" name="Google Shape;1292;p101"/>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An Illustrative Example</a:t>
            </a:r>
            <a:endParaRPr/>
          </a:p>
        </p:txBody>
      </p:sp>
      <p:sp>
        <p:nvSpPr>
          <p:cNvPr id="1293" name="Google Shape;1293;p101"/>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9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Given: M1: n1 = 30, e1 = 0.15</a:t>
            </a:r>
            <a:br>
              <a:rPr b="0" i="0" lang="en-US" sz="2800" u="none">
                <a:solidFill>
                  <a:schemeClr val="dk1"/>
                </a:solidFill>
                <a:latin typeface="Arial"/>
                <a:ea typeface="Arial"/>
                <a:cs typeface="Arial"/>
                <a:sym typeface="Arial"/>
              </a:rPr>
            </a:br>
            <a:r>
              <a:rPr b="0" i="0" lang="en-US" sz="2800" u="none">
                <a:solidFill>
                  <a:schemeClr val="dk1"/>
                </a:solidFill>
                <a:latin typeface="Arial"/>
                <a:ea typeface="Arial"/>
                <a:cs typeface="Arial"/>
                <a:sym typeface="Arial"/>
              </a:rPr>
              <a:t>	     M2: n2 = 5000, e2 = 0.25</a:t>
            </a:r>
            <a:endParaRPr/>
          </a:p>
          <a:p>
            <a:pPr indent="-292100" lvl="0" marL="292100" rtl="0" algn="l">
              <a:lnSpc>
                <a:spcPct val="9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d = |e2 – e1| = 0.1   (2-sided test)</a:t>
            </a:r>
            <a:endParaRPr/>
          </a:p>
          <a:p>
            <a:pPr indent="-158750" lvl="0" marL="292100" rtl="0" algn="l">
              <a:lnSpc>
                <a:spcPct val="90000"/>
              </a:lnSpc>
              <a:spcBef>
                <a:spcPts val="680"/>
              </a:spcBef>
              <a:spcAft>
                <a:spcPts val="0"/>
              </a:spcAft>
              <a:buClr>
                <a:srgbClr val="0C7B9C"/>
              </a:buClr>
              <a:buSzPts val="2100"/>
              <a:buFont typeface="Arial"/>
              <a:buNone/>
            </a:pPr>
            <a:r>
              <a:t/>
            </a:r>
            <a:endParaRPr b="0" i="0" sz="2800" u="none">
              <a:solidFill>
                <a:schemeClr val="dk1"/>
              </a:solidFill>
              <a:latin typeface="Arial"/>
              <a:ea typeface="Arial"/>
              <a:cs typeface="Arial"/>
              <a:sym typeface="Arial"/>
            </a:endParaRPr>
          </a:p>
          <a:p>
            <a:pPr indent="-292100" lvl="0" marL="292100" rtl="0" algn="l">
              <a:lnSpc>
                <a:spcPct val="90000"/>
              </a:lnSpc>
              <a:spcBef>
                <a:spcPts val="680"/>
              </a:spcBef>
              <a:spcAft>
                <a:spcPts val="0"/>
              </a:spcAft>
              <a:buSzPts val="2100"/>
              <a:buNone/>
            </a:pPr>
            <a:r>
              <a:t/>
            </a:r>
            <a:endParaRPr b="0" i="0" sz="2800" u="none">
              <a:solidFill>
                <a:schemeClr val="dk1"/>
              </a:solidFill>
              <a:latin typeface="Arial"/>
              <a:ea typeface="Arial"/>
              <a:cs typeface="Arial"/>
              <a:sym typeface="Arial"/>
            </a:endParaRPr>
          </a:p>
          <a:p>
            <a:pPr indent="-292100" lvl="0" marL="292100" rtl="0" algn="l">
              <a:lnSpc>
                <a:spcPct val="90000"/>
              </a:lnSpc>
              <a:spcBef>
                <a:spcPts val="680"/>
              </a:spcBef>
              <a:spcAft>
                <a:spcPts val="0"/>
              </a:spcAft>
              <a:buSzPts val="2100"/>
              <a:buNone/>
            </a:pPr>
            <a:r>
              <a:t/>
            </a:r>
            <a:endParaRPr b="0" i="0" sz="2800" u="none">
              <a:solidFill>
                <a:schemeClr val="dk1"/>
              </a:solidFill>
              <a:latin typeface="Arial"/>
              <a:ea typeface="Arial"/>
              <a:cs typeface="Arial"/>
              <a:sym typeface="Arial"/>
            </a:endParaRPr>
          </a:p>
          <a:p>
            <a:pPr indent="-292100" lvl="0" marL="292100" rtl="0" algn="l">
              <a:lnSpc>
                <a:spcPct val="9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At 95% confidence level, Z</a:t>
            </a:r>
            <a:r>
              <a:rPr b="0" baseline="-25000" i="0" lang="en-US" sz="2800" u="none">
                <a:solidFill>
                  <a:schemeClr val="dk1"/>
                </a:solidFill>
                <a:latin typeface="Arial"/>
                <a:ea typeface="Arial"/>
                <a:cs typeface="Arial"/>
                <a:sym typeface="Arial"/>
              </a:rPr>
              <a:t>α/2</a:t>
            </a:r>
            <a:r>
              <a:rPr b="0" i="0" lang="en-US" sz="2800" u="none">
                <a:solidFill>
                  <a:schemeClr val="dk1"/>
                </a:solidFill>
                <a:latin typeface="Arial"/>
                <a:ea typeface="Arial"/>
                <a:cs typeface="Arial"/>
                <a:sym typeface="Arial"/>
              </a:rPr>
              <a:t>=1.96</a:t>
            </a:r>
            <a:br>
              <a:rPr b="0" i="0" lang="en-US" sz="2800" u="none">
                <a:solidFill>
                  <a:schemeClr val="dk1"/>
                </a:solidFill>
                <a:latin typeface="Arial"/>
                <a:ea typeface="Arial"/>
                <a:cs typeface="Arial"/>
                <a:sym typeface="Arial"/>
              </a:rPr>
            </a:br>
            <a:br>
              <a:rPr b="0" i="0" lang="en-US" sz="2800" u="none">
                <a:solidFill>
                  <a:schemeClr val="dk1"/>
                </a:solidFill>
                <a:latin typeface="Arial"/>
                <a:ea typeface="Arial"/>
                <a:cs typeface="Arial"/>
                <a:sym typeface="Arial"/>
              </a:rPr>
            </a:br>
            <a:br>
              <a:rPr b="0" i="0" lang="en-US" sz="2800" u="none">
                <a:solidFill>
                  <a:schemeClr val="dk1"/>
                </a:solidFill>
                <a:latin typeface="Arial"/>
                <a:ea typeface="Arial"/>
                <a:cs typeface="Arial"/>
                <a:sym typeface="Arial"/>
              </a:rPr>
            </a:br>
            <a:br>
              <a:rPr b="0" i="0" lang="en-US" sz="2800" u="none">
                <a:solidFill>
                  <a:schemeClr val="dk1"/>
                </a:solidFill>
                <a:latin typeface="Arial"/>
                <a:ea typeface="Arial"/>
                <a:cs typeface="Arial"/>
                <a:sym typeface="Arial"/>
              </a:rPr>
            </a:br>
            <a:r>
              <a:rPr b="0" i="0" lang="en-US" sz="2800" u="none">
                <a:solidFill>
                  <a:schemeClr val="dk1"/>
                </a:solidFill>
                <a:latin typeface="Arial"/>
                <a:ea typeface="Arial"/>
                <a:cs typeface="Arial"/>
                <a:sym typeface="Arial"/>
              </a:rPr>
              <a:t>=&gt; Interval contains 0 =&gt; difference may not be</a:t>
            </a:r>
            <a:br>
              <a:rPr b="0" i="0" lang="en-US" sz="2800" u="none">
                <a:solidFill>
                  <a:schemeClr val="dk1"/>
                </a:solidFill>
                <a:latin typeface="Arial"/>
                <a:ea typeface="Arial"/>
                <a:cs typeface="Arial"/>
                <a:sym typeface="Arial"/>
              </a:rPr>
            </a:br>
            <a:r>
              <a:rPr b="0" i="0" lang="en-US" sz="2800" u="none">
                <a:solidFill>
                  <a:schemeClr val="dk1"/>
                </a:solidFill>
                <a:latin typeface="Arial"/>
                <a:ea typeface="Arial"/>
                <a:cs typeface="Arial"/>
                <a:sym typeface="Arial"/>
              </a:rPr>
              <a:t>				       statistically significant</a:t>
            </a:r>
            <a:endParaRPr/>
          </a:p>
        </p:txBody>
      </p:sp>
      <p:pic>
        <p:nvPicPr>
          <p:cNvPr id="1294" name="Google Shape;1294;p101"/>
          <p:cNvPicPr preferRelativeResize="0"/>
          <p:nvPr/>
        </p:nvPicPr>
        <p:blipFill rotWithShape="1">
          <a:blip r:embed="rId3">
            <a:alphaModFix/>
          </a:blip>
          <a:srcRect b="0" l="0" r="0" t="0"/>
          <a:stretch/>
        </p:blipFill>
        <p:spPr>
          <a:xfrm>
            <a:off x="1295400" y="2768600"/>
            <a:ext cx="6172200" cy="868362"/>
          </a:xfrm>
          <a:prstGeom prst="rect">
            <a:avLst/>
          </a:prstGeom>
          <a:noFill/>
          <a:ln>
            <a:noFill/>
          </a:ln>
        </p:spPr>
      </p:pic>
      <p:pic>
        <p:nvPicPr>
          <p:cNvPr id="1295" name="Google Shape;1295;p101"/>
          <p:cNvPicPr preferRelativeResize="0"/>
          <p:nvPr/>
        </p:nvPicPr>
        <p:blipFill rotWithShape="1">
          <a:blip r:embed="rId4">
            <a:alphaModFix/>
          </a:blip>
          <a:srcRect b="0" l="0" r="0" t="0"/>
          <a:stretch/>
        </p:blipFill>
        <p:spPr>
          <a:xfrm>
            <a:off x="1066800" y="4724400"/>
            <a:ext cx="6538912" cy="50641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1"/>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Apply Model to Test Data</a:t>
            </a:r>
            <a:endParaRPr/>
          </a:p>
        </p:txBody>
      </p:sp>
      <p:cxnSp>
        <p:nvCxnSpPr>
          <p:cNvPr id="255" name="Google Shape;255;p11"/>
          <p:cNvCxnSpPr/>
          <p:nvPr/>
        </p:nvCxnSpPr>
        <p:spPr>
          <a:xfrm>
            <a:off x="2898775" y="4551362"/>
            <a:ext cx="266700" cy="646112"/>
          </a:xfrm>
          <a:prstGeom prst="straightConnector1">
            <a:avLst/>
          </a:prstGeom>
          <a:noFill/>
          <a:ln cap="flat" cmpd="sng" w="12700">
            <a:solidFill>
              <a:srgbClr val="000000"/>
            </a:solidFill>
            <a:prstDash val="solid"/>
            <a:miter lim="800000"/>
            <a:headEnd len="med" w="med" type="none"/>
            <a:tailEnd len="med" w="med" type="triangle"/>
          </a:ln>
        </p:spPr>
      </p:cxnSp>
      <p:cxnSp>
        <p:nvCxnSpPr>
          <p:cNvPr id="256" name="Google Shape;256;p11"/>
          <p:cNvCxnSpPr/>
          <p:nvPr/>
        </p:nvCxnSpPr>
        <p:spPr>
          <a:xfrm flipH="1">
            <a:off x="1658937" y="4551362"/>
            <a:ext cx="355600" cy="646112"/>
          </a:xfrm>
          <a:prstGeom prst="straightConnector1">
            <a:avLst/>
          </a:prstGeom>
          <a:noFill/>
          <a:ln cap="flat" cmpd="sng" w="12700">
            <a:solidFill>
              <a:srgbClr val="000000"/>
            </a:solidFill>
            <a:prstDash val="solid"/>
            <a:miter lim="800000"/>
            <a:headEnd len="med" w="med" type="none"/>
            <a:tailEnd len="med" w="med" type="triangle"/>
          </a:ln>
        </p:spPr>
      </p:cxnSp>
      <p:cxnSp>
        <p:nvCxnSpPr>
          <p:cNvPr id="257" name="Google Shape;257;p11"/>
          <p:cNvCxnSpPr/>
          <p:nvPr/>
        </p:nvCxnSpPr>
        <p:spPr>
          <a:xfrm flipH="1">
            <a:off x="2366962" y="3576637"/>
            <a:ext cx="442912" cy="649287"/>
          </a:xfrm>
          <a:prstGeom prst="straightConnector1">
            <a:avLst/>
          </a:prstGeom>
          <a:noFill/>
          <a:ln cap="flat" cmpd="sng" w="12700">
            <a:solidFill>
              <a:srgbClr val="000000"/>
            </a:solidFill>
            <a:prstDash val="solid"/>
            <a:miter lim="800000"/>
            <a:headEnd len="med" w="med" type="none"/>
            <a:tailEnd len="med" w="med" type="triangle"/>
          </a:ln>
        </p:spPr>
      </p:cxnSp>
      <p:cxnSp>
        <p:nvCxnSpPr>
          <p:cNvPr id="258" name="Google Shape;258;p11"/>
          <p:cNvCxnSpPr/>
          <p:nvPr/>
        </p:nvCxnSpPr>
        <p:spPr>
          <a:xfrm>
            <a:off x="3695700" y="3576637"/>
            <a:ext cx="531812" cy="649287"/>
          </a:xfrm>
          <a:prstGeom prst="straightConnector1">
            <a:avLst/>
          </a:prstGeom>
          <a:noFill/>
          <a:ln cap="flat" cmpd="sng" w="12700">
            <a:solidFill>
              <a:srgbClr val="000000"/>
            </a:solidFill>
            <a:prstDash val="solid"/>
            <a:miter lim="800000"/>
            <a:headEnd len="med" w="med" type="none"/>
            <a:tailEnd len="med" w="med" type="triangle"/>
          </a:ln>
        </p:spPr>
      </p:cxnSp>
      <p:cxnSp>
        <p:nvCxnSpPr>
          <p:cNvPr id="259" name="Google Shape;259;p11"/>
          <p:cNvCxnSpPr/>
          <p:nvPr/>
        </p:nvCxnSpPr>
        <p:spPr>
          <a:xfrm>
            <a:off x="2544762" y="2686050"/>
            <a:ext cx="620712" cy="568325"/>
          </a:xfrm>
          <a:prstGeom prst="straightConnector1">
            <a:avLst/>
          </a:prstGeom>
          <a:noFill/>
          <a:ln cap="flat" cmpd="sng" w="38100">
            <a:solidFill>
              <a:srgbClr val="FF0000"/>
            </a:solidFill>
            <a:prstDash val="solid"/>
            <a:miter lim="800000"/>
            <a:headEnd len="med" w="med" type="none"/>
            <a:tailEnd len="med" w="med" type="triangle"/>
          </a:ln>
        </p:spPr>
      </p:cxnSp>
      <p:cxnSp>
        <p:nvCxnSpPr>
          <p:cNvPr id="260" name="Google Shape;260;p11"/>
          <p:cNvCxnSpPr/>
          <p:nvPr/>
        </p:nvCxnSpPr>
        <p:spPr>
          <a:xfrm flipH="1">
            <a:off x="1039812" y="2686050"/>
            <a:ext cx="619125" cy="568325"/>
          </a:xfrm>
          <a:prstGeom prst="straightConnector1">
            <a:avLst/>
          </a:prstGeom>
          <a:noFill/>
          <a:ln cap="flat" cmpd="sng" w="12700">
            <a:solidFill>
              <a:srgbClr val="000000"/>
            </a:solidFill>
            <a:prstDash val="solid"/>
            <a:miter lim="800000"/>
            <a:headEnd len="med" w="med" type="none"/>
            <a:tailEnd len="med" w="med" type="triangle"/>
          </a:ln>
        </p:spPr>
      </p:cxnSp>
      <p:sp>
        <p:nvSpPr>
          <p:cNvPr id="261" name="Google Shape;261;p11"/>
          <p:cNvSpPr txBox="1"/>
          <p:nvPr/>
        </p:nvSpPr>
        <p:spPr>
          <a:xfrm>
            <a:off x="1606550" y="2362200"/>
            <a:ext cx="1027112" cy="349250"/>
          </a:xfrm>
          <a:prstGeom prst="rect">
            <a:avLst/>
          </a:prstGeom>
          <a:solidFill>
            <a:srgbClr val="FFFF00"/>
          </a:solid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2D1993"/>
              </a:buClr>
              <a:buSzPts val="1600"/>
              <a:buFont typeface="Arial"/>
              <a:buNone/>
            </a:pPr>
            <a:r>
              <a:rPr b="1" i="0" lang="en-US" sz="1600" u="none">
                <a:solidFill>
                  <a:srgbClr val="2D1993"/>
                </a:solidFill>
                <a:latin typeface="Arial"/>
                <a:ea typeface="Arial"/>
                <a:cs typeface="Arial"/>
                <a:sym typeface="Arial"/>
              </a:rPr>
              <a:t>Refund</a:t>
            </a:r>
            <a:endParaRPr/>
          </a:p>
        </p:txBody>
      </p:sp>
      <p:sp>
        <p:nvSpPr>
          <p:cNvPr id="262" name="Google Shape;262;p11"/>
          <p:cNvSpPr txBox="1"/>
          <p:nvPr/>
        </p:nvSpPr>
        <p:spPr>
          <a:xfrm>
            <a:off x="2720975" y="3254375"/>
            <a:ext cx="1025525" cy="347662"/>
          </a:xfrm>
          <a:prstGeom prst="rect">
            <a:avLst/>
          </a:prstGeom>
          <a:solidFill>
            <a:srgbClr val="FFFF00"/>
          </a:solid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2D1993"/>
              </a:buClr>
              <a:buSzPts val="1600"/>
              <a:buFont typeface="Arial"/>
              <a:buNone/>
            </a:pPr>
            <a:r>
              <a:rPr b="1" i="0" lang="en-US" sz="1600" u="none">
                <a:solidFill>
                  <a:srgbClr val="2D1993"/>
                </a:solidFill>
                <a:latin typeface="Arial"/>
                <a:ea typeface="Arial"/>
                <a:cs typeface="Arial"/>
                <a:sym typeface="Arial"/>
              </a:rPr>
              <a:t>MarSt</a:t>
            </a:r>
            <a:endParaRPr/>
          </a:p>
        </p:txBody>
      </p:sp>
      <p:sp>
        <p:nvSpPr>
          <p:cNvPr id="263" name="Google Shape;263;p11"/>
          <p:cNvSpPr txBox="1"/>
          <p:nvPr/>
        </p:nvSpPr>
        <p:spPr>
          <a:xfrm>
            <a:off x="1925637" y="4225925"/>
            <a:ext cx="1062037" cy="349250"/>
          </a:xfrm>
          <a:prstGeom prst="rect">
            <a:avLst/>
          </a:prstGeom>
          <a:solidFill>
            <a:srgbClr val="FFFF00"/>
          </a:solid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2D1993"/>
              </a:buClr>
              <a:buSzPts val="1600"/>
              <a:buFont typeface="Arial"/>
              <a:buNone/>
            </a:pPr>
            <a:r>
              <a:rPr b="1" i="0" lang="en-US" sz="1600" u="none">
                <a:solidFill>
                  <a:srgbClr val="2D1993"/>
                </a:solidFill>
                <a:latin typeface="Arial"/>
                <a:ea typeface="Arial"/>
                <a:cs typeface="Arial"/>
                <a:sym typeface="Arial"/>
              </a:rPr>
              <a:t>TaxInc</a:t>
            </a:r>
            <a:endParaRPr/>
          </a:p>
        </p:txBody>
      </p:sp>
      <p:sp>
        <p:nvSpPr>
          <p:cNvPr id="264" name="Google Shape;264;p11"/>
          <p:cNvSpPr/>
          <p:nvPr/>
        </p:nvSpPr>
        <p:spPr>
          <a:xfrm>
            <a:off x="2941637" y="5194300"/>
            <a:ext cx="688975" cy="449262"/>
          </a:xfrm>
          <a:prstGeom prst="roundRect">
            <a:avLst>
              <a:gd fmla="val 3622"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sp>
        <p:nvSpPr>
          <p:cNvPr id="265" name="Google Shape;265;p11"/>
          <p:cNvSpPr txBox="1"/>
          <p:nvPr/>
        </p:nvSpPr>
        <p:spPr>
          <a:xfrm>
            <a:off x="2859087" y="5194300"/>
            <a:ext cx="750887"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YES</a:t>
            </a:r>
            <a:endParaRPr/>
          </a:p>
        </p:txBody>
      </p:sp>
      <p:sp>
        <p:nvSpPr>
          <p:cNvPr id="266" name="Google Shape;266;p11"/>
          <p:cNvSpPr/>
          <p:nvPr/>
        </p:nvSpPr>
        <p:spPr>
          <a:xfrm>
            <a:off x="1304925" y="5214937"/>
            <a:ext cx="717550" cy="446087"/>
          </a:xfrm>
          <a:prstGeom prst="roundRect">
            <a:avLst>
              <a:gd fmla="val 16667"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sp>
        <p:nvSpPr>
          <p:cNvPr id="267" name="Google Shape;267;p11"/>
          <p:cNvSpPr txBox="1"/>
          <p:nvPr/>
        </p:nvSpPr>
        <p:spPr>
          <a:xfrm>
            <a:off x="1435100" y="5197475"/>
            <a:ext cx="488950"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NO</a:t>
            </a:r>
            <a:endParaRPr/>
          </a:p>
        </p:txBody>
      </p:sp>
      <p:sp>
        <p:nvSpPr>
          <p:cNvPr id="268" name="Google Shape;268;p11"/>
          <p:cNvSpPr/>
          <p:nvPr/>
        </p:nvSpPr>
        <p:spPr>
          <a:xfrm>
            <a:off x="685800" y="3271837"/>
            <a:ext cx="752475" cy="427037"/>
          </a:xfrm>
          <a:prstGeom prst="roundRect">
            <a:avLst>
              <a:gd fmla="val 16667"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sp>
        <p:nvSpPr>
          <p:cNvPr id="269" name="Google Shape;269;p11"/>
          <p:cNvSpPr txBox="1"/>
          <p:nvPr/>
        </p:nvSpPr>
        <p:spPr>
          <a:xfrm>
            <a:off x="814387" y="3254375"/>
            <a:ext cx="488950"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NO</a:t>
            </a:r>
            <a:endParaRPr/>
          </a:p>
        </p:txBody>
      </p:sp>
      <p:sp>
        <p:nvSpPr>
          <p:cNvPr id="270" name="Google Shape;270;p11"/>
          <p:cNvSpPr/>
          <p:nvPr/>
        </p:nvSpPr>
        <p:spPr>
          <a:xfrm>
            <a:off x="3860800" y="4259262"/>
            <a:ext cx="752475" cy="466725"/>
          </a:xfrm>
          <a:prstGeom prst="roundRect">
            <a:avLst>
              <a:gd fmla="val 16667"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sp>
        <p:nvSpPr>
          <p:cNvPr id="271" name="Google Shape;271;p11"/>
          <p:cNvSpPr txBox="1"/>
          <p:nvPr/>
        </p:nvSpPr>
        <p:spPr>
          <a:xfrm>
            <a:off x="3968750" y="4259262"/>
            <a:ext cx="490537"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NO</a:t>
            </a:r>
            <a:endParaRPr/>
          </a:p>
        </p:txBody>
      </p:sp>
      <p:sp>
        <p:nvSpPr>
          <p:cNvPr id="272" name="Google Shape;272;p11"/>
          <p:cNvSpPr txBox="1"/>
          <p:nvPr/>
        </p:nvSpPr>
        <p:spPr>
          <a:xfrm>
            <a:off x="860425" y="2686050"/>
            <a:ext cx="533400"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Yes</a:t>
            </a:r>
            <a:endParaRPr/>
          </a:p>
        </p:txBody>
      </p:sp>
      <p:sp>
        <p:nvSpPr>
          <p:cNvPr id="273" name="Google Shape;273;p11"/>
          <p:cNvSpPr txBox="1"/>
          <p:nvPr/>
        </p:nvSpPr>
        <p:spPr>
          <a:xfrm>
            <a:off x="2897187" y="2686050"/>
            <a:ext cx="442912"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rgbClr val="FF0000"/>
              </a:buClr>
              <a:buSzPts val="1600"/>
              <a:buFont typeface="Arial"/>
              <a:buNone/>
            </a:pPr>
            <a:r>
              <a:rPr b="0" i="0" lang="en-US" sz="1600" u="none">
                <a:solidFill>
                  <a:srgbClr val="FF0000"/>
                </a:solidFill>
                <a:latin typeface="Arial"/>
                <a:ea typeface="Arial"/>
                <a:cs typeface="Arial"/>
                <a:sym typeface="Arial"/>
              </a:rPr>
              <a:t>No</a:t>
            </a:r>
            <a:endParaRPr/>
          </a:p>
        </p:txBody>
      </p:sp>
      <p:sp>
        <p:nvSpPr>
          <p:cNvPr id="274" name="Google Shape;274;p11"/>
          <p:cNvSpPr txBox="1"/>
          <p:nvPr/>
        </p:nvSpPr>
        <p:spPr>
          <a:xfrm>
            <a:off x="4022725" y="3624262"/>
            <a:ext cx="930275"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Married</a:t>
            </a:r>
            <a:r>
              <a:rPr b="0" i="0" lang="en-US" sz="1600" u="none">
                <a:solidFill>
                  <a:schemeClr val="lt2"/>
                </a:solidFill>
                <a:latin typeface="Arial"/>
                <a:ea typeface="Arial"/>
                <a:cs typeface="Arial"/>
                <a:sym typeface="Arial"/>
              </a:rPr>
              <a:t> </a:t>
            </a:r>
            <a:endParaRPr/>
          </a:p>
        </p:txBody>
      </p:sp>
      <p:sp>
        <p:nvSpPr>
          <p:cNvPr id="275" name="Google Shape;275;p11"/>
          <p:cNvSpPr txBox="1"/>
          <p:nvPr/>
        </p:nvSpPr>
        <p:spPr>
          <a:xfrm>
            <a:off x="1662112" y="3659187"/>
            <a:ext cx="1660525"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Single, Divorced</a:t>
            </a:r>
            <a:endParaRPr/>
          </a:p>
        </p:txBody>
      </p:sp>
      <p:sp>
        <p:nvSpPr>
          <p:cNvPr id="276" name="Google Shape;276;p11"/>
          <p:cNvSpPr txBox="1"/>
          <p:nvPr/>
        </p:nvSpPr>
        <p:spPr>
          <a:xfrm>
            <a:off x="1155700" y="4630737"/>
            <a:ext cx="720725"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 80K</a:t>
            </a:r>
            <a:endParaRPr/>
          </a:p>
        </p:txBody>
      </p:sp>
      <p:sp>
        <p:nvSpPr>
          <p:cNvPr id="277" name="Google Shape;277;p11"/>
          <p:cNvSpPr txBox="1"/>
          <p:nvPr/>
        </p:nvSpPr>
        <p:spPr>
          <a:xfrm>
            <a:off x="3101975" y="4630737"/>
            <a:ext cx="720725"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&gt; 80K</a:t>
            </a:r>
            <a:endParaRPr/>
          </a:p>
        </p:txBody>
      </p:sp>
      <p:graphicFrame>
        <p:nvGraphicFramePr>
          <p:cNvPr id="278" name="Google Shape;278;p11"/>
          <p:cNvGraphicFramePr/>
          <p:nvPr/>
        </p:nvGraphicFramePr>
        <p:xfrm>
          <a:off x="4953000" y="1600200"/>
          <a:ext cx="3343275" cy="1133475"/>
        </p:xfrm>
        <a:graphic>
          <a:graphicData uri="http://schemas.openxmlformats.org/presentationml/2006/ole">
            <mc:AlternateContent>
              <mc:Choice Requires="v">
                <p:oleObj r:id="rId4" imgH="1133475" imgW="3343275" progId="Word.Document.8" spid="_x0000_s1">
                  <p:embed/>
                </p:oleObj>
              </mc:Choice>
              <mc:Fallback>
                <p:oleObj r:id="rId5" imgH="1133475" imgW="3343275" progId="Word.Document.8">
                  <p:embed/>
                  <p:pic>
                    <p:nvPicPr>
                      <p:cNvPr id="278" name="Google Shape;278;p11"/>
                      <p:cNvPicPr preferRelativeResize="0"/>
                      <p:nvPr/>
                    </p:nvPicPr>
                    <p:blipFill rotWithShape="1">
                      <a:blip r:embed="rId6">
                        <a:alphaModFix/>
                      </a:blip>
                      <a:srcRect b="0" l="0" r="0" t="0"/>
                      <a:stretch/>
                    </p:blipFill>
                    <p:spPr>
                      <a:xfrm>
                        <a:off x="4953000" y="1600200"/>
                        <a:ext cx="3343275" cy="1133475"/>
                      </a:xfrm>
                      <a:prstGeom prst="rect">
                        <a:avLst/>
                      </a:prstGeom>
                      <a:noFill/>
                      <a:ln>
                        <a:noFill/>
                      </a:ln>
                    </p:spPr>
                  </p:pic>
                </p:oleObj>
              </mc:Fallback>
            </mc:AlternateContent>
          </a:graphicData>
        </a:graphic>
      </p:graphicFrame>
      <p:sp>
        <p:nvSpPr>
          <p:cNvPr id="279" name="Google Shape;279;p11"/>
          <p:cNvSpPr txBox="1"/>
          <p:nvPr/>
        </p:nvSpPr>
        <p:spPr>
          <a:xfrm>
            <a:off x="4800600" y="1143000"/>
            <a:ext cx="1600200"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80000"/>
              </a:lnSpc>
              <a:spcBef>
                <a:spcPts val="0"/>
              </a:spcBef>
              <a:spcAft>
                <a:spcPts val="0"/>
              </a:spcAft>
              <a:buClr>
                <a:schemeClr val="dk2"/>
              </a:buClr>
              <a:buSzPts val="2000"/>
              <a:buFont typeface="Arial"/>
              <a:buNone/>
            </a:pPr>
            <a:r>
              <a:rPr b="1" i="0" lang="en-US" sz="2000" u="none">
                <a:solidFill>
                  <a:schemeClr val="dk2"/>
                </a:solidFill>
                <a:latin typeface="Arial"/>
                <a:ea typeface="Arial"/>
                <a:cs typeface="Arial"/>
                <a:sym typeface="Arial"/>
              </a:rPr>
              <a:t>Test Data</a:t>
            </a:r>
            <a:endParaRPr/>
          </a:p>
        </p:txBody>
      </p:sp>
      <p:cxnSp>
        <p:nvCxnSpPr>
          <p:cNvPr id="280" name="Google Shape;280;p11"/>
          <p:cNvCxnSpPr/>
          <p:nvPr/>
        </p:nvCxnSpPr>
        <p:spPr>
          <a:xfrm flipH="1">
            <a:off x="3352800" y="2362200"/>
            <a:ext cx="1600200" cy="457200"/>
          </a:xfrm>
          <a:prstGeom prst="straightConnector1">
            <a:avLst/>
          </a:prstGeom>
          <a:noFill/>
          <a:ln cap="flat" cmpd="sng" w="15875">
            <a:solidFill>
              <a:srgbClr val="FF0000"/>
            </a:solidFill>
            <a:prstDash val="solid"/>
            <a:miter lim="800000"/>
            <a:headEnd len="med" w="med" type="triangl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2"/>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Apply Model to Test Data</a:t>
            </a:r>
            <a:endParaRPr/>
          </a:p>
        </p:txBody>
      </p:sp>
      <p:cxnSp>
        <p:nvCxnSpPr>
          <p:cNvPr id="286" name="Google Shape;286;p12"/>
          <p:cNvCxnSpPr/>
          <p:nvPr/>
        </p:nvCxnSpPr>
        <p:spPr>
          <a:xfrm>
            <a:off x="2898775" y="4551362"/>
            <a:ext cx="266700" cy="646112"/>
          </a:xfrm>
          <a:prstGeom prst="straightConnector1">
            <a:avLst/>
          </a:prstGeom>
          <a:noFill/>
          <a:ln cap="flat" cmpd="sng" w="12700">
            <a:solidFill>
              <a:srgbClr val="000000"/>
            </a:solidFill>
            <a:prstDash val="solid"/>
            <a:miter lim="800000"/>
            <a:headEnd len="med" w="med" type="none"/>
            <a:tailEnd len="med" w="med" type="triangle"/>
          </a:ln>
        </p:spPr>
      </p:cxnSp>
      <p:cxnSp>
        <p:nvCxnSpPr>
          <p:cNvPr id="287" name="Google Shape;287;p12"/>
          <p:cNvCxnSpPr/>
          <p:nvPr/>
        </p:nvCxnSpPr>
        <p:spPr>
          <a:xfrm flipH="1">
            <a:off x="1658937" y="4551362"/>
            <a:ext cx="355600" cy="646112"/>
          </a:xfrm>
          <a:prstGeom prst="straightConnector1">
            <a:avLst/>
          </a:prstGeom>
          <a:noFill/>
          <a:ln cap="flat" cmpd="sng" w="12700">
            <a:solidFill>
              <a:srgbClr val="000000"/>
            </a:solidFill>
            <a:prstDash val="solid"/>
            <a:miter lim="800000"/>
            <a:headEnd len="med" w="med" type="none"/>
            <a:tailEnd len="med" w="med" type="triangle"/>
          </a:ln>
        </p:spPr>
      </p:cxnSp>
      <p:cxnSp>
        <p:nvCxnSpPr>
          <p:cNvPr id="288" name="Google Shape;288;p12"/>
          <p:cNvCxnSpPr/>
          <p:nvPr/>
        </p:nvCxnSpPr>
        <p:spPr>
          <a:xfrm flipH="1">
            <a:off x="2366962" y="3576637"/>
            <a:ext cx="442912" cy="649287"/>
          </a:xfrm>
          <a:prstGeom prst="straightConnector1">
            <a:avLst/>
          </a:prstGeom>
          <a:noFill/>
          <a:ln cap="flat" cmpd="sng" w="12700">
            <a:solidFill>
              <a:srgbClr val="000000"/>
            </a:solidFill>
            <a:prstDash val="solid"/>
            <a:miter lim="800000"/>
            <a:headEnd len="med" w="med" type="none"/>
            <a:tailEnd len="med" w="med" type="triangle"/>
          </a:ln>
        </p:spPr>
      </p:cxnSp>
      <p:cxnSp>
        <p:nvCxnSpPr>
          <p:cNvPr id="289" name="Google Shape;289;p12"/>
          <p:cNvCxnSpPr/>
          <p:nvPr/>
        </p:nvCxnSpPr>
        <p:spPr>
          <a:xfrm>
            <a:off x="3695700" y="3576637"/>
            <a:ext cx="531812" cy="649287"/>
          </a:xfrm>
          <a:prstGeom prst="straightConnector1">
            <a:avLst/>
          </a:prstGeom>
          <a:noFill/>
          <a:ln cap="flat" cmpd="sng" w="12700">
            <a:solidFill>
              <a:srgbClr val="000000"/>
            </a:solidFill>
            <a:prstDash val="solid"/>
            <a:miter lim="800000"/>
            <a:headEnd len="med" w="med" type="none"/>
            <a:tailEnd len="med" w="med" type="triangle"/>
          </a:ln>
        </p:spPr>
      </p:cxnSp>
      <p:cxnSp>
        <p:nvCxnSpPr>
          <p:cNvPr id="290" name="Google Shape;290;p12"/>
          <p:cNvCxnSpPr/>
          <p:nvPr/>
        </p:nvCxnSpPr>
        <p:spPr>
          <a:xfrm>
            <a:off x="2544762" y="2686050"/>
            <a:ext cx="620712" cy="568325"/>
          </a:xfrm>
          <a:prstGeom prst="straightConnector1">
            <a:avLst/>
          </a:prstGeom>
          <a:noFill/>
          <a:ln cap="flat" cmpd="sng" w="38100">
            <a:solidFill>
              <a:srgbClr val="FF0000"/>
            </a:solidFill>
            <a:prstDash val="solid"/>
            <a:miter lim="800000"/>
            <a:headEnd len="med" w="med" type="none"/>
            <a:tailEnd len="med" w="med" type="triangle"/>
          </a:ln>
        </p:spPr>
      </p:cxnSp>
      <p:cxnSp>
        <p:nvCxnSpPr>
          <p:cNvPr id="291" name="Google Shape;291;p12"/>
          <p:cNvCxnSpPr/>
          <p:nvPr/>
        </p:nvCxnSpPr>
        <p:spPr>
          <a:xfrm flipH="1">
            <a:off x="1039812" y="2686050"/>
            <a:ext cx="619125" cy="568325"/>
          </a:xfrm>
          <a:prstGeom prst="straightConnector1">
            <a:avLst/>
          </a:prstGeom>
          <a:noFill/>
          <a:ln cap="flat" cmpd="sng" w="12700">
            <a:solidFill>
              <a:srgbClr val="000000"/>
            </a:solidFill>
            <a:prstDash val="solid"/>
            <a:miter lim="800000"/>
            <a:headEnd len="med" w="med" type="none"/>
            <a:tailEnd len="med" w="med" type="triangle"/>
          </a:ln>
        </p:spPr>
      </p:cxnSp>
      <p:sp>
        <p:nvSpPr>
          <p:cNvPr id="292" name="Google Shape;292;p12"/>
          <p:cNvSpPr txBox="1"/>
          <p:nvPr/>
        </p:nvSpPr>
        <p:spPr>
          <a:xfrm>
            <a:off x="1606550" y="2362200"/>
            <a:ext cx="1027112" cy="349250"/>
          </a:xfrm>
          <a:prstGeom prst="rect">
            <a:avLst/>
          </a:prstGeom>
          <a:solidFill>
            <a:srgbClr val="FFFF00"/>
          </a:solid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2D1993"/>
              </a:buClr>
              <a:buSzPts val="1600"/>
              <a:buFont typeface="Arial"/>
              <a:buNone/>
            </a:pPr>
            <a:r>
              <a:rPr b="1" i="0" lang="en-US" sz="1600" u="none">
                <a:solidFill>
                  <a:srgbClr val="2D1993"/>
                </a:solidFill>
                <a:latin typeface="Arial"/>
                <a:ea typeface="Arial"/>
                <a:cs typeface="Arial"/>
                <a:sym typeface="Arial"/>
              </a:rPr>
              <a:t>Refund</a:t>
            </a:r>
            <a:endParaRPr/>
          </a:p>
        </p:txBody>
      </p:sp>
      <p:sp>
        <p:nvSpPr>
          <p:cNvPr id="293" name="Google Shape;293;p12"/>
          <p:cNvSpPr txBox="1"/>
          <p:nvPr/>
        </p:nvSpPr>
        <p:spPr>
          <a:xfrm>
            <a:off x="2720975" y="3254375"/>
            <a:ext cx="1025525" cy="347662"/>
          </a:xfrm>
          <a:prstGeom prst="rect">
            <a:avLst/>
          </a:prstGeom>
          <a:solidFill>
            <a:srgbClr val="FFFF00"/>
          </a:solid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2D1993"/>
              </a:buClr>
              <a:buSzPts val="1600"/>
              <a:buFont typeface="Arial"/>
              <a:buNone/>
            </a:pPr>
            <a:r>
              <a:rPr b="1" i="0" lang="en-US" sz="1600" u="none">
                <a:solidFill>
                  <a:srgbClr val="2D1993"/>
                </a:solidFill>
                <a:latin typeface="Arial"/>
                <a:ea typeface="Arial"/>
                <a:cs typeface="Arial"/>
                <a:sym typeface="Arial"/>
              </a:rPr>
              <a:t>MarSt</a:t>
            </a:r>
            <a:endParaRPr/>
          </a:p>
        </p:txBody>
      </p:sp>
      <p:sp>
        <p:nvSpPr>
          <p:cNvPr id="294" name="Google Shape;294;p12"/>
          <p:cNvSpPr txBox="1"/>
          <p:nvPr/>
        </p:nvSpPr>
        <p:spPr>
          <a:xfrm>
            <a:off x="1925637" y="4225925"/>
            <a:ext cx="1062037" cy="349250"/>
          </a:xfrm>
          <a:prstGeom prst="rect">
            <a:avLst/>
          </a:prstGeom>
          <a:solidFill>
            <a:srgbClr val="FFFF00"/>
          </a:solid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2D1993"/>
              </a:buClr>
              <a:buSzPts val="1600"/>
              <a:buFont typeface="Arial"/>
              <a:buNone/>
            </a:pPr>
            <a:r>
              <a:rPr b="1" i="0" lang="en-US" sz="1600" u="none">
                <a:solidFill>
                  <a:srgbClr val="2D1993"/>
                </a:solidFill>
                <a:latin typeface="Arial"/>
                <a:ea typeface="Arial"/>
                <a:cs typeface="Arial"/>
                <a:sym typeface="Arial"/>
              </a:rPr>
              <a:t>TaxInc</a:t>
            </a:r>
            <a:endParaRPr/>
          </a:p>
        </p:txBody>
      </p:sp>
      <p:sp>
        <p:nvSpPr>
          <p:cNvPr id="295" name="Google Shape;295;p12"/>
          <p:cNvSpPr/>
          <p:nvPr/>
        </p:nvSpPr>
        <p:spPr>
          <a:xfrm>
            <a:off x="2941637" y="5194300"/>
            <a:ext cx="688975" cy="449262"/>
          </a:xfrm>
          <a:prstGeom prst="roundRect">
            <a:avLst>
              <a:gd fmla="val 3622"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sp>
        <p:nvSpPr>
          <p:cNvPr id="296" name="Google Shape;296;p12"/>
          <p:cNvSpPr txBox="1"/>
          <p:nvPr/>
        </p:nvSpPr>
        <p:spPr>
          <a:xfrm>
            <a:off x="2859087" y="5194300"/>
            <a:ext cx="750887"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YES</a:t>
            </a:r>
            <a:endParaRPr/>
          </a:p>
        </p:txBody>
      </p:sp>
      <p:sp>
        <p:nvSpPr>
          <p:cNvPr id="297" name="Google Shape;297;p12"/>
          <p:cNvSpPr/>
          <p:nvPr/>
        </p:nvSpPr>
        <p:spPr>
          <a:xfrm>
            <a:off x="1304925" y="5214937"/>
            <a:ext cx="717550" cy="446087"/>
          </a:xfrm>
          <a:prstGeom prst="roundRect">
            <a:avLst>
              <a:gd fmla="val 16667"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sp>
        <p:nvSpPr>
          <p:cNvPr id="298" name="Google Shape;298;p12"/>
          <p:cNvSpPr txBox="1"/>
          <p:nvPr/>
        </p:nvSpPr>
        <p:spPr>
          <a:xfrm>
            <a:off x="1435100" y="5197475"/>
            <a:ext cx="488950"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NO</a:t>
            </a:r>
            <a:endParaRPr/>
          </a:p>
        </p:txBody>
      </p:sp>
      <p:sp>
        <p:nvSpPr>
          <p:cNvPr id="299" name="Google Shape;299;p12"/>
          <p:cNvSpPr/>
          <p:nvPr/>
        </p:nvSpPr>
        <p:spPr>
          <a:xfrm>
            <a:off x="685800" y="3271837"/>
            <a:ext cx="752475" cy="427037"/>
          </a:xfrm>
          <a:prstGeom prst="roundRect">
            <a:avLst>
              <a:gd fmla="val 16667"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sp>
        <p:nvSpPr>
          <p:cNvPr id="300" name="Google Shape;300;p12"/>
          <p:cNvSpPr txBox="1"/>
          <p:nvPr/>
        </p:nvSpPr>
        <p:spPr>
          <a:xfrm>
            <a:off x="814387" y="3254375"/>
            <a:ext cx="488950"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NO</a:t>
            </a:r>
            <a:endParaRPr/>
          </a:p>
        </p:txBody>
      </p:sp>
      <p:sp>
        <p:nvSpPr>
          <p:cNvPr id="301" name="Google Shape;301;p12"/>
          <p:cNvSpPr/>
          <p:nvPr/>
        </p:nvSpPr>
        <p:spPr>
          <a:xfrm>
            <a:off x="3860800" y="4259262"/>
            <a:ext cx="752475" cy="466725"/>
          </a:xfrm>
          <a:prstGeom prst="roundRect">
            <a:avLst>
              <a:gd fmla="val 16667"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sp>
        <p:nvSpPr>
          <p:cNvPr id="302" name="Google Shape;302;p12"/>
          <p:cNvSpPr txBox="1"/>
          <p:nvPr/>
        </p:nvSpPr>
        <p:spPr>
          <a:xfrm>
            <a:off x="3968750" y="4259262"/>
            <a:ext cx="490537"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NO</a:t>
            </a:r>
            <a:endParaRPr/>
          </a:p>
        </p:txBody>
      </p:sp>
      <p:sp>
        <p:nvSpPr>
          <p:cNvPr id="303" name="Google Shape;303;p12"/>
          <p:cNvSpPr txBox="1"/>
          <p:nvPr/>
        </p:nvSpPr>
        <p:spPr>
          <a:xfrm>
            <a:off x="860425" y="2686050"/>
            <a:ext cx="533400"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Yes</a:t>
            </a:r>
            <a:endParaRPr/>
          </a:p>
        </p:txBody>
      </p:sp>
      <p:sp>
        <p:nvSpPr>
          <p:cNvPr id="304" name="Google Shape;304;p12"/>
          <p:cNvSpPr txBox="1"/>
          <p:nvPr/>
        </p:nvSpPr>
        <p:spPr>
          <a:xfrm>
            <a:off x="2897187" y="2686050"/>
            <a:ext cx="442912"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rgbClr val="FF0000"/>
              </a:buClr>
              <a:buSzPts val="1600"/>
              <a:buFont typeface="Arial"/>
              <a:buNone/>
            </a:pPr>
            <a:r>
              <a:rPr b="0" i="0" lang="en-US" sz="1600" u="none">
                <a:solidFill>
                  <a:srgbClr val="FF0000"/>
                </a:solidFill>
                <a:latin typeface="Arial"/>
                <a:ea typeface="Arial"/>
                <a:cs typeface="Arial"/>
                <a:sym typeface="Arial"/>
              </a:rPr>
              <a:t>No</a:t>
            </a:r>
            <a:endParaRPr/>
          </a:p>
        </p:txBody>
      </p:sp>
      <p:sp>
        <p:nvSpPr>
          <p:cNvPr id="305" name="Google Shape;305;p12"/>
          <p:cNvSpPr txBox="1"/>
          <p:nvPr/>
        </p:nvSpPr>
        <p:spPr>
          <a:xfrm>
            <a:off x="4022725" y="3624262"/>
            <a:ext cx="930275"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Married</a:t>
            </a:r>
            <a:r>
              <a:rPr b="0" i="0" lang="en-US" sz="1600" u="none">
                <a:solidFill>
                  <a:schemeClr val="lt2"/>
                </a:solidFill>
                <a:latin typeface="Arial"/>
                <a:ea typeface="Arial"/>
                <a:cs typeface="Arial"/>
                <a:sym typeface="Arial"/>
              </a:rPr>
              <a:t> </a:t>
            </a:r>
            <a:endParaRPr/>
          </a:p>
        </p:txBody>
      </p:sp>
      <p:sp>
        <p:nvSpPr>
          <p:cNvPr id="306" name="Google Shape;306;p12"/>
          <p:cNvSpPr txBox="1"/>
          <p:nvPr/>
        </p:nvSpPr>
        <p:spPr>
          <a:xfrm>
            <a:off x="1662112" y="3659187"/>
            <a:ext cx="1660525"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Single, Divorced</a:t>
            </a:r>
            <a:endParaRPr/>
          </a:p>
        </p:txBody>
      </p:sp>
      <p:sp>
        <p:nvSpPr>
          <p:cNvPr id="307" name="Google Shape;307;p12"/>
          <p:cNvSpPr txBox="1"/>
          <p:nvPr/>
        </p:nvSpPr>
        <p:spPr>
          <a:xfrm>
            <a:off x="1155700" y="4630737"/>
            <a:ext cx="720725"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 80K</a:t>
            </a:r>
            <a:endParaRPr/>
          </a:p>
        </p:txBody>
      </p:sp>
      <p:sp>
        <p:nvSpPr>
          <p:cNvPr id="308" name="Google Shape;308;p12"/>
          <p:cNvSpPr txBox="1"/>
          <p:nvPr/>
        </p:nvSpPr>
        <p:spPr>
          <a:xfrm>
            <a:off x="3101975" y="4630737"/>
            <a:ext cx="720725"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&gt; 80K</a:t>
            </a:r>
            <a:endParaRPr/>
          </a:p>
        </p:txBody>
      </p:sp>
      <p:graphicFrame>
        <p:nvGraphicFramePr>
          <p:cNvPr id="309" name="Google Shape;309;p12"/>
          <p:cNvGraphicFramePr/>
          <p:nvPr/>
        </p:nvGraphicFramePr>
        <p:xfrm>
          <a:off x="4953000" y="1600200"/>
          <a:ext cx="3343275" cy="1133475"/>
        </p:xfrm>
        <a:graphic>
          <a:graphicData uri="http://schemas.openxmlformats.org/presentationml/2006/ole">
            <mc:AlternateContent>
              <mc:Choice Requires="v">
                <p:oleObj r:id="rId4" imgH="1133475" imgW="3343275" progId="Word.Document.8" spid="_x0000_s1">
                  <p:embed/>
                </p:oleObj>
              </mc:Choice>
              <mc:Fallback>
                <p:oleObj r:id="rId5" imgH="1133475" imgW="3343275" progId="Word.Document.8">
                  <p:embed/>
                  <p:pic>
                    <p:nvPicPr>
                      <p:cNvPr id="309" name="Google Shape;309;p12"/>
                      <p:cNvPicPr preferRelativeResize="0"/>
                      <p:nvPr/>
                    </p:nvPicPr>
                    <p:blipFill rotWithShape="1">
                      <a:blip r:embed="rId6">
                        <a:alphaModFix/>
                      </a:blip>
                      <a:srcRect b="0" l="0" r="0" t="0"/>
                      <a:stretch/>
                    </p:blipFill>
                    <p:spPr>
                      <a:xfrm>
                        <a:off x="4953000" y="1600200"/>
                        <a:ext cx="3343275" cy="1133475"/>
                      </a:xfrm>
                      <a:prstGeom prst="rect">
                        <a:avLst/>
                      </a:prstGeom>
                      <a:noFill/>
                      <a:ln>
                        <a:noFill/>
                      </a:ln>
                    </p:spPr>
                  </p:pic>
                </p:oleObj>
              </mc:Fallback>
            </mc:AlternateContent>
          </a:graphicData>
        </a:graphic>
      </p:graphicFrame>
      <p:sp>
        <p:nvSpPr>
          <p:cNvPr id="310" name="Google Shape;310;p12"/>
          <p:cNvSpPr txBox="1"/>
          <p:nvPr/>
        </p:nvSpPr>
        <p:spPr>
          <a:xfrm>
            <a:off x="4800600" y="1143000"/>
            <a:ext cx="1600200"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80000"/>
              </a:lnSpc>
              <a:spcBef>
                <a:spcPts val="0"/>
              </a:spcBef>
              <a:spcAft>
                <a:spcPts val="0"/>
              </a:spcAft>
              <a:buClr>
                <a:schemeClr val="dk2"/>
              </a:buClr>
              <a:buSzPts val="2000"/>
              <a:buFont typeface="Arial"/>
              <a:buNone/>
            </a:pPr>
            <a:r>
              <a:rPr b="1" i="0" lang="en-US" sz="2000" u="none">
                <a:solidFill>
                  <a:schemeClr val="dk2"/>
                </a:solidFill>
                <a:latin typeface="Arial"/>
                <a:ea typeface="Arial"/>
                <a:cs typeface="Arial"/>
                <a:sym typeface="Arial"/>
              </a:rPr>
              <a:t>Test Data</a:t>
            </a:r>
            <a:endParaRPr/>
          </a:p>
        </p:txBody>
      </p:sp>
      <p:cxnSp>
        <p:nvCxnSpPr>
          <p:cNvPr id="311" name="Google Shape;311;p12"/>
          <p:cNvCxnSpPr/>
          <p:nvPr/>
        </p:nvCxnSpPr>
        <p:spPr>
          <a:xfrm flipH="1">
            <a:off x="3810000" y="2057400"/>
            <a:ext cx="2057400" cy="1295400"/>
          </a:xfrm>
          <a:prstGeom prst="straightConnector1">
            <a:avLst/>
          </a:prstGeom>
          <a:noFill/>
          <a:ln cap="flat" cmpd="sng" w="15875">
            <a:solidFill>
              <a:srgbClr val="FF0000"/>
            </a:solidFill>
            <a:prstDash val="solid"/>
            <a:miter lim="800000"/>
            <a:headEnd len="med" w="med" type="triangl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3"/>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Apply Model to Test Data</a:t>
            </a:r>
            <a:endParaRPr/>
          </a:p>
        </p:txBody>
      </p:sp>
      <p:cxnSp>
        <p:nvCxnSpPr>
          <p:cNvPr id="317" name="Google Shape;317;p13"/>
          <p:cNvCxnSpPr/>
          <p:nvPr/>
        </p:nvCxnSpPr>
        <p:spPr>
          <a:xfrm>
            <a:off x="2898775" y="4551362"/>
            <a:ext cx="266700" cy="646112"/>
          </a:xfrm>
          <a:prstGeom prst="straightConnector1">
            <a:avLst/>
          </a:prstGeom>
          <a:noFill/>
          <a:ln cap="flat" cmpd="sng" w="12700">
            <a:solidFill>
              <a:srgbClr val="000000"/>
            </a:solidFill>
            <a:prstDash val="solid"/>
            <a:miter lim="800000"/>
            <a:headEnd len="med" w="med" type="none"/>
            <a:tailEnd len="med" w="med" type="triangle"/>
          </a:ln>
        </p:spPr>
      </p:cxnSp>
      <p:cxnSp>
        <p:nvCxnSpPr>
          <p:cNvPr id="318" name="Google Shape;318;p13"/>
          <p:cNvCxnSpPr/>
          <p:nvPr/>
        </p:nvCxnSpPr>
        <p:spPr>
          <a:xfrm flipH="1">
            <a:off x="1658937" y="4551362"/>
            <a:ext cx="355600" cy="646112"/>
          </a:xfrm>
          <a:prstGeom prst="straightConnector1">
            <a:avLst/>
          </a:prstGeom>
          <a:noFill/>
          <a:ln cap="flat" cmpd="sng" w="12700">
            <a:solidFill>
              <a:srgbClr val="000000"/>
            </a:solidFill>
            <a:prstDash val="solid"/>
            <a:miter lim="800000"/>
            <a:headEnd len="med" w="med" type="none"/>
            <a:tailEnd len="med" w="med" type="triangle"/>
          </a:ln>
        </p:spPr>
      </p:cxnSp>
      <p:cxnSp>
        <p:nvCxnSpPr>
          <p:cNvPr id="319" name="Google Shape;319;p13"/>
          <p:cNvCxnSpPr/>
          <p:nvPr/>
        </p:nvCxnSpPr>
        <p:spPr>
          <a:xfrm flipH="1">
            <a:off x="2366962" y="3576637"/>
            <a:ext cx="442912" cy="649287"/>
          </a:xfrm>
          <a:prstGeom prst="straightConnector1">
            <a:avLst/>
          </a:prstGeom>
          <a:noFill/>
          <a:ln cap="flat" cmpd="sng" w="12700">
            <a:solidFill>
              <a:srgbClr val="000000"/>
            </a:solidFill>
            <a:prstDash val="solid"/>
            <a:miter lim="800000"/>
            <a:headEnd len="med" w="med" type="none"/>
            <a:tailEnd len="med" w="med" type="triangle"/>
          </a:ln>
        </p:spPr>
      </p:cxnSp>
      <p:cxnSp>
        <p:nvCxnSpPr>
          <p:cNvPr id="320" name="Google Shape;320;p13"/>
          <p:cNvCxnSpPr/>
          <p:nvPr/>
        </p:nvCxnSpPr>
        <p:spPr>
          <a:xfrm>
            <a:off x="3695700" y="3576637"/>
            <a:ext cx="531812" cy="649287"/>
          </a:xfrm>
          <a:prstGeom prst="straightConnector1">
            <a:avLst/>
          </a:prstGeom>
          <a:noFill/>
          <a:ln cap="flat" cmpd="sng" w="38100">
            <a:solidFill>
              <a:srgbClr val="FF0000"/>
            </a:solidFill>
            <a:prstDash val="solid"/>
            <a:miter lim="800000"/>
            <a:headEnd len="med" w="med" type="none"/>
            <a:tailEnd len="med" w="med" type="triangle"/>
          </a:ln>
        </p:spPr>
      </p:cxnSp>
      <p:cxnSp>
        <p:nvCxnSpPr>
          <p:cNvPr id="321" name="Google Shape;321;p13"/>
          <p:cNvCxnSpPr/>
          <p:nvPr/>
        </p:nvCxnSpPr>
        <p:spPr>
          <a:xfrm>
            <a:off x="2544762" y="2686050"/>
            <a:ext cx="620712" cy="568325"/>
          </a:xfrm>
          <a:prstGeom prst="straightConnector1">
            <a:avLst/>
          </a:prstGeom>
          <a:noFill/>
          <a:ln cap="flat" cmpd="sng" w="38100">
            <a:solidFill>
              <a:srgbClr val="FF0000"/>
            </a:solidFill>
            <a:prstDash val="solid"/>
            <a:miter lim="800000"/>
            <a:headEnd len="med" w="med" type="none"/>
            <a:tailEnd len="med" w="med" type="triangle"/>
          </a:ln>
        </p:spPr>
      </p:cxnSp>
      <p:cxnSp>
        <p:nvCxnSpPr>
          <p:cNvPr id="322" name="Google Shape;322;p13"/>
          <p:cNvCxnSpPr/>
          <p:nvPr/>
        </p:nvCxnSpPr>
        <p:spPr>
          <a:xfrm flipH="1">
            <a:off x="1039812" y="2686050"/>
            <a:ext cx="619125" cy="568325"/>
          </a:xfrm>
          <a:prstGeom prst="straightConnector1">
            <a:avLst/>
          </a:prstGeom>
          <a:noFill/>
          <a:ln cap="flat" cmpd="sng" w="12700">
            <a:solidFill>
              <a:srgbClr val="000000"/>
            </a:solidFill>
            <a:prstDash val="solid"/>
            <a:miter lim="800000"/>
            <a:headEnd len="med" w="med" type="none"/>
            <a:tailEnd len="med" w="med" type="triangle"/>
          </a:ln>
        </p:spPr>
      </p:cxnSp>
      <p:sp>
        <p:nvSpPr>
          <p:cNvPr id="323" name="Google Shape;323;p13"/>
          <p:cNvSpPr txBox="1"/>
          <p:nvPr/>
        </p:nvSpPr>
        <p:spPr>
          <a:xfrm>
            <a:off x="1606550" y="2362200"/>
            <a:ext cx="1027112" cy="349250"/>
          </a:xfrm>
          <a:prstGeom prst="rect">
            <a:avLst/>
          </a:prstGeom>
          <a:solidFill>
            <a:srgbClr val="FFFF00"/>
          </a:solid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2D1993"/>
              </a:buClr>
              <a:buSzPts val="1600"/>
              <a:buFont typeface="Arial"/>
              <a:buNone/>
            </a:pPr>
            <a:r>
              <a:rPr b="1" i="0" lang="en-US" sz="1600" u="none">
                <a:solidFill>
                  <a:srgbClr val="2D1993"/>
                </a:solidFill>
                <a:latin typeface="Arial"/>
                <a:ea typeface="Arial"/>
                <a:cs typeface="Arial"/>
                <a:sym typeface="Arial"/>
              </a:rPr>
              <a:t>Refund</a:t>
            </a:r>
            <a:endParaRPr/>
          </a:p>
        </p:txBody>
      </p:sp>
      <p:sp>
        <p:nvSpPr>
          <p:cNvPr id="324" name="Google Shape;324;p13"/>
          <p:cNvSpPr txBox="1"/>
          <p:nvPr/>
        </p:nvSpPr>
        <p:spPr>
          <a:xfrm>
            <a:off x="2720975" y="3254375"/>
            <a:ext cx="1025525" cy="347662"/>
          </a:xfrm>
          <a:prstGeom prst="rect">
            <a:avLst/>
          </a:prstGeom>
          <a:solidFill>
            <a:srgbClr val="FFFF00"/>
          </a:solid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2D1993"/>
              </a:buClr>
              <a:buSzPts val="1600"/>
              <a:buFont typeface="Arial"/>
              <a:buNone/>
            </a:pPr>
            <a:r>
              <a:rPr b="1" i="0" lang="en-US" sz="1600" u="none">
                <a:solidFill>
                  <a:srgbClr val="2D1993"/>
                </a:solidFill>
                <a:latin typeface="Arial"/>
                <a:ea typeface="Arial"/>
                <a:cs typeface="Arial"/>
                <a:sym typeface="Arial"/>
              </a:rPr>
              <a:t>MarSt</a:t>
            </a:r>
            <a:endParaRPr/>
          </a:p>
        </p:txBody>
      </p:sp>
      <p:sp>
        <p:nvSpPr>
          <p:cNvPr id="325" name="Google Shape;325;p13"/>
          <p:cNvSpPr txBox="1"/>
          <p:nvPr/>
        </p:nvSpPr>
        <p:spPr>
          <a:xfrm>
            <a:off x="1925637" y="4225925"/>
            <a:ext cx="1062037" cy="349250"/>
          </a:xfrm>
          <a:prstGeom prst="rect">
            <a:avLst/>
          </a:prstGeom>
          <a:solidFill>
            <a:srgbClr val="FFFF00"/>
          </a:solid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2D1993"/>
              </a:buClr>
              <a:buSzPts val="1600"/>
              <a:buFont typeface="Arial"/>
              <a:buNone/>
            </a:pPr>
            <a:r>
              <a:rPr b="1" i="0" lang="en-US" sz="1600" u="none">
                <a:solidFill>
                  <a:srgbClr val="2D1993"/>
                </a:solidFill>
                <a:latin typeface="Arial"/>
                <a:ea typeface="Arial"/>
                <a:cs typeface="Arial"/>
                <a:sym typeface="Arial"/>
              </a:rPr>
              <a:t>TaxInc</a:t>
            </a:r>
            <a:endParaRPr/>
          </a:p>
        </p:txBody>
      </p:sp>
      <p:sp>
        <p:nvSpPr>
          <p:cNvPr id="326" name="Google Shape;326;p13"/>
          <p:cNvSpPr/>
          <p:nvPr/>
        </p:nvSpPr>
        <p:spPr>
          <a:xfrm>
            <a:off x="2941637" y="5194300"/>
            <a:ext cx="688975" cy="449262"/>
          </a:xfrm>
          <a:prstGeom prst="roundRect">
            <a:avLst>
              <a:gd fmla="val 3622"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sp>
        <p:nvSpPr>
          <p:cNvPr id="327" name="Google Shape;327;p13"/>
          <p:cNvSpPr txBox="1"/>
          <p:nvPr/>
        </p:nvSpPr>
        <p:spPr>
          <a:xfrm>
            <a:off x="2859087" y="5194300"/>
            <a:ext cx="750887"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YES</a:t>
            </a:r>
            <a:endParaRPr/>
          </a:p>
        </p:txBody>
      </p:sp>
      <p:sp>
        <p:nvSpPr>
          <p:cNvPr id="328" name="Google Shape;328;p13"/>
          <p:cNvSpPr/>
          <p:nvPr/>
        </p:nvSpPr>
        <p:spPr>
          <a:xfrm>
            <a:off x="1304925" y="5214937"/>
            <a:ext cx="717550" cy="446087"/>
          </a:xfrm>
          <a:prstGeom prst="roundRect">
            <a:avLst>
              <a:gd fmla="val 16667"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sp>
        <p:nvSpPr>
          <p:cNvPr id="329" name="Google Shape;329;p13"/>
          <p:cNvSpPr txBox="1"/>
          <p:nvPr/>
        </p:nvSpPr>
        <p:spPr>
          <a:xfrm>
            <a:off x="1435100" y="5197475"/>
            <a:ext cx="488950"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NO</a:t>
            </a:r>
            <a:endParaRPr/>
          </a:p>
        </p:txBody>
      </p:sp>
      <p:sp>
        <p:nvSpPr>
          <p:cNvPr id="330" name="Google Shape;330;p13"/>
          <p:cNvSpPr/>
          <p:nvPr/>
        </p:nvSpPr>
        <p:spPr>
          <a:xfrm>
            <a:off x="685800" y="3271837"/>
            <a:ext cx="752475" cy="427037"/>
          </a:xfrm>
          <a:prstGeom prst="roundRect">
            <a:avLst>
              <a:gd fmla="val 16667"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sp>
        <p:nvSpPr>
          <p:cNvPr id="331" name="Google Shape;331;p13"/>
          <p:cNvSpPr txBox="1"/>
          <p:nvPr/>
        </p:nvSpPr>
        <p:spPr>
          <a:xfrm>
            <a:off x="814387" y="3254375"/>
            <a:ext cx="488950"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NO</a:t>
            </a:r>
            <a:endParaRPr/>
          </a:p>
        </p:txBody>
      </p:sp>
      <p:sp>
        <p:nvSpPr>
          <p:cNvPr id="332" name="Google Shape;332;p13"/>
          <p:cNvSpPr/>
          <p:nvPr/>
        </p:nvSpPr>
        <p:spPr>
          <a:xfrm>
            <a:off x="3860800" y="4259262"/>
            <a:ext cx="752475" cy="466725"/>
          </a:xfrm>
          <a:prstGeom prst="roundRect">
            <a:avLst>
              <a:gd fmla="val 16667"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sp>
        <p:nvSpPr>
          <p:cNvPr id="333" name="Google Shape;333;p13"/>
          <p:cNvSpPr txBox="1"/>
          <p:nvPr/>
        </p:nvSpPr>
        <p:spPr>
          <a:xfrm>
            <a:off x="3968750" y="4259262"/>
            <a:ext cx="490537"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NO</a:t>
            </a:r>
            <a:endParaRPr/>
          </a:p>
        </p:txBody>
      </p:sp>
      <p:sp>
        <p:nvSpPr>
          <p:cNvPr id="334" name="Google Shape;334;p13"/>
          <p:cNvSpPr txBox="1"/>
          <p:nvPr/>
        </p:nvSpPr>
        <p:spPr>
          <a:xfrm>
            <a:off x="860425" y="2686050"/>
            <a:ext cx="533400"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Yes</a:t>
            </a:r>
            <a:endParaRPr/>
          </a:p>
        </p:txBody>
      </p:sp>
      <p:sp>
        <p:nvSpPr>
          <p:cNvPr id="335" name="Google Shape;335;p13"/>
          <p:cNvSpPr txBox="1"/>
          <p:nvPr/>
        </p:nvSpPr>
        <p:spPr>
          <a:xfrm>
            <a:off x="2897187" y="2686050"/>
            <a:ext cx="442912"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rgbClr val="FF0000"/>
              </a:buClr>
              <a:buSzPts val="1600"/>
              <a:buFont typeface="Arial"/>
              <a:buNone/>
            </a:pPr>
            <a:r>
              <a:rPr b="0" i="0" lang="en-US" sz="1600" u="none">
                <a:solidFill>
                  <a:srgbClr val="FF0000"/>
                </a:solidFill>
                <a:latin typeface="Arial"/>
                <a:ea typeface="Arial"/>
                <a:cs typeface="Arial"/>
                <a:sym typeface="Arial"/>
              </a:rPr>
              <a:t>No</a:t>
            </a:r>
            <a:endParaRPr/>
          </a:p>
        </p:txBody>
      </p:sp>
      <p:sp>
        <p:nvSpPr>
          <p:cNvPr id="336" name="Google Shape;336;p13"/>
          <p:cNvSpPr txBox="1"/>
          <p:nvPr/>
        </p:nvSpPr>
        <p:spPr>
          <a:xfrm>
            <a:off x="4022725" y="3624262"/>
            <a:ext cx="930275"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rgbClr val="FF0000"/>
              </a:buClr>
              <a:buSzPts val="1600"/>
              <a:buFont typeface="Arial"/>
              <a:buNone/>
            </a:pPr>
            <a:r>
              <a:rPr b="0" i="0" lang="en-US" sz="1600" u="none">
                <a:solidFill>
                  <a:srgbClr val="FF0000"/>
                </a:solidFill>
                <a:latin typeface="Arial"/>
                <a:ea typeface="Arial"/>
                <a:cs typeface="Arial"/>
                <a:sym typeface="Arial"/>
              </a:rPr>
              <a:t>Married </a:t>
            </a:r>
            <a:endParaRPr/>
          </a:p>
        </p:txBody>
      </p:sp>
      <p:sp>
        <p:nvSpPr>
          <p:cNvPr id="337" name="Google Shape;337;p13"/>
          <p:cNvSpPr txBox="1"/>
          <p:nvPr/>
        </p:nvSpPr>
        <p:spPr>
          <a:xfrm>
            <a:off x="1662112" y="3659187"/>
            <a:ext cx="1660525"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Single, Divorced</a:t>
            </a:r>
            <a:endParaRPr/>
          </a:p>
        </p:txBody>
      </p:sp>
      <p:sp>
        <p:nvSpPr>
          <p:cNvPr id="338" name="Google Shape;338;p13"/>
          <p:cNvSpPr txBox="1"/>
          <p:nvPr/>
        </p:nvSpPr>
        <p:spPr>
          <a:xfrm>
            <a:off x="1155700" y="4630737"/>
            <a:ext cx="720725"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 80K</a:t>
            </a:r>
            <a:endParaRPr/>
          </a:p>
        </p:txBody>
      </p:sp>
      <p:sp>
        <p:nvSpPr>
          <p:cNvPr id="339" name="Google Shape;339;p13"/>
          <p:cNvSpPr txBox="1"/>
          <p:nvPr/>
        </p:nvSpPr>
        <p:spPr>
          <a:xfrm>
            <a:off x="3101975" y="4630737"/>
            <a:ext cx="720725"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&gt; 80K</a:t>
            </a:r>
            <a:endParaRPr/>
          </a:p>
        </p:txBody>
      </p:sp>
      <p:graphicFrame>
        <p:nvGraphicFramePr>
          <p:cNvPr id="340" name="Google Shape;340;p13"/>
          <p:cNvGraphicFramePr/>
          <p:nvPr/>
        </p:nvGraphicFramePr>
        <p:xfrm>
          <a:off x="4953000" y="1600200"/>
          <a:ext cx="3343275" cy="1133475"/>
        </p:xfrm>
        <a:graphic>
          <a:graphicData uri="http://schemas.openxmlformats.org/presentationml/2006/ole">
            <mc:AlternateContent>
              <mc:Choice Requires="v">
                <p:oleObj r:id="rId4" imgH="1133475" imgW="3343275" progId="Word.Document.8" spid="_x0000_s1">
                  <p:embed/>
                </p:oleObj>
              </mc:Choice>
              <mc:Fallback>
                <p:oleObj r:id="rId5" imgH="1133475" imgW="3343275" progId="Word.Document.8">
                  <p:embed/>
                  <p:pic>
                    <p:nvPicPr>
                      <p:cNvPr id="340" name="Google Shape;340;p13"/>
                      <p:cNvPicPr preferRelativeResize="0"/>
                      <p:nvPr/>
                    </p:nvPicPr>
                    <p:blipFill rotWithShape="1">
                      <a:blip r:embed="rId6">
                        <a:alphaModFix/>
                      </a:blip>
                      <a:srcRect b="0" l="0" r="0" t="0"/>
                      <a:stretch/>
                    </p:blipFill>
                    <p:spPr>
                      <a:xfrm>
                        <a:off x="4953000" y="1600200"/>
                        <a:ext cx="3343275" cy="1133475"/>
                      </a:xfrm>
                      <a:prstGeom prst="rect">
                        <a:avLst/>
                      </a:prstGeom>
                      <a:noFill/>
                      <a:ln>
                        <a:noFill/>
                      </a:ln>
                    </p:spPr>
                  </p:pic>
                </p:oleObj>
              </mc:Fallback>
            </mc:AlternateContent>
          </a:graphicData>
        </a:graphic>
      </p:graphicFrame>
      <p:sp>
        <p:nvSpPr>
          <p:cNvPr id="341" name="Google Shape;341;p13"/>
          <p:cNvSpPr txBox="1"/>
          <p:nvPr/>
        </p:nvSpPr>
        <p:spPr>
          <a:xfrm>
            <a:off x="4800600" y="1143000"/>
            <a:ext cx="1600200"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80000"/>
              </a:lnSpc>
              <a:spcBef>
                <a:spcPts val="0"/>
              </a:spcBef>
              <a:spcAft>
                <a:spcPts val="0"/>
              </a:spcAft>
              <a:buClr>
                <a:schemeClr val="dk2"/>
              </a:buClr>
              <a:buSzPts val="2000"/>
              <a:buFont typeface="Arial"/>
              <a:buNone/>
            </a:pPr>
            <a:r>
              <a:rPr b="1" i="0" lang="en-US" sz="2000" u="none">
                <a:solidFill>
                  <a:schemeClr val="dk2"/>
                </a:solidFill>
                <a:latin typeface="Arial"/>
                <a:ea typeface="Arial"/>
                <a:cs typeface="Arial"/>
                <a:sym typeface="Arial"/>
              </a:rPr>
              <a:t>Test Data</a:t>
            </a:r>
            <a:endParaRPr/>
          </a:p>
        </p:txBody>
      </p:sp>
      <p:cxnSp>
        <p:nvCxnSpPr>
          <p:cNvPr id="342" name="Google Shape;342;p13"/>
          <p:cNvCxnSpPr/>
          <p:nvPr/>
        </p:nvCxnSpPr>
        <p:spPr>
          <a:xfrm flipH="1">
            <a:off x="4648200" y="2590800"/>
            <a:ext cx="1295400" cy="990600"/>
          </a:xfrm>
          <a:prstGeom prst="straightConnector1">
            <a:avLst/>
          </a:prstGeom>
          <a:noFill/>
          <a:ln cap="flat" cmpd="sng" w="15875">
            <a:solidFill>
              <a:srgbClr val="FF0000"/>
            </a:solidFill>
            <a:prstDash val="solid"/>
            <a:miter lim="800000"/>
            <a:headEnd len="med" w="med" type="triangl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14"/>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Apply Model to Test Data</a:t>
            </a:r>
            <a:endParaRPr/>
          </a:p>
        </p:txBody>
      </p:sp>
      <p:cxnSp>
        <p:nvCxnSpPr>
          <p:cNvPr id="348" name="Google Shape;348;p14"/>
          <p:cNvCxnSpPr/>
          <p:nvPr/>
        </p:nvCxnSpPr>
        <p:spPr>
          <a:xfrm>
            <a:off x="2898775" y="4551362"/>
            <a:ext cx="266700" cy="646112"/>
          </a:xfrm>
          <a:prstGeom prst="straightConnector1">
            <a:avLst/>
          </a:prstGeom>
          <a:noFill/>
          <a:ln cap="flat" cmpd="sng" w="12700">
            <a:solidFill>
              <a:srgbClr val="000000"/>
            </a:solidFill>
            <a:prstDash val="solid"/>
            <a:miter lim="800000"/>
            <a:headEnd len="med" w="med" type="none"/>
            <a:tailEnd len="med" w="med" type="triangle"/>
          </a:ln>
        </p:spPr>
      </p:cxnSp>
      <p:cxnSp>
        <p:nvCxnSpPr>
          <p:cNvPr id="349" name="Google Shape;349;p14"/>
          <p:cNvCxnSpPr/>
          <p:nvPr/>
        </p:nvCxnSpPr>
        <p:spPr>
          <a:xfrm flipH="1">
            <a:off x="1658937" y="4551362"/>
            <a:ext cx="355600" cy="646112"/>
          </a:xfrm>
          <a:prstGeom prst="straightConnector1">
            <a:avLst/>
          </a:prstGeom>
          <a:noFill/>
          <a:ln cap="flat" cmpd="sng" w="12700">
            <a:solidFill>
              <a:srgbClr val="000000"/>
            </a:solidFill>
            <a:prstDash val="solid"/>
            <a:miter lim="800000"/>
            <a:headEnd len="med" w="med" type="none"/>
            <a:tailEnd len="med" w="med" type="triangle"/>
          </a:ln>
        </p:spPr>
      </p:cxnSp>
      <p:cxnSp>
        <p:nvCxnSpPr>
          <p:cNvPr id="350" name="Google Shape;350;p14"/>
          <p:cNvCxnSpPr/>
          <p:nvPr/>
        </p:nvCxnSpPr>
        <p:spPr>
          <a:xfrm flipH="1">
            <a:off x="2366962" y="3576637"/>
            <a:ext cx="442912" cy="649287"/>
          </a:xfrm>
          <a:prstGeom prst="straightConnector1">
            <a:avLst/>
          </a:prstGeom>
          <a:noFill/>
          <a:ln cap="flat" cmpd="sng" w="12700">
            <a:solidFill>
              <a:srgbClr val="000000"/>
            </a:solidFill>
            <a:prstDash val="solid"/>
            <a:miter lim="800000"/>
            <a:headEnd len="med" w="med" type="none"/>
            <a:tailEnd len="med" w="med" type="triangle"/>
          </a:ln>
        </p:spPr>
      </p:cxnSp>
      <p:cxnSp>
        <p:nvCxnSpPr>
          <p:cNvPr id="351" name="Google Shape;351;p14"/>
          <p:cNvCxnSpPr/>
          <p:nvPr/>
        </p:nvCxnSpPr>
        <p:spPr>
          <a:xfrm>
            <a:off x="3695700" y="3576637"/>
            <a:ext cx="531812" cy="649287"/>
          </a:xfrm>
          <a:prstGeom prst="straightConnector1">
            <a:avLst/>
          </a:prstGeom>
          <a:noFill/>
          <a:ln cap="flat" cmpd="sng" w="38100">
            <a:solidFill>
              <a:srgbClr val="FF0000"/>
            </a:solidFill>
            <a:prstDash val="solid"/>
            <a:miter lim="800000"/>
            <a:headEnd len="med" w="med" type="none"/>
            <a:tailEnd len="med" w="med" type="triangle"/>
          </a:ln>
        </p:spPr>
      </p:cxnSp>
      <p:cxnSp>
        <p:nvCxnSpPr>
          <p:cNvPr id="352" name="Google Shape;352;p14"/>
          <p:cNvCxnSpPr/>
          <p:nvPr/>
        </p:nvCxnSpPr>
        <p:spPr>
          <a:xfrm>
            <a:off x="2544762" y="2686050"/>
            <a:ext cx="620712" cy="568325"/>
          </a:xfrm>
          <a:prstGeom prst="straightConnector1">
            <a:avLst/>
          </a:prstGeom>
          <a:noFill/>
          <a:ln cap="flat" cmpd="sng" w="38100">
            <a:solidFill>
              <a:srgbClr val="FF0000"/>
            </a:solidFill>
            <a:prstDash val="solid"/>
            <a:miter lim="800000"/>
            <a:headEnd len="med" w="med" type="none"/>
            <a:tailEnd len="med" w="med" type="triangle"/>
          </a:ln>
        </p:spPr>
      </p:cxnSp>
      <p:cxnSp>
        <p:nvCxnSpPr>
          <p:cNvPr id="353" name="Google Shape;353;p14"/>
          <p:cNvCxnSpPr/>
          <p:nvPr/>
        </p:nvCxnSpPr>
        <p:spPr>
          <a:xfrm flipH="1">
            <a:off x="1039812" y="2686050"/>
            <a:ext cx="619125" cy="568325"/>
          </a:xfrm>
          <a:prstGeom prst="straightConnector1">
            <a:avLst/>
          </a:prstGeom>
          <a:noFill/>
          <a:ln cap="flat" cmpd="sng" w="12700">
            <a:solidFill>
              <a:srgbClr val="000000"/>
            </a:solidFill>
            <a:prstDash val="solid"/>
            <a:miter lim="800000"/>
            <a:headEnd len="med" w="med" type="none"/>
            <a:tailEnd len="med" w="med" type="triangle"/>
          </a:ln>
        </p:spPr>
      </p:cxnSp>
      <p:sp>
        <p:nvSpPr>
          <p:cNvPr id="354" name="Google Shape;354;p14"/>
          <p:cNvSpPr txBox="1"/>
          <p:nvPr/>
        </p:nvSpPr>
        <p:spPr>
          <a:xfrm>
            <a:off x="1606550" y="2362200"/>
            <a:ext cx="1027112" cy="349250"/>
          </a:xfrm>
          <a:prstGeom prst="rect">
            <a:avLst/>
          </a:prstGeom>
          <a:solidFill>
            <a:srgbClr val="FFFF00"/>
          </a:solid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2D1993"/>
              </a:buClr>
              <a:buSzPts val="1600"/>
              <a:buFont typeface="Arial"/>
              <a:buNone/>
            </a:pPr>
            <a:r>
              <a:rPr b="1" i="0" lang="en-US" sz="1600" u="none">
                <a:solidFill>
                  <a:srgbClr val="2D1993"/>
                </a:solidFill>
                <a:latin typeface="Arial"/>
                <a:ea typeface="Arial"/>
                <a:cs typeface="Arial"/>
                <a:sym typeface="Arial"/>
              </a:rPr>
              <a:t>Refund</a:t>
            </a:r>
            <a:endParaRPr/>
          </a:p>
        </p:txBody>
      </p:sp>
      <p:sp>
        <p:nvSpPr>
          <p:cNvPr id="355" name="Google Shape;355;p14"/>
          <p:cNvSpPr txBox="1"/>
          <p:nvPr/>
        </p:nvSpPr>
        <p:spPr>
          <a:xfrm>
            <a:off x="2720975" y="3254375"/>
            <a:ext cx="1025525" cy="347662"/>
          </a:xfrm>
          <a:prstGeom prst="rect">
            <a:avLst/>
          </a:prstGeom>
          <a:solidFill>
            <a:srgbClr val="FFFF00"/>
          </a:solid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2D1993"/>
              </a:buClr>
              <a:buSzPts val="1600"/>
              <a:buFont typeface="Arial"/>
              <a:buNone/>
            </a:pPr>
            <a:r>
              <a:rPr b="1" i="0" lang="en-US" sz="1600" u="none">
                <a:solidFill>
                  <a:srgbClr val="2D1993"/>
                </a:solidFill>
                <a:latin typeface="Arial"/>
                <a:ea typeface="Arial"/>
                <a:cs typeface="Arial"/>
                <a:sym typeface="Arial"/>
              </a:rPr>
              <a:t>MarSt</a:t>
            </a:r>
            <a:endParaRPr/>
          </a:p>
        </p:txBody>
      </p:sp>
      <p:sp>
        <p:nvSpPr>
          <p:cNvPr id="356" name="Google Shape;356;p14"/>
          <p:cNvSpPr txBox="1"/>
          <p:nvPr/>
        </p:nvSpPr>
        <p:spPr>
          <a:xfrm>
            <a:off x="1925637" y="4225925"/>
            <a:ext cx="1062037" cy="349250"/>
          </a:xfrm>
          <a:prstGeom prst="rect">
            <a:avLst/>
          </a:prstGeom>
          <a:solidFill>
            <a:srgbClr val="FFFF00"/>
          </a:solid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2D1993"/>
              </a:buClr>
              <a:buSzPts val="1600"/>
              <a:buFont typeface="Arial"/>
              <a:buNone/>
            </a:pPr>
            <a:r>
              <a:rPr b="1" i="0" lang="en-US" sz="1600" u="none">
                <a:solidFill>
                  <a:srgbClr val="2D1993"/>
                </a:solidFill>
                <a:latin typeface="Arial"/>
                <a:ea typeface="Arial"/>
                <a:cs typeface="Arial"/>
                <a:sym typeface="Arial"/>
              </a:rPr>
              <a:t>TaxInc</a:t>
            </a:r>
            <a:endParaRPr/>
          </a:p>
        </p:txBody>
      </p:sp>
      <p:sp>
        <p:nvSpPr>
          <p:cNvPr id="357" name="Google Shape;357;p14"/>
          <p:cNvSpPr/>
          <p:nvPr/>
        </p:nvSpPr>
        <p:spPr>
          <a:xfrm>
            <a:off x="2941637" y="5194300"/>
            <a:ext cx="688975" cy="449262"/>
          </a:xfrm>
          <a:prstGeom prst="roundRect">
            <a:avLst>
              <a:gd fmla="val 3622"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sp>
        <p:nvSpPr>
          <p:cNvPr id="358" name="Google Shape;358;p14"/>
          <p:cNvSpPr txBox="1"/>
          <p:nvPr/>
        </p:nvSpPr>
        <p:spPr>
          <a:xfrm>
            <a:off x="2859087" y="5194300"/>
            <a:ext cx="750887"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YES</a:t>
            </a:r>
            <a:endParaRPr/>
          </a:p>
        </p:txBody>
      </p:sp>
      <p:sp>
        <p:nvSpPr>
          <p:cNvPr id="359" name="Google Shape;359;p14"/>
          <p:cNvSpPr/>
          <p:nvPr/>
        </p:nvSpPr>
        <p:spPr>
          <a:xfrm>
            <a:off x="1304925" y="5214937"/>
            <a:ext cx="717550" cy="446087"/>
          </a:xfrm>
          <a:prstGeom prst="roundRect">
            <a:avLst>
              <a:gd fmla="val 16667"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sp>
        <p:nvSpPr>
          <p:cNvPr id="360" name="Google Shape;360;p14"/>
          <p:cNvSpPr txBox="1"/>
          <p:nvPr/>
        </p:nvSpPr>
        <p:spPr>
          <a:xfrm>
            <a:off x="1435100" y="5197475"/>
            <a:ext cx="488950"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NO</a:t>
            </a:r>
            <a:endParaRPr/>
          </a:p>
        </p:txBody>
      </p:sp>
      <p:sp>
        <p:nvSpPr>
          <p:cNvPr id="361" name="Google Shape;361;p14"/>
          <p:cNvSpPr/>
          <p:nvPr/>
        </p:nvSpPr>
        <p:spPr>
          <a:xfrm>
            <a:off x="685800" y="3271837"/>
            <a:ext cx="752475" cy="427037"/>
          </a:xfrm>
          <a:prstGeom prst="roundRect">
            <a:avLst>
              <a:gd fmla="val 16667"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sp>
        <p:nvSpPr>
          <p:cNvPr id="362" name="Google Shape;362;p14"/>
          <p:cNvSpPr txBox="1"/>
          <p:nvPr/>
        </p:nvSpPr>
        <p:spPr>
          <a:xfrm>
            <a:off x="814387" y="3254375"/>
            <a:ext cx="488950"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NO</a:t>
            </a:r>
            <a:endParaRPr/>
          </a:p>
        </p:txBody>
      </p:sp>
      <p:sp>
        <p:nvSpPr>
          <p:cNvPr id="363" name="Google Shape;363;p14"/>
          <p:cNvSpPr/>
          <p:nvPr/>
        </p:nvSpPr>
        <p:spPr>
          <a:xfrm>
            <a:off x="3860800" y="4259262"/>
            <a:ext cx="752475" cy="466725"/>
          </a:xfrm>
          <a:prstGeom prst="roundRect">
            <a:avLst>
              <a:gd fmla="val 16667"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sp>
        <p:nvSpPr>
          <p:cNvPr id="364" name="Google Shape;364;p14"/>
          <p:cNvSpPr txBox="1"/>
          <p:nvPr/>
        </p:nvSpPr>
        <p:spPr>
          <a:xfrm>
            <a:off x="3968750" y="4259262"/>
            <a:ext cx="490537"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NO</a:t>
            </a:r>
            <a:endParaRPr/>
          </a:p>
        </p:txBody>
      </p:sp>
      <p:sp>
        <p:nvSpPr>
          <p:cNvPr id="365" name="Google Shape;365;p14"/>
          <p:cNvSpPr txBox="1"/>
          <p:nvPr/>
        </p:nvSpPr>
        <p:spPr>
          <a:xfrm>
            <a:off x="860425" y="2686050"/>
            <a:ext cx="533400"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Yes</a:t>
            </a:r>
            <a:endParaRPr/>
          </a:p>
        </p:txBody>
      </p:sp>
      <p:sp>
        <p:nvSpPr>
          <p:cNvPr id="366" name="Google Shape;366;p14"/>
          <p:cNvSpPr txBox="1"/>
          <p:nvPr/>
        </p:nvSpPr>
        <p:spPr>
          <a:xfrm>
            <a:off x="2897187" y="2686050"/>
            <a:ext cx="442912"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rgbClr val="FF0000"/>
              </a:buClr>
              <a:buSzPts val="1600"/>
              <a:buFont typeface="Arial"/>
              <a:buNone/>
            </a:pPr>
            <a:r>
              <a:rPr b="0" i="0" lang="en-US" sz="1600" u="none">
                <a:solidFill>
                  <a:srgbClr val="FF0000"/>
                </a:solidFill>
                <a:latin typeface="Arial"/>
                <a:ea typeface="Arial"/>
                <a:cs typeface="Arial"/>
                <a:sym typeface="Arial"/>
              </a:rPr>
              <a:t>No</a:t>
            </a:r>
            <a:endParaRPr/>
          </a:p>
        </p:txBody>
      </p:sp>
      <p:sp>
        <p:nvSpPr>
          <p:cNvPr id="367" name="Google Shape;367;p14"/>
          <p:cNvSpPr txBox="1"/>
          <p:nvPr/>
        </p:nvSpPr>
        <p:spPr>
          <a:xfrm>
            <a:off x="4022725" y="3624262"/>
            <a:ext cx="930275"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rgbClr val="FF0000"/>
              </a:buClr>
              <a:buSzPts val="1600"/>
              <a:buFont typeface="Arial"/>
              <a:buNone/>
            </a:pPr>
            <a:r>
              <a:rPr b="0" i="0" lang="en-US" sz="1600" u="none">
                <a:solidFill>
                  <a:srgbClr val="FF0000"/>
                </a:solidFill>
                <a:latin typeface="Arial"/>
                <a:ea typeface="Arial"/>
                <a:cs typeface="Arial"/>
                <a:sym typeface="Arial"/>
              </a:rPr>
              <a:t>Married </a:t>
            </a:r>
            <a:endParaRPr/>
          </a:p>
        </p:txBody>
      </p:sp>
      <p:sp>
        <p:nvSpPr>
          <p:cNvPr id="368" name="Google Shape;368;p14"/>
          <p:cNvSpPr txBox="1"/>
          <p:nvPr/>
        </p:nvSpPr>
        <p:spPr>
          <a:xfrm>
            <a:off x="1662112" y="3659187"/>
            <a:ext cx="1660525"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Single, Divorced</a:t>
            </a:r>
            <a:endParaRPr/>
          </a:p>
        </p:txBody>
      </p:sp>
      <p:sp>
        <p:nvSpPr>
          <p:cNvPr id="369" name="Google Shape;369;p14"/>
          <p:cNvSpPr txBox="1"/>
          <p:nvPr/>
        </p:nvSpPr>
        <p:spPr>
          <a:xfrm>
            <a:off x="1155700" y="4630737"/>
            <a:ext cx="720725"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 80K</a:t>
            </a:r>
            <a:endParaRPr/>
          </a:p>
        </p:txBody>
      </p:sp>
      <p:sp>
        <p:nvSpPr>
          <p:cNvPr id="370" name="Google Shape;370;p14"/>
          <p:cNvSpPr txBox="1"/>
          <p:nvPr/>
        </p:nvSpPr>
        <p:spPr>
          <a:xfrm>
            <a:off x="3101975" y="4630737"/>
            <a:ext cx="720725"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&gt; 80K</a:t>
            </a:r>
            <a:endParaRPr/>
          </a:p>
        </p:txBody>
      </p:sp>
      <p:graphicFrame>
        <p:nvGraphicFramePr>
          <p:cNvPr id="371" name="Google Shape;371;p14"/>
          <p:cNvGraphicFramePr/>
          <p:nvPr/>
        </p:nvGraphicFramePr>
        <p:xfrm>
          <a:off x="4953000" y="1600200"/>
          <a:ext cx="3343275" cy="1133475"/>
        </p:xfrm>
        <a:graphic>
          <a:graphicData uri="http://schemas.openxmlformats.org/presentationml/2006/ole">
            <mc:AlternateContent>
              <mc:Choice Requires="v">
                <p:oleObj r:id="rId4" imgH="1133475" imgW="3343275" progId="Word.Document.8" spid="_x0000_s1">
                  <p:embed/>
                </p:oleObj>
              </mc:Choice>
              <mc:Fallback>
                <p:oleObj r:id="rId5" imgH="1133475" imgW="3343275" progId="Word.Document.8">
                  <p:embed/>
                  <p:pic>
                    <p:nvPicPr>
                      <p:cNvPr id="371" name="Google Shape;371;p14"/>
                      <p:cNvPicPr preferRelativeResize="0"/>
                      <p:nvPr/>
                    </p:nvPicPr>
                    <p:blipFill rotWithShape="1">
                      <a:blip r:embed="rId6">
                        <a:alphaModFix/>
                      </a:blip>
                      <a:srcRect b="0" l="0" r="0" t="0"/>
                      <a:stretch/>
                    </p:blipFill>
                    <p:spPr>
                      <a:xfrm>
                        <a:off x="4953000" y="1600200"/>
                        <a:ext cx="3343275" cy="1133475"/>
                      </a:xfrm>
                      <a:prstGeom prst="rect">
                        <a:avLst/>
                      </a:prstGeom>
                      <a:noFill/>
                      <a:ln>
                        <a:noFill/>
                      </a:ln>
                    </p:spPr>
                  </p:pic>
                </p:oleObj>
              </mc:Fallback>
            </mc:AlternateContent>
          </a:graphicData>
        </a:graphic>
      </p:graphicFrame>
      <p:sp>
        <p:nvSpPr>
          <p:cNvPr id="372" name="Google Shape;372;p14"/>
          <p:cNvSpPr txBox="1"/>
          <p:nvPr/>
        </p:nvSpPr>
        <p:spPr>
          <a:xfrm>
            <a:off x="4800600" y="1143000"/>
            <a:ext cx="1600200"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80000"/>
              </a:lnSpc>
              <a:spcBef>
                <a:spcPts val="0"/>
              </a:spcBef>
              <a:spcAft>
                <a:spcPts val="0"/>
              </a:spcAft>
              <a:buClr>
                <a:schemeClr val="dk2"/>
              </a:buClr>
              <a:buSzPts val="2000"/>
              <a:buFont typeface="Arial"/>
              <a:buNone/>
            </a:pPr>
            <a:r>
              <a:rPr b="1" i="0" lang="en-US" sz="2000" u="none">
                <a:solidFill>
                  <a:schemeClr val="dk2"/>
                </a:solidFill>
                <a:latin typeface="Arial"/>
                <a:ea typeface="Arial"/>
                <a:cs typeface="Arial"/>
                <a:sym typeface="Arial"/>
              </a:rPr>
              <a:t>Test Data</a:t>
            </a:r>
            <a:endParaRPr/>
          </a:p>
        </p:txBody>
      </p:sp>
      <p:cxnSp>
        <p:nvCxnSpPr>
          <p:cNvPr id="373" name="Google Shape;373;p14"/>
          <p:cNvCxnSpPr/>
          <p:nvPr/>
        </p:nvCxnSpPr>
        <p:spPr>
          <a:xfrm flipH="1">
            <a:off x="4495800" y="2590800"/>
            <a:ext cx="3124200" cy="1828800"/>
          </a:xfrm>
          <a:prstGeom prst="straightConnector1">
            <a:avLst/>
          </a:prstGeom>
          <a:noFill/>
          <a:ln cap="flat" cmpd="sng" w="15875">
            <a:solidFill>
              <a:srgbClr val="FF0000"/>
            </a:solidFill>
            <a:prstDash val="solid"/>
            <a:miter lim="800000"/>
            <a:headEnd len="med" w="med" type="triangle"/>
            <a:tailEnd len="med" w="med" type="none"/>
          </a:ln>
        </p:spPr>
      </p:cxnSp>
      <p:sp>
        <p:nvSpPr>
          <p:cNvPr id="374" name="Google Shape;374;p14"/>
          <p:cNvSpPr txBox="1"/>
          <p:nvPr/>
        </p:nvSpPr>
        <p:spPr>
          <a:xfrm>
            <a:off x="6019800" y="3581400"/>
            <a:ext cx="2667000" cy="336550"/>
          </a:xfrm>
          <a:prstGeom prst="rect">
            <a:avLst/>
          </a:prstGeom>
          <a:noFill/>
          <a:ln>
            <a:noFill/>
          </a:ln>
        </p:spPr>
        <p:txBody>
          <a:bodyPr anchorCtr="0" anchor="t" bIns="45700" lIns="91425" spcFirstLastPara="1" rIns="91425" wrap="square" tIns="45700">
            <a:spAutoFit/>
          </a:bodyPr>
          <a:lstStyle/>
          <a:p>
            <a:pPr indent="-342900" lvl="0" marL="342900" marR="0" rtl="0" algn="l">
              <a:lnSpc>
                <a:spcPct val="8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Assign Cheat to “No”</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15"/>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Decision Tree Classification Task</a:t>
            </a:r>
            <a:endParaRPr/>
          </a:p>
        </p:txBody>
      </p:sp>
      <p:graphicFrame>
        <p:nvGraphicFramePr>
          <p:cNvPr id="380" name="Google Shape;380;p15"/>
          <p:cNvGraphicFramePr/>
          <p:nvPr/>
        </p:nvGraphicFramePr>
        <p:xfrm>
          <a:off x="1093787" y="1143000"/>
          <a:ext cx="6951662" cy="5181600"/>
        </p:xfrm>
        <a:graphic>
          <a:graphicData uri="http://schemas.openxmlformats.org/presentationml/2006/ole">
            <mc:AlternateContent>
              <mc:Choice Requires="v">
                <p:oleObj r:id="rId4" imgH="5181600" imgW="6951662" progId="Visio.Drawing.6" spid="_x0000_s1">
                  <p:embed/>
                </p:oleObj>
              </mc:Choice>
              <mc:Fallback>
                <p:oleObj r:id="rId5" imgH="5181600" imgW="6951662" progId="Visio.Drawing.6">
                  <p:embed/>
                  <p:pic>
                    <p:nvPicPr>
                      <p:cNvPr id="380" name="Google Shape;380;p15"/>
                      <p:cNvPicPr preferRelativeResize="0"/>
                      <p:nvPr>
                        <p:ph idx="1" type="body"/>
                      </p:nvPr>
                    </p:nvPicPr>
                    <p:blipFill rotWithShape="1">
                      <a:blip r:embed="rId6">
                        <a:alphaModFix/>
                      </a:blip>
                      <a:srcRect b="0" l="0" r="0" t="0"/>
                      <a:stretch/>
                    </p:blipFill>
                    <p:spPr>
                      <a:xfrm>
                        <a:off x="1093787" y="1143000"/>
                        <a:ext cx="6951662" cy="5181600"/>
                      </a:xfrm>
                      <a:prstGeom prst="rect">
                        <a:avLst/>
                      </a:prstGeom>
                      <a:noFill/>
                      <a:ln>
                        <a:noFill/>
                      </a:ln>
                    </p:spPr>
                  </p:pic>
                </p:oleObj>
              </mc:Fallback>
            </mc:AlternateContent>
          </a:graphicData>
        </a:graphic>
      </p:graphicFrame>
      <p:cxnSp>
        <p:nvCxnSpPr>
          <p:cNvPr id="381" name="Google Shape;381;p15"/>
          <p:cNvCxnSpPr/>
          <p:nvPr/>
        </p:nvCxnSpPr>
        <p:spPr>
          <a:xfrm rot="10800000">
            <a:off x="6400800" y="2362200"/>
            <a:ext cx="685800" cy="0"/>
          </a:xfrm>
          <a:prstGeom prst="straightConnector1">
            <a:avLst/>
          </a:prstGeom>
          <a:noFill/>
          <a:ln cap="flat" cmpd="sng" w="63500">
            <a:solidFill>
              <a:srgbClr val="FF0000"/>
            </a:solidFill>
            <a:prstDash val="solid"/>
            <a:miter lim="800000"/>
            <a:headEnd len="med" w="med" type="none"/>
            <a:tailEnd len="med" w="med" type="triangle"/>
          </a:ln>
        </p:spPr>
      </p:cxnSp>
      <p:sp>
        <p:nvSpPr>
          <p:cNvPr id="382" name="Google Shape;382;p15"/>
          <p:cNvSpPr txBox="1"/>
          <p:nvPr/>
        </p:nvSpPr>
        <p:spPr>
          <a:xfrm>
            <a:off x="7086600" y="4283075"/>
            <a:ext cx="1219200" cy="5175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Decision Tree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16"/>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Decision Tree Induction</a:t>
            </a:r>
            <a:endParaRPr/>
          </a:p>
        </p:txBody>
      </p:sp>
      <p:sp>
        <p:nvSpPr>
          <p:cNvPr id="388" name="Google Shape;388;p16"/>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Many Algorithms:</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Hunt’s Algorithm (one of the earliest)</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CART</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ID3, C4.5</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SLIQ,SPRINT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17"/>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General Structure of Hunt’s Algorithm</a:t>
            </a:r>
            <a:endParaRPr/>
          </a:p>
        </p:txBody>
      </p:sp>
      <p:sp>
        <p:nvSpPr>
          <p:cNvPr id="394" name="Google Shape;394;p17"/>
          <p:cNvSpPr txBox="1"/>
          <p:nvPr>
            <p:ph idx="1" type="body"/>
          </p:nvPr>
        </p:nvSpPr>
        <p:spPr>
          <a:xfrm>
            <a:off x="411162" y="1143000"/>
            <a:ext cx="4541837"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90000"/>
              </a:lnSpc>
              <a:spcBef>
                <a:spcPts val="0"/>
              </a:spcBef>
              <a:spcAft>
                <a:spcPts val="0"/>
              </a:spcAft>
              <a:buClr>
                <a:srgbClr val="0C7B9C"/>
              </a:buClr>
              <a:buSzPts val="1500"/>
              <a:buFont typeface="Arial"/>
              <a:buChar char="●"/>
            </a:pPr>
            <a:r>
              <a:rPr b="0" i="0" lang="en-US" sz="2000" u="none">
                <a:solidFill>
                  <a:schemeClr val="dk1"/>
                </a:solidFill>
                <a:latin typeface="Arial"/>
                <a:ea typeface="Arial"/>
                <a:cs typeface="Arial"/>
                <a:sym typeface="Arial"/>
              </a:rPr>
              <a:t>Let D</a:t>
            </a:r>
            <a:r>
              <a:rPr b="0" baseline="-25000" i="0" lang="en-US" sz="2000" u="none">
                <a:solidFill>
                  <a:schemeClr val="dk1"/>
                </a:solidFill>
                <a:latin typeface="Arial"/>
                <a:ea typeface="Arial"/>
                <a:cs typeface="Arial"/>
                <a:sym typeface="Arial"/>
              </a:rPr>
              <a:t>t</a:t>
            </a:r>
            <a:r>
              <a:rPr b="0" i="0" lang="en-US" sz="2000" u="none">
                <a:solidFill>
                  <a:schemeClr val="dk1"/>
                </a:solidFill>
                <a:latin typeface="Arial"/>
                <a:ea typeface="Arial"/>
                <a:cs typeface="Arial"/>
                <a:sym typeface="Arial"/>
              </a:rPr>
              <a:t> be the set of training records that reach a node t</a:t>
            </a:r>
            <a:endParaRPr/>
          </a:p>
          <a:p>
            <a:pPr indent="-292100" lvl="0" marL="292100" rtl="0" algn="l">
              <a:lnSpc>
                <a:spcPct val="90000"/>
              </a:lnSpc>
              <a:spcBef>
                <a:spcPts val="600"/>
              </a:spcBef>
              <a:spcAft>
                <a:spcPts val="0"/>
              </a:spcAft>
              <a:buClr>
                <a:srgbClr val="0C7B9C"/>
              </a:buClr>
              <a:buSzPts val="1500"/>
              <a:buFont typeface="Arial"/>
              <a:buChar char="●"/>
            </a:pPr>
            <a:r>
              <a:rPr b="0" i="0" lang="en-US" sz="2000" u="none">
                <a:solidFill>
                  <a:schemeClr val="dk1"/>
                </a:solidFill>
                <a:latin typeface="Arial"/>
                <a:ea typeface="Arial"/>
                <a:cs typeface="Arial"/>
                <a:sym typeface="Arial"/>
              </a:rPr>
              <a:t>General Procedure:</a:t>
            </a:r>
            <a:endParaRPr/>
          </a:p>
          <a:p>
            <a:pPr indent="-342900" lvl="1" marL="800100" rtl="0" algn="l">
              <a:lnSpc>
                <a:spcPct val="90000"/>
              </a:lnSpc>
              <a:spcBef>
                <a:spcPts val="600"/>
              </a:spcBef>
              <a:spcAft>
                <a:spcPts val="0"/>
              </a:spcAft>
              <a:buClr>
                <a:srgbClr val="0C7B9C"/>
              </a:buClr>
              <a:buSzPts val="2000"/>
              <a:buFont typeface="Arial"/>
              <a:buChar char="–"/>
            </a:pPr>
            <a:r>
              <a:rPr b="0" i="0" lang="en-US" sz="2000" u="none">
                <a:solidFill>
                  <a:schemeClr val="dk1"/>
                </a:solidFill>
                <a:latin typeface="Arial"/>
                <a:ea typeface="Arial"/>
                <a:cs typeface="Arial"/>
                <a:sym typeface="Arial"/>
              </a:rPr>
              <a:t>If D</a:t>
            </a:r>
            <a:r>
              <a:rPr b="0" baseline="-25000" i="0" lang="en-US" sz="2000" u="none">
                <a:solidFill>
                  <a:schemeClr val="dk1"/>
                </a:solidFill>
                <a:latin typeface="Arial"/>
                <a:ea typeface="Arial"/>
                <a:cs typeface="Arial"/>
                <a:sym typeface="Arial"/>
              </a:rPr>
              <a:t>t</a:t>
            </a:r>
            <a:r>
              <a:rPr b="0" i="0" lang="en-US" sz="2000" u="none">
                <a:solidFill>
                  <a:schemeClr val="dk1"/>
                </a:solidFill>
                <a:latin typeface="Arial"/>
                <a:ea typeface="Arial"/>
                <a:cs typeface="Arial"/>
                <a:sym typeface="Arial"/>
              </a:rPr>
              <a:t> contains records that belong the same class y</a:t>
            </a:r>
            <a:r>
              <a:rPr b="0" baseline="-25000" i="0" lang="en-US" sz="2000" u="none">
                <a:solidFill>
                  <a:schemeClr val="dk1"/>
                </a:solidFill>
                <a:latin typeface="Arial"/>
                <a:ea typeface="Arial"/>
                <a:cs typeface="Arial"/>
                <a:sym typeface="Arial"/>
              </a:rPr>
              <a:t>t</a:t>
            </a:r>
            <a:r>
              <a:rPr b="0" i="0" lang="en-US" sz="2000" u="none">
                <a:solidFill>
                  <a:schemeClr val="dk1"/>
                </a:solidFill>
                <a:latin typeface="Arial"/>
                <a:ea typeface="Arial"/>
                <a:cs typeface="Arial"/>
                <a:sym typeface="Arial"/>
              </a:rPr>
              <a:t>, then t is a leaf node labeled as y</a:t>
            </a:r>
            <a:r>
              <a:rPr b="0" baseline="-25000" i="0" lang="en-US" sz="2000" u="none">
                <a:solidFill>
                  <a:schemeClr val="dk1"/>
                </a:solidFill>
                <a:latin typeface="Arial"/>
                <a:ea typeface="Arial"/>
                <a:cs typeface="Arial"/>
                <a:sym typeface="Arial"/>
              </a:rPr>
              <a:t>t</a:t>
            </a:r>
            <a:endParaRPr/>
          </a:p>
          <a:p>
            <a:pPr indent="-342900" lvl="1" marL="800100" rtl="0" algn="l">
              <a:lnSpc>
                <a:spcPct val="90000"/>
              </a:lnSpc>
              <a:spcBef>
                <a:spcPts val="600"/>
              </a:spcBef>
              <a:spcAft>
                <a:spcPts val="0"/>
              </a:spcAft>
              <a:buClr>
                <a:srgbClr val="0C7B9C"/>
              </a:buClr>
              <a:buSzPts val="2000"/>
              <a:buFont typeface="Arial"/>
              <a:buChar char="–"/>
            </a:pPr>
            <a:r>
              <a:rPr b="0" i="0" lang="en-US" sz="2000" u="none">
                <a:solidFill>
                  <a:schemeClr val="dk1"/>
                </a:solidFill>
                <a:latin typeface="Arial"/>
                <a:ea typeface="Arial"/>
                <a:cs typeface="Arial"/>
                <a:sym typeface="Arial"/>
              </a:rPr>
              <a:t>If D</a:t>
            </a:r>
            <a:r>
              <a:rPr b="0" baseline="-25000" i="0" lang="en-US" sz="2000" u="none">
                <a:solidFill>
                  <a:schemeClr val="dk1"/>
                </a:solidFill>
                <a:latin typeface="Arial"/>
                <a:ea typeface="Arial"/>
                <a:cs typeface="Arial"/>
                <a:sym typeface="Arial"/>
              </a:rPr>
              <a:t>t</a:t>
            </a:r>
            <a:r>
              <a:rPr b="0" i="0" lang="en-US" sz="2000" u="none">
                <a:solidFill>
                  <a:schemeClr val="dk1"/>
                </a:solidFill>
                <a:latin typeface="Arial"/>
                <a:ea typeface="Arial"/>
                <a:cs typeface="Arial"/>
                <a:sym typeface="Arial"/>
              </a:rPr>
              <a:t> is an empty set, then t is a leaf node labeled by the default class, y</a:t>
            </a:r>
            <a:r>
              <a:rPr b="0" baseline="-25000" i="0" lang="en-US" sz="2000" u="none">
                <a:solidFill>
                  <a:schemeClr val="dk1"/>
                </a:solidFill>
                <a:latin typeface="Arial"/>
                <a:ea typeface="Arial"/>
                <a:cs typeface="Arial"/>
                <a:sym typeface="Arial"/>
              </a:rPr>
              <a:t>d</a:t>
            </a:r>
            <a:endParaRPr/>
          </a:p>
          <a:p>
            <a:pPr indent="-342900" lvl="1" marL="800100" rtl="0" algn="l">
              <a:lnSpc>
                <a:spcPct val="90000"/>
              </a:lnSpc>
              <a:spcBef>
                <a:spcPts val="600"/>
              </a:spcBef>
              <a:spcAft>
                <a:spcPts val="0"/>
              </a:spcAft>
              <a:buClr>
                <a:srgbClr val="0C7B9C"/>
              </a:buClr>
              <a:buSzPts val="2000"/>
              <a:buFont typeface="Arial"/>
              <a:buChar char="–"/>
            </a:pPr>
            <a:r>
              <a:rPr b="0" i="0" lang="en-US" sz="2000" u="none">
                <a:solidFill>
                  <a:schemeClr val="dk1"/>
                </a:solidFill>
                <a:latin typeface="Arial"/>
                <a:ea typeface="Arial"/>
                <a:cs typeface="Arial"/>
                <a:sym typeface="Arial"/>
              </a:rPr>
              <a:t>If D</a:t>
            </a:r>
            <a:r>
              <a:rPr b="0" baseline="-25000" i="0" lang="en-US" sz="2000" u="none">
                <a:solidFill>
                  <a:schemeClr val="dk1"/>
                </a:solidFill>
                <a:latin typeface="Arial"/>
                <a:ea typeface="Arial"/>
                <a:cs typeface="Arial"/>
                <a:sym typeface="Arial"/>
              </a:rPr>
              <a:t>t</a:t>
            </a:r>
            <a:r>
              <a:rPr b="0" i="0" lang="en-US" sz="2000" u="none">
                <a:solidFill>
                  <a:schemeClr val="dk1"/>
                </a:solidFill>
                <a:latin typeface="Arial"/>
                <a:ea typeface="Arial"/>
                <a:cs typeface="Arial"/>
                <a:sym typeface="Arial"/>
              </a:rPr>
              <a:t> contains records that belong to more than one class, use an attribute test to split the data into smaller subsets. Recursively apply the procedure to each subset.</a:t>
            </a:r>
            <a:endParaRPr/>
          </a:p>
        </p:txBody>
      </p:sp>
      <p:graphicFrame>
        <p:nvGraphicFramePr>
          <p:cNvPr id="395" name="Google Shape;395;p17"/>
          <p:cNvGraphicFramePr/>
          <p:nvPr/>
        </p:nvGraphicFramePr>
        <p:xfrm>
          <a:off x="5665787" y="1143000"/>
          <a:ext cx="3021012" cy="3124200"/>
        </p:xfrm>
        <a:graphic>
          <a:graphicData uri="http://schemas.openxmlformats.org/presentationml/2006/ole">
            <mc:AlternateContent>
              <mc:Choice Requires="v">
                <p:oleObj r:id="rId4" imgH="3124200" imgW="3021012" progId="Word.Document.8" spid="_x0000_s1">
                  <p:embed/>
                </p:oleObj>
              </mc:Choice>
              <mc:Fallback>
                <p:oleObj r:id="rId5" imgH="3124200" imgW="3021012" progId="Word.Document.8">
                  <p:embed/>
                  <p:pic>
                    <p:nvPicPr>
                      <p:cNvPr id="395" name="Google Shape;395;p17"/>
                      <p:cNvPicPr preferRelativeResize="0"/>
                      <p:nvPr/>
                    </p:nvPicPr>
                    <p:blipFill rotWithShape="1">
                      <a:blip r:embed="rId6">
                        <a:alphaModFix/>
                      </a:blip>
                      <a:srcRect b="0" l="0" r="0" t="0"/>
                      <a:stretch/>
                    </p:blipFill>
                    <p:spPr>
                      <a:xfrm>
                        <a:off x="5665787" y="1143000"/>
                        <a:ext cx="3021012" cy="3124200"/>
                      </a:xfrm>
                      <a:prstGeom prst="rect">
                        <a:avLst/>
                      </a:prstGeom>
                      <a:noFill/>
                      <a:ln>
                        <a:noFill/>
                      </a:ln>
                    </p:spPr>
                  </p:pic>
                </p:oleObj>
              </mc:Fallback>
            </mc:AlternateContent>
          </a:graphicData>
        </a:graphic>
      </p:graphicFrame>
      <p:sp>
        <p:nvSpPr>
          <p:cNvPr id="396" name="Google Shape;396;p17"/>
          <p:cNvSpPr/>
          <p:nvPr/>
        </p:nvSpPr>
        <p:spPr>
          <a:xfrm>
            <a:off x="6019800" y="4800600"/>
            <a:ext cx="1447800" cy="762000"/>
          </a:xfrm>
          <a:prstGeom prst="ellipse">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cxnSp>
        <p:nvCxnSpPr>
          <p:cNvPr id="397" name="Google Shape;397;p17"/>
          <p:cNvCxnSpPr/>
          <p:nvPr/>
        </p:nvCxnSpPr>
        <p:spPr>
          <a:xfrm flipH="1">
            <a:off x="5715000" y="5562600"/>
            <a:ext cx="990600" cy="381000"/>
          </a:xfrm>
          <a:prstGeom prst="straightConnector1">
            <a:avLst/>
          </a:prstGeom>
          <a:noFill/>
          <a:ln cap="flat" cmpd="sng" w="12700">
            <a:solidFill>
              <a:schemeClr val="dk1"/>
            </a:solidFill>
            <a:prstDash val="solid"/>
            <a:miter lim="800000"/>
            <a:headEnd len="med" w="med" type="none"/>
            <a:tailEnd len="med" w="med" type="triangle"/>
          </a:ln>
        </p:spPr>
      </p:cxnSp>
      <p:cxnSp>
        <p:nvCxnSpPr>
          <p:cNvPr id="398" name="Google Shape;398;p17"/>
          <p:cNvCxnSpPr/>
          <p:nvPr/>
        </p:nvCxnSpPr>
        <p:spPr>
          <a:xfrm>
            <a:off x="6858000" y="5562600"/>
            <a:ext cx="0" cy="533400"/>
          </a:xfrm>
          <a:prstGeom prst="straightConnector1">
            <a:avLst/>
          </a:prstGeom>
          <a:noFill/>
          <a:ln cap="flat" cmpd="sng" w="12700">
            <a:solidFill>
              <a:schemeClr val="dk1"/>
            </a:solidFill>
            <a:prstDash val="solid"/>
            <a:miter lim="800000"/>
            <a:headEnd len="med" w="med" type="none"/>
            <a:tailEnd len="med" w="med" type="triangle"/>
          </a:ln>
        </p:spPr>
      </p:cxnSp>
      <p:cxnSp>
        <p:nvCxnSpPr>
          <p:cNvPr id="399" name="Google Shape;399;p17"/>
          <p:cNvCxnSpPr/>
          <p:nvPr/>
        </p:nvCxnSpPr>
        <p:spPr>
          <a:xfrm>
            <a:off x="7010400" y="5562600"/>
            <a:ext cx="990600" cy="381000"/>
          </a:xfrm>
          <a:prstGeom prst="straightConnector1">
            <a:avLst/>
          </a:prstGeom>
          <a:noFill/>
          <a:ln cap="flat" cmpd="sng" w="12700">
            <a:solidFill>
              <a:schemeClr val="dk1"/>
            </a:solidFill>
            <a:prstDash val="solid"/>
            <a:miter lim="800000"/>
            <a:headEnd len="med" w="med" type="none"/>
            <a:tailEnd len="med" w="med" type="triangle"/>
          </a:ln>
        </p:spPr>
      </p:cxnSp>
      <p:cxnSp>
        <p:nvCxnSpPr>
          <p:cNvPr id="400" name="Google Shape;400;p17"/>
          <p:cNvCxnSpPr/>
          <p:nvPr/>
        </p:nvCxnSpPr>
        <p:spPr>
          <a:xfrm flipH="1">
            <a:off x="6705600" y="4419600"/>
            <a:ext cx="228600" cy="381000"/>
          </a:xfrm>
          <a:prstGeom prst="straightConnector1">
            <a:avLst/>
          </a:prstGeom>
          <a:noFill/>
          <a:ln cap="flat" cmpd="sng" w="12700">
            <a:solidFill>
              <a:schemeClr val="dk1"/>
            </a:solidFill>
            <a:prstDash val="solid"/>
            <a:miter lim="800000"/>
            <a:headEnd len="med" w="med" type="none"/>
            <a:tailEnd len="med" w="med" type="triangle"/>
          </a:ln>
        </p:spPr>
      </p:cxnSp>
      <p:sp>
        <p:nvSpPr>
          <p:cNvPr id="401" name="Google Shape;401;p17"/>
          <p:cNvSpPr txBox="1"/>
          <p:nvPr/>
        </p:nvSpPr>
        <p:spPr>
          <a:xfrm>
            <a:off x="6934200" y="4267200"/>
            <a:ext cx="60960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D</a:t>
            </a:r>
            <a:r>
              <a:rPr b="1" baseline="-25000" i="0" lang="en-US" sz="2000" u="none">
                <a:solidFill>
                  <a:schemeClr val="dk1"/>
                </a:solidFill>
                <a:latin typeface="Arial"/>
                <a:ea typeface="Arial"/>
                <a:cs typeface="Arial"/>
                <a:sym typeface="Arial"/>
              </a:rPr>
              <a:t>t</a:t>
            </a:r>
            <a:endParaRPr/>
          </a:p>
        </p:txBody>
      </p:sp>
      <p:sp>
        <p:nvSpPr>
          <p:cNvPr id="402" name="Google Shape;402;p17"/>
          <p:cNvSpPr txBox="1"/>
          <p:nvPr/>
        </p:nvSpPr>
        <p:spPr>
          <a:xfrm>
            <a:off x="6553200" y="4953000"/>
            <a:ext cx="3810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18"/>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Decision Tree Induction Example</a:t>
            </a:r>
            <a:endParaRPr/>
          </a:p>
        </p:txBody>
      </p:sp>
      <p:sp>
        <p:nvSpPr>
          <p:cNvPr id="408" name="Google Shape;408;p18"/>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p>
            <a:pPr indent="-158750" lvl="0" marL="292100" marR="0" rtl="0" algn="l">
              <a:spcBef>
                <a:spcPts val="0"/>
              </a:spcBef>
              <a:spcAft>
                <a:spcPts val="0"/>
              </a:spcAft>
              <a:buClr>
                <a:srgbClr val="0C7B9C"/>
              </a:buClr>
              <a:buSzPts val="2100"/>
              <a:buFont typeface="Arial"/>
              <a:buNone/>
            </a:pPr>
            <a:r>
              <a:t/>
            </a:r>
            <a:endParaRPr sz="2800">
              <a:solidFill>
                <a:schemeClr val="dk1"/>
              </a:solidFill>
              <a:latin typeface="Arial"/>
              <a:ea typeface="Arial"/>
              <a:cs typeface="Arial"/>
              <a:sym typeface="Arial"/>
            </a:endParaRPr>
          </a:p>
        </p:txBody>
      </p:sp>
      <p:sp>
        <p:nvSpPr>
          <p:cNvPr id="409" name="Google Shape;409;p18"/>
          <p:cNvSpPr txBox="1"/>
          <p:nvPr/>
        </p:nvSpPr>
        <p:spPr>
          <a:xfrm>
            <a:off x="304800" y="1447800"/>
            <a:ext cx="576262" cy="414337"/>
          </a:xfrm>
          <a:prstGeom prst="rect">
            <a:avLst/>
          </a:prstGeom>
          <a:solidFill>
            <a:srgbClr val="FFFFFF"/>
          </a:solidFill>
          <a:ln cap="flat" cmpd="sng" w="25400">
            <a:solidFill>
              <a:srgbClr val="3366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Don’t </a:t>
            </a:r>
            <a:endParaRPr/>
          </a:p>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Cheat</a:t>
            </a:r>
            <a:endParaRPr/>
          </a:p>
        </p:txBody>
      </p:sp>
      <p:grpSp>
        <p:nvGrpSpPr>
          <p:cNvPr id="410" name="Google Shape;410;p18"/>
          <p:cNvGrpSpPr/>
          <p:nvPr/>
        </p:nvGrpSpPr>
        <p:grpSpPr>
          <a:xfrm>
            <a:off x="990600" y="1143000"/>
            <a:ext cx="2168525" cy="1262062"/>
            <a:chOff x="624" y="720"/>
            <a:chExt cx="1366" cy="795"/>
          </a:xfrm>
        </p:grpSpPr>
        <p:grpSp>
          <p:nvGrpSpPr>
            <p:cNvPr id="411" name="Google Shape;411;p18"/>
            <p:cNvGrpSpPr/>
            <p:nvPr/>
          </p:nvGrpSpPr>
          <p:grpSpPr>
            <a:xfrm>
              <a:off x="864" y="720"/>
              <a:ext cx="1126" cy="795"/>
              <a:chOff x="480" y="2640"/>
              <a:chExt cx="1126" cy="795"/>
            </a:xfrm>
          </p:grpSpPr>
          <p:sp>
            <p:nvSpPr>
              <p:cNvPr id="412" name="Google Shape;412;p18"/>
              <p:cNvSpPr/>
              <p:nvPr/>
            </p:nvSpPr>
            <p:spPr>
              <a:xfrm>
                <a:off x="807" y="2640"/>
                <a:ext cx="436" cy="272"/>
              </a:xfrm>
              <a:prstGeom prst="ellipse">
                <a:avLst/>
              </a:prstGeom>
              <a:solidFill>
                <a:srgbClr val="FFFFFF"/>
              </a:solidFill>
              <a:ln cap="flat" cmpd="sng" w="25400">
                <a:solidFill>
                  <a:srgbClr val="3366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33CC"/>
                  </a:buClr>
                  <a:buSzPts val="1600"/>
                  <a:buFont typeface="Times New Roman"/>
                  <a:buNone/>
                </a:pPr>
                <a:r>
                  <a:rPr b="0" i="0" lang="en-US" sz="1600" u="none">
                    <a:solidFill>
                      <a:srgbClr val="0033CC"/>
                    </a:solidFill>
                    <a:latin typeface="Times New Roman"/>
                    <a:ea typeface="Times New Roman"/>
                    <a:cs typeface="Times New Roman"/>
                    <a:sym typeface="Times New Roman"/>
                  </a:rPr>
                  <a:t>Refund</a:t>
                </a:r>
                <a:endParaRPr/>
              </a:p>
            </p:txBody>
          </p:sp>
          <p:cxnSp>
            <p:nvCxnSpPr>
              <p:cNvPr id="413" name="Google Shape;413;p18"/>
              <p:cNvCxnSpPr/>
              <p:nvPr/>
            </p:nvCxnSpPr>
            <p:spPr>
              <a:xfrm flipH="1">
                <a:off x="661" y="2912"/>
                <a:ext cx="364" cy="224"/>
              </a:xfrm>
              <a:prstGeom prst="straightConnector1">
                <a:avLst/>
              </a:prstGeom>
              <a:noFill/>
              <a:ln cap="flat" cmpd="sng" w="25400">
                <a:solidFill>
                  <a:srgbClr val="3366FF"/>
                </a:solidFill>
                <a:prstDash val="solid"/>
                <a:miter lim="800000"/>
                <a:headEnd len="med" w="med" type="none"/>
                <a:tailEnd len="med" w="med" type="none"/>
              </a:ln>
            </p:spPr>
          </p:cxnSp>
          <p:cxnSp>
            <p:nvCxnSpPr>
              <p:cNvPr id="414" name="Google Shape;414;p18"/>
              <p:cNvCxnSpPr/>
              <p:nvPr/>
            </p:nvCxnSpPr>
            <p:spPr>
              <a:xfrm>
                <a:off x="1025" y="2912"/>
                <a:ext cx="363" cy="224"/>
              </a:xfrm>
              <a:prstGeom prst="straightConnector1">
                <a:avLst/>
              </a:prstGeom>
              <a:noFill/>
              <a:ln cap="flat" cmpd="sng" w="25400">
                <a:solidFill>
                  <a:srgbClr val="3366FF"/>
                </a:solidFill>
                <a:prstDash val="solid"/>
                <a:miter lim="800000"/>
                <a:headEnd len="med" w="med" type="none"/>
                <a:tailEnd len="med" w="med" type="none"/>
              </a:ln>
            </p:spPr>
          </p:cxnSp>
          <p:sp>
            <p:nvSpPr>
              <p:cNvPr id="415" name="Google Shape;415;p18"/>
              <p:cNvSpPr txBox="1"/>
              <p:nvPr/>
            </p:nvSpPr>
            <p:spPr>
              <a:xfrm>
                <a:off x="480" y="3136"/>
                <a:ext cx="363" cy="299"/>
              </a:xfrm>
              <a:prstGeom prst="rect">
                <a:avLst/>
              </a:prstGeom>
              <a:solidFill>
                <a:srgbClr val="FFFFFF"/>
              </a:solidFill>
              <a:ln cap="flat" cmpd="thickThin"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Don’t </a:t>
                </a:r>
                <a:endParaRPr/>
              </a:p>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Cheat</a:t>
                </a:r>
                <a:endParaRPr/>
              </a:p>
            </p:txBody>
          </p:sp>
          <p:sp>
            <p:nvSpPr>
              <p:cNvPr id="416" name="Google Shape;416;p18"/>
              <p:cNvSpPr txBox="1"/>
              <p:nvPr/>
            </p:nvSpPr>
            <p:spPr>
              <a:xfrm>
                <a:off x="1243" y="3136"/>
                <a:ext cx="363" cy="261"/>
              </a:xfrm>
              <a:prstGeom prst="rect">
                <a:avLst/>
              </a:prstGeom>
              <a:solidFill>
                <a:srgbClr val="FFFFFF"/>
              </a:solidFill>
              <a:ln cap="flat" cmpd="sng" w="25400">
                <a:solidFill>
                  <a:srgbClr val="3366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Don’t </a:t>
                </a:r>
                <a:endParaRPr/>
              </a:p>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Cheat</a:t>
                </a:r>
                <a:endParaRPr/>
              </a:p>
            </p:txBody>
          </p:sp>
          <p:sp>
            <p:nvSpPr>
              <p:cNvPr id="417" name="Google Shape;417;p18"/>
              <p:cNvSpPr txBox="1"/>
              <p:nvPr/>
            </p:nvSpPr>
            <p:spPr>
              <a:xfrm>
                <a:off x="568" y="2869"/>
                <a:ext cx="315" cy="19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66FF"/>
                  </a:buClr>
                  <a:buSzPts val="1400"/>
                  <a:buFont typeface="Arial"/>
                  <a:buNone/>
                </a:pPr>
                <a:r>
                  <a:rPr b="1" i="0" lang="en-US" sz="1400" u="none">
                    <a:solidFill>
                      <a:srgbClr val="0066FF"/>
                    </a:solidFill>
                    <a:latin typeface="Arial"/>
                    <a:ea typeface="Arial"/>
                    <a:cs typeface="Arial"/>
                    <a:sym typeface="Arial"/>
                  </a:rPr>
                  <a:t>Yes</a:t>
                </a:r>
                <a:endParaRPr/>
              </a:p>
            </p:txBody>
          </p:sp>
          <p:sp>
            <p:nvSpPr>
              <p:cNvPr id="418" name="Google Shape;418;p18"/>
              <p:cNvSpPr txBox="1"/>
              <p:nvPr/>
            </p:nvSpPr>
            <p:spPr>
              <a:xfrm>
                <a:off x="1260" y="2869"/>
                <a:ext cx="265" cy="19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66FF"/>
                  </a:buClr>
                  <a:buSzPts val="1400"/>
                  <a:buFont typeface="Arial"/>
                  <a:buNone/>
                </a:pPr>
                <a:r>
                  <a:rPr b="1" i="0" lang="en-US" sz="1400" u="none">
                    <a:solidFill>
                      <a:srgbClr val="0066FF"/>
                    </a:solidFill>
                    <a:latin typeface="Arial"/>
                    <a:ea typeface="Arial"/>
                    <a:cs typeface="Arial"/>
                    <a:sym typeface="Arial"/>
                  </a:rPr>
                  <a:t>No</a:t>
                </a:r>
                <a:endParaRPr/>
              </a:p>
            </p:txBody>
          </p:sp>
        </p:grpSp>
        <p:cxnSp>
          <p:nvCxnSpPr>
            <p:cNvPr id="419" name="Google Shape;419;p18"/>
            <p:cNvCxnSpPr/>
            <p:nvPr/>
          </p:nvCxnSpPr>
          <p:spPr>
            <a:xfrm>
              <a:off x="624" y="1056"/>
              <a:ext cx="240" cy="0"/>
            </a:xfrm>
            <a:prstGeom prst="straightConnector1">
              <a:avLst/>
            </a:prstGeom>
            <a:noFill/>
            <a:ln cap="flat" cmpd="tri" w="76200">
              <a:solidFill>
                <a:srgbClr val="CC3300"/>
              </a:solidFill>
              <a:prstDash val="solid"/>
              <a:miter lim="800000"/>
              <a:headEnd len="med" w="med" type="none"/>
              <a:tailEnd len="med" w="med" type="stealth"/>
            </a:ln>
          </p:spPr>
        </p:cxnSp>
      </p:grpSp>
      <p:grpSp>
        <p:nvGrpSpPr>
          <p:cNvPr id="420" name="Google Shape;420;p18"/>
          <p:cNvGrpSpPr/>
          <p:nvPr/>
        </p:nvGrpSpPr>
        <p:grpSpPr>
          <a:xfrm>
            <a:off x="2603874" y="2743200"/>
            <a:ext cx="3388938" cy="3294062"/>
            <a:chOff x="1496" y="1920"/>
            <a:chExt cx="2135" cy="2075"/>
          </a:xfrm>
        </p:grpSpPr>
        <p:grpSp>
          <p:nvGrpSpPr>
            <p:cNvPr id="421" name="Google Shape;421;p18"/>
            <p:cNvGrpSpPr/>
            <p:nvPr/>
          </p:nvGrpSpPr>
          <p:grpSpPr>
            <a:xfrm>
              <a:off x="1824" y="1920"/>
              <a:ext cx="1807" cy="2075"/>
              <a:chOff x="3840" y="1824"/>
              <a:chExt cx="1807" cy="2075"/>
            </a:xfrm>
          </p:grpSpPr>
          <p:sp>
            <p:nvSpPr>
              <p:cNvPr id="422" name="Google Shape;422;p18"/>
              <p:cNvSpPr/>
              <p:nvPr/>
            </p:nvSpPr>
            <p:spPr>
              <a:xfrm>
                <a:off x="4311" y="1824"/>
                <a:ext cx="437" cy="283"/>
              </a:xfrm>
              <a:prstGeom prst="ellipse">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Refund</a:t>
                </a:r>
                <a:endParaRPr/>
              </a:p>
            </p:txBody>
          </p:sp>
          <p:cxnSp>
            <p:nvCxnSpPr>
              <p:cNvPr id="423" name="Google Shape;423;p18"/>
              <p:cNvCxnSpPr/>
              <p:nvPr/>
            </p:nvCxnSpPr>
            <p:spPr>
              <a:xfrm flipH="1">
                <a:off x="4166" y="2107"/>
                <a:ext cx="364" cy="224"/>
              </a:xfrm>
              <a:prstGeom prst="straightConnector1">
                <a:avLst/>
              </a:prstGeom>
              <a:noFill/>
              <a:ln cap="flat" cmpd="sng" w="9525">
                <a:solidFill>
                  <a:schemeClr val="dk1"/>
                </a:solidFill>
                <a:prstDash val="solid"/>
                <a:miter lim="800000"/>
                <a:headEnd len="med" w="med" type="none"/>
                <a:tailEnd len="med" w="med" type="none"/>
              </a:ln>
            </p:spPr>
          </p:cxnSp>
          <p:cxnSp>
            <p:nvCxnSpPr>
              <p:cNvPr id="424" name="Google Shape;424;p18"/>
              <p:cNvCxnSpPr/>
              <p:nvPr/>
            </p:nvCxnSpPr>
            <p:spPr>
              <a:xfrm>
                <a:off x="4530" y="2107"/>
                <a:ext cx="363" cy="224"/>
              </a:xfrm>
              <a:prstGeom prst="straightConnector1">
                <a:avLst/>
              </a:prstGeom>
              <a:noFill/>
              <a:ln cap="flat" cmpd="sng" w="9525">
                <a:solidFill>
                  <a:schemeClr val="dk1"/>
                </a:solidFill>
                <a:prstDash val="solid"/>
                <a:miter lim="800000"/>
                <a:headEnd len="med" w="med" type="none"/>
                <a:tailEnd len="med" w="med" type="none"/>
              </a:ln>
            </p:spPr>
          </p:cxnSp>
          <p:sp>
            <p:nvSpPr>
              <p:cNvPr id="425" name="Google Shape;425;p18"/>
              <p:cNvSpPr txBox="1"/>
              <p:nvPr/>
            </p:nvSpPr>
            <p:spPr>
              <a:xfrm>
                <a:off x="3984" y="2331"/>
                <a:ext cx="364" cy="298"/>
              </a:xfrm>
              <a:prstGeom prst="rect">
                <a:avLst/>
              </a:prstGeom>
              <a:solidFill>
                <a:srgbClr val="FFFFFF"/>
              </a:solidFill>
              <a:ln cap="flat" cmpd="thickThin"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Don’t </a:t>
                </a:r>
                <a:endParaRPr/>
              </a:p>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Cheat</a:t>
                </a:r>
                <a:endParaRPr/>
              </a:p>
            </p:txBody>
          </p:sp>
          <p:sp>
            <p:nvSpPr>
              <p:cNvPr id="426" name="Google Shape;426;p18"/>
              <p:cNvSpPr txBox="1"/>
              <p:nvPr/>
            </p:nvSpPr>
            <p:spPr>
              <a:xfrm>
                <a:off x="4072" y="2062"/>
                <a:ext cx="315" cy="19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Yes</a:t>
                </a:r>
                <a:endParaRPr/>
              </a:p>
            </p:txBody>
          </p:sp>
          <p:sp>
            <p:nvSpPr>
              <p:cNvPr id="427" name="Google Shape;427;p18"/>
              <p:cNvSpPr txBox="1"/>
              <p:nvPr/>
            </p:nvSpPr>
            <p:spPr>
              <a:xfrm>
                <a:off x="4765" y="2062"/>
                <a:ext cx="265" cy="19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No</a:t>
                </a:r>
                <a:endParaRPr/>
              </a:p>
            </p:txBody>
          </p:sp>
          <p:sp>
            <p:nvSpPr>
              <p:cNvPr id="428" name="Google Shape;428;p18"/>
              <p:cNvSpPr/>
              <p:nvPr/>
            </p:nvSpPr>
            <p:spPr>
              <a:xfrm>
                <a:off x="4639" y="2331"/>
                <a:ext cx="545" cy="373"/>
              </a:xfrm>
              <a:prstGeom prst="ellipse">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Marital</a:t>
                </a:r>
                <a:endParaRPr/>
              </a:p>
              <a:p>
                <a:pPr indent="0" lvl="0" marL="0" marR="0" rtl="0" algn="ctr">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Status</a:t>
                </a:r>
                <a:endParaRPr/>
              </a:p>
            </p:txBody>
          </p:sp>
          <p:cxnSp>
            <p:nvCxnSpPr>
              <p:cNvPr id="429" name="Google Shape;429;p18"/>
              <p:cNvCxnSpPr/>
              <p:nvPr/>
            </p:nvCxnSpPr>
            <p:spPr>
              <a:xfrm flipH="1">
                <a:off x="4464" y="2704"/>
                <a:ext cx="465" cy="272"/>
              </a:xfrm>
              <a:prstGeom prst="straightConnector1">
                <a:avLst/>
              </a:prstGeom>
              <a:noFill/>
              <a:ln cap="flat" cmpd="sng" w="9525">
                <a:solidFill>
                  <a:schemeClr val="dk1"/>
                </a:solidFill>
                <a:prstDash val="solid"/>
                <a:miter lim="800000"/>
                <a:headEnd len="med" w="med" type="none"/>
                <a:tailEnd len="med" w="med" type="none"/>
              </a:ln>
            </p:spPr>
          </p:cxnSp>
          <p:cxnSp>
            <p:nvCxnSpPr>
              <p:cNvPr id="430" name="Google Shape;430;p18"/>
              <p:cNvCxnSpPr/>
              <p:nvPr/>
            </p:nvCxnSpPr>
            <p:spPr>
              <a:xfrm>
                <a:off x="4929" y="2704"/>
                <a:ext cx="400" cy="261"/>
              </a:xfrm>
              <a:prstGeom prst="straightConnector1">
                <a:avLst/>
              </a:prstGeom>
              <a:noFill/>
              <a:ln cap="flat" cmpd="sng" w="9525">
                <a:solidFill>
                  <a:schemeClr val="dk1"/>
                </a:solidFill>
                <a:prstDash val="solid"/>
                <a:miter lim="800000"/>
                <a:headEnd len="med" w="med" type="none"/>
                <a:tailEnd len="med" w="med" type="none"/>
              </a:ln>
            </p:spPr>
          </p:cxnSp>
          <p:sp>
            <p:nvSpPr>
              <p:cNvPr id="431" name="Google Shape;431;p18"/>
              <p:cNvSpPr txBox="1"/>
              <p:nvPr/>
            </p:nvSpPr>
            <p:spPr>
              <a:xfrm>
                <a:off x="5148" y="2965"/>
                <a:ext cx="363" cy="299"/>
              </a:xfrm>
              <a:prstGeom prst="rect">
                <a:avLst/>
              </a:prstGeom>
              <a:solidFill>
                <a:srgbClr val="FFFFFF"/>
              </a:solidFill>
              <a:ln cap="flat" cmpd="thickThin"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Don’t </a:t>
                </a:r>
                <a:endParaRPr/>
              </a:p>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Cheat</a:t>
                </a:r>
                <a:endParaRPr/>
              </a:p>
            </p:txBody>
          </p:sp>
          <p:sp>
            <p:nvSpPr>
              <p:cNvPr id="432" name="Google Shape;432;p18"/>
              <p:cNvSpPr txBox="1"/>
              <p:nvPr/>
            </p:nvSpPr>
            <p:spPr>
              <a:xfrm>
                <a:off x="4704" y="3600"/>
                <a:ext cx="364" cy="262"/>
              </a:xfrm>
              <a:prstGeom prst="rect">
                <a:avLst/>
              </a:prstGeom>
              <a:solidFill>
                <a:srgbClr val="FFFFFF"/>
              </a:solidFill>
              <a:ln cap="flat" cmpd="thickThin"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Cheat</a:t>
                </a:r>
                <a:endParaRPr/>
              </a:p>
            </p:txBody>
          </p:sp>
          <p:sp>
            <p:nvSpPr>
              <p:cNvPr id="433" name="Google Shape;433;p18"/>
              <p:cNvSpPr txBox="1"/>
              <p:nvPr/>
            </p:nvSpPr>
            <p:spPr>
              <a:xfrm>
                <a:off x="4062" y="2621"/>
                <a:ext cx="594" cy="326"/>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Single,</a:t>
                </a:r>
                <a:endParaRPr/>
              </a:p>
              <a:p>
                <a:pPr indent="0" lvl="0" marL="0" marR="0" rtl="0" algn="ctr">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Divorced</a:t>
                </a:r>
                <a:endParaRPr/>
              </a:p>
            </p:txBody>
          </p:sp>
          <p:sp>
            <p:nvSpPr>
              <p:cNvPr id="434" name="Google Shape;434;p18"/>
              <p:cNvSpPr txBox="1"/>
              <p:nvPr/>
            </p:nvSpPr>
            <p:spPr>
              <a:xfrm>
                <a:off x="5127" y="2688"/>
                <a:ext cx="520" cy="19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Married</a:t>
                </a:r>
                <a:endParaRPr/>
              </a:p>
            </p:txBody>
          </p:sp>
          <p:sp>
            <p:nvSpPr>
              <p:cNvPr id="435" name="Google Shape;435;p18"/>
              <p:cNvSpPr/>
              <p:nvPr/>
            </p:nvSpPr>
            <p:spPr>
              <a:xfrm>
                <a:off x="4080" y="2976"/>
                <a:ext cx="768" cy="384"/>
              </a:xfrm>
              <a:prstGeom prst="ellipse">
                <a:avLst/>
              </a:prstGeom>
              <a:solidFill>
                <a:srgbClr val="FFFFFF"/>
              </a:solidFill>
              <a:ln cap="flat" cmpd="sng" w="25400">
                <a:solidFill>
                  <a:srgbClr val="3366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33CC"/>
                  </a:buClr>
                  <a:buSzPts val="1600"/>
                  <a:buFont typeface="Times New Roman"/>
                  <a:buNone/>
                </a:pPr>
                <a:r>
                  <a:rPr b="0" i="0" lang="en-US" sz="1600" u="none">
                    <a:solidFill>
                      <a:srgbClr val="0033CC"/>
                    </a:solidFill>
                    <a:latin typeface="Times New Roman"/>
                    <a:ea typeface="Times New Roman"/>
                    <a:cs typeface="Times New Roman"/>
                    <a:sym typeface="Times New Roman"/>
                  </a:rPr>
                  <a:t>Taxable</a:t>
                </a:r>
                <a:endParaRPr/>
              </a:p>
              <a:p>
                <a:pPr indent="0" lvl="0" marL="0" marR="0" rtl="0" algn="ctr">
                  <a:lnSpc>
                    <a:spcPct val="100000"/>
                  </a:lnSpc>
                  <a:spcBef>
                    <a:spcPts val="0"/>
                  </a:spcBef>
                  <a:spcAft>
                    <a:spcPts val="0"/>
                  </a:spcAft>
                  <a:buClr>
                    <a:srgbClr val="0033CC"/>
                  </a:buClr>
                  <a:buSzPts val="1600"/>
                  <a:buFont typeface="Times New Roman"/>
                  <a:buNone/>
                </a:pPr>
                <a:r>
                  <a:rPr b="0" i="0" lang="en-US" sz="1600" u="none">
                    <a:solidFill>
                      <a:srgbClr val="0033CC"/>
                    </a:solidFill>
                    <a:latin typeface="Times New Roman"/>
                    <a:ea typeface="Times New Roman"/>
                    <a:cs typeface="Times New Roman"/>
                    <a:sym typeface="Times New Roman"/>
                  </a:rPr>
                  <a:t>Income</a:t>
                </a:r>
                <a:endParaRPr/>
              </a:p>
            </p:txBody>
          </p:sp>
          <p:sp>
            <p:nvSpPr>
              <p:cNvPr id="436" name="Google Shape;436;p18"/>
              <p:cNvSpPr txBox="1"/>
              <p:nvPr/>
            </p:nvSpPr>
            <p:spPr>
              <a:xfrm>
                <a:off x="3840" y="3600"/>
                <a:ext cx="363" cy="299"/>
              </a:xfrm>
              <a:prstGeom prst="rect">
                <a:avLst/>
              </a:prstGeom>
              <a:solidFill>
                <a:srgbClr val="FFFFFF"/>
              </a:solidFill>
              <a:ln cap="flat" cmpd="thickThin"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Don’t </a:t>
                </a:r>
                <a:endParaRPr/>
              </a:p>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Cheat</a:t>
                </a:r>
                <a:endParaRPr/>
              </a:p>
            </p:txBody>
          </p:sp>
          <p:cxnSp>
            <p:nvCxnSpPr>
              <p:cNvPr id="437" name="Google Shape;437;p18"/>
              <p:cNvCxnSpPr/>
              <p:nvPr/>
            </p:nvCxnSpPr>
            <p:spPr>
              <a:xfrm flipH="1">
                <a:off x="4032" y="3360"/>
                <a:ext cx="432" cy="240"/>
              </a:xfrm>
              <a:prstGeom prst="straightConnector1">
                <a:avLst/>
              </a:prstGeom>
              <a:noFill/>
              <a:ln cap="flat" cmpd="sng" w="25400">
                <a:solidFill>
                  <a:srgbClr val="3366FF"/>
                </a:solidFill>
                <a:prstDash val="solid"/>
                <a:miter lim="800000"/>
                <a:headEnd len="med" w="med" type="none"/>
                <a:tailEnd len="med" w="med" type="none"/>
              </a:ln>
            </p:spPr>
          </p:cxnSp>
          <p:cxnSp>
            <p:nvCxnSpPr>
              <p:cNvPr id="438" name="Google Shape;438;p18"/>
              <p:cNvCxnSpPr/>
              <p:nvPr/>
            </p:nvCxnSpPr>
            <p:spPr>
              <a:xfrm>
                <a:off x="4464" y="3360"/>
                <a:ext cx="432" cy="240"/>
              </a:xfrm>
              <a:prstGeom prst="straightConnector1">
                <a:avLst/>
              </a:prstGeom>
              <a:noFill/>
              <a:ln cap="flat" cmpd="sng" w="25400">
                <a:solidFill>
                  <a:srgbClr val="3366FF"/>
                </a:solidFill>
                <a:prstDash val="solid"/>
                <a:miter lim="800000"/>
                <a:headEnd len="med" w="med" type="none"/>
                <a:tailEnd len="med" w="med" type="none"/>
              </a:ln>
            </p:spPr>
          </p:cxnSp>
          <p:sp>
            <p:nvSpPr>
              <p:cNvPr id="439" name="Google Shape;439;p18"/>
              <p:cNvSpPr txBox="1"/>
              <p:nvPr/>
            </p:nvSpPr>
            <p:spPr>
              <a:xfrm>
                <a:off x="3840" y="3360"/>
                <a:ext cx="417" cy="19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66FF"/>
                  </a:buClr>
                  <a:buSzPts val="1400"/>
                  <a:buFont typeface="Arial"/>
                  <a:buNone/>
                </a:pPr>
                <a:r>
                  <a:rPr b="1" i="0" lang="en-US" sz="1400" u="none">
                    <a:solidFill>
                      <a:srgbClr val="0066FF"/>
                    </a:solidFill>
                    <a:latin typeface="Arial"/>
                    <a:ea typeface="Arial"/>
                    <a:cs typeface="Arial"/>
                    <a:sym typeface="Arial"/>
                  </a:rPr>
                  <a:t>&lt; 80K</a:t>
                </a:r>
                <a:endParaRPr/>
              </a:p>
            </p:txBody>
          </p:sp>
          <p:sp>
            <p:nvSpPr>
              <p:cNvPr id="440" name="Google Shape;440;p18"/>
              <p:cNvSpPr txBox="1"/>
              <p:nvPr/>
            </p:nvSpPr>
            <p:spPr>
              <a:xfrm>
                <a:off x="4704" y="3360"/>
                <a:ext cx="482" cy="19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66FF"/>
                  </a:buClr>
                  <a:buSzPts val="1400"/>
                  <a:buFont typeface="Arial"/>
                  <a:buNone/>
                </a:pPr>
                <a:r>
                  <a:rPr b="1" i="0" lang="en-US" sz="1400" u="none">
                    <a:solidFill>
                      <a:srgbClr val="0066FF"/>
                    </a:solidFill>
                    <a:latin typeface="Arial"/>
                    <a:ea typeface="Arial"/>
                    <a:cs typeface="Arial"/>
                    <a:sym typeface="Arial"/>
                  </a:rPr>
                  <a:t>&gt;= 80K</a:t>
                </a:r>
                <a:endParaRPr/>
              </a:p>
            </p:txBody>
          </p:sp>
        </p:grpSp>
        <p:cxnSp>
          <p:nvCxnSpPr>
            <p:cNvPr id="441" name="Google Shape;441;p18"/>
            <p:cNvCxnSpPr/>
            <p:nvPr/>
          </p:nvCxnSpPr>
          <p:spPr>
            <a:xfrm rot="-2700000">
              <a:off x="1536" y="2400"/>
              <a:ext cx="192" cy="192"/>
            </a:xfrm>
            <a:prstGeom prst="straightConnector1">
              <a:avLst/>
            </a:prstGeom>
            <a:noFill/>
            <a:ln cap="flat" cmpd="tri" w="76200">
              <a:solidFill>
                <a:srgbClr val="CC3300"/>
              </a:solidFill>
              <a:prstDash val="solid"/>
              <a:miter lim="800000"/>
              <a:headEnd len="med" w="med" type="none"/>
              <a:tailEnd len="med" w="med" type="stealth"/>
            </a:ln>
          </p:spPr>
        </p:cxnSp>
      </p:grpSp>
      <p:grpSp>
        <p:nvGrpSpPr>
          <p:cNvPr id="442" name="Google Shape;442;p18"/>
          <p:cNvGrpSpPr/>
          <p:nvPr/>
        </p:nvGrpSpPr>
        <p:grpSpPr>
          <a:xfrm>
            <a:off x="76200" y="2950653"/>
            <a:ext cx="2654300" cy="2840546"/>
            <a:chOff x="48" y="1619"/>
            <a:chExt cx="1672" cy="1789"/>
          </a:xfrm>
        </p:grpSpPr>
        <p:grpSp>
          <p:nvGrpSpPr>
            <p:cNvPr id="443" name="Google Shape;443;p18"/>
            <p:cNvGrpSpPr/>
            <p:nvPr/>
          </p:nvGrpSpPr>
          <p:grpSpPr>
            <a:xfrm>
              <a:off x="48" y="1968"/>
              <a:ext cx="1672" cy="1440"/>
              <a:chOff x="2016" y="1824"/>
              <a:chExt cx="1672" cy="1440"/>
            </a:xfrm>
          </p:grpSpPr>
          <p:grpSp>
            <p:nvGrpSpPr>
              <p:cNvPr id="444" name="Google Shape;444;p18"/>
              <p:cNvGrpSpPr/>
              <p:nvPr/>
            </p:nvGrpSpPr>
            <p:grpSpPr>
              <a:xfrm>
                <a:off x="2016" y="1824"/>
                <a:ext cx="1527" cy="1440"/>
                <a:chOff x="2016" y="1968"/>
                <a:chExt cx="1527" cy="1440"/>
              </a:xfrm>
            </p:grpSpPr>
            <p:sp>
              <p:nvSpPr>
                <p:cNvPr id="445" name="Google Shape;445;p18"/>
                <p:cNvSpPr/>
                <p:nvPr/>
              </p:nvSpPr>
              <p:spPr>
                <a:xfrm>
                  <a:off x="2343" y="1968"/>
                  <a:ext cx="437" cy="283"/>
                </a:xfrm>
                <a:prstGeom prst="ellipse">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Refund</a:t>
                  </a:r>
                  <a:endParaRPr/>
                </a:p>
              </p:txBody>
            </p:sp>
            <p:cxnSp>
              <p:nvCxnSpPr>
                <p:cNvPr id="446" name="Google Shape;446;p18"/>
                <p:cNvCxnSpPr/>
                <p:nvPr/>
              </p:nvCxnSpPr>
              <p:spPr>
                <a:xfrm flipH="1">
                  <a:off x="2198" y="2251"/>
                  <a:ext cx="364" cy="224"/>
                </a:xfrm>
                <a:prstGeom prst="straightConnector1">
                  <a:avLst/>
                </a:prstGeom>
                <a:noFill/>
                <a:ln cap="flat" cmpd="sng" w="9525">
                  <a:solidFill>
                    <a:schemeClr val="dk1"/>
                  </a:solidFill>
                  <a:prstDash val="solid"/>
                  <a:miter lim="800000"/>
                  <a:headEnd len="med" w="med" type="none"/>
                  <a:tailEnd len="med" w="med" type="none"/>
                </a:ln>
              </p:spPr>
            </p:cxnSp>
            <p:cxnSp>
              <p:nvCxnSpPr>
                <p:cNvPr id="447" name="Google Shape;447;p18"/>
                <p:cNvCxnSpPr/>
                <p:nvPr/>
              </p:nvCxnSpPr>
              <p:spPr>
                <a:xfrm>
                  <a:off x="2562" y="2251"/>
                  <a:ext cx="363" cy="224"/>
                </a:xfrm>
                <a:prstGeom prst="straightConnector1">
                  <a:avLst/>
                </a:prstGeom>
                <a:noFill/>
                <a:ln cap="flat" cmpd="sng" w="9525">
                  <a:solidFill>
                    <a:schemeClr val="dk1"/>
                  </a:solidFill>
                  <a:prstDash val="solid"/>
                  <a:miter lim="800000"/>
                  <a:headEnd len="med" w="med" type="none"/>
                  <a:tailEnd len="med" w="med" type="none"/>
                </a:ln>
              </p:spPr>
            </p:cxnSp>
            <p:sp>
              <p:nvSpPr>
                <p:cNvPr id="448" name="Google Shape;448;p18"/>
                <p:cNvSpPr txBox="1"/>
                <p:nvPr/>
              </p:nvSpPr>
              <p:spPr>
                <a:xfrm>
                  <a:off x="2016" y="2475"/>
                  <a:ext cx="364" cy="298"/>
                </a:xfrm>
                <a:prstGeom prst="rect">
                  <a:avLst/>
                </a:prstGeom>
                <a:solidFill>
                  <a:srgbClr val="FFFFFF"/>
                </a:solidFill>
                <a:ln cap="flat" cmpd="thickThin"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Don’t </a:t>
                  </a:r>
                  <a:endParaRPr/>
                </a:p>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Cheat</a:t>
                  </a:r>
                  <a:endParaRPr/>
                </a:p>
              </p:txBody>
            </p:sp>
            <p:sp>
              <p:nvSpPr>
                <p:cNvPr id="449" name="Google Shape;449;p18"/>
                <p:cNvSpPr txBox="1"/>
                <p:nvPr/>
              </p:nvSpPr>
              <p:spPr>
                <a:xfrm>
                  <a:off x="2104" y="2206"/>
                  <a:ext cx="315" cy="19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Yes</a:t>
                  </a:r>
                  <a:endParaRPr/>
                </a:p>
              </p:txBody>
            </p:sp>
            <p:sp>
              <p:nvSpPr>
                <p:cNvPr id="450" name="Google Shape;450;p18"/>
                <p:cNvSpPr txBox="1"/>
                <p:nvPr/>
              </p:nvSpPr>
              <p:spPr>
                <a:xfrm>
                  <a:off x="2797" y="2206"/>
                  <a:ext cx="265" cy="19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No</a:t>
                  </a:r>
                  <a:endParaRPr/>
                </a:p>
              </p:txBody>
            </p:sp>
            <p:sp>
              <p:nvSpPr>
                <p:cNvPr id="451" name="Google Shape;451;p18"/>
                <p:cNvSpPr/>
                <p:nvPr/>
              </p:nvSpPr>
              <p:spPr>
                <a:xfrm>
                  <a:off x="2671" y="2475"/>
                  <a:ext cx="545" cy="373"/>
                </a:xfrm>
                <a:prstGeom prst="ellipse">
                  <a:avLst/>
                </a:prstGeom>
                <a:solidFill>
                  <a:srgbClr val="FFFFFF"/>
                </a:solidFill>
                <a:ln cap="flat" cmpd="sng" w="25400">
                  <a:solidFill>
                    <a:srgbClr val="3366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33CC"/>
                    </a:buClr>
                    <a:buSzPts val="1600"/>
                    <a:buFont typeface="Times New Roman"/>
                    <a:buNone/>
                  </a:pPr>
                  <a:r>
                    <a:rPr b="0" i="0" lang="en-US" sz="1600" u="none">
                      <a:solidFill>
                        <a:srgbClr val="0033CC"/>
                      </a:solidFill>
                      <a:latin typeface="Times New Roman"/>
                      <a:ea typeface="Times New Roman"/>
                      <a:cs typeface="Times New Roman"/>
                      <a:sym typeface="Times New Roman"/>
                    </a:rPr>
                    <a:t>Marital</a:t>
                  </a:r>
                  <a:endParaRPr/>
                </a:p>
                <a:p>
                  <a:pPr indent="0" lvl="0" marL="0" marR="0" rtl="0" algn="ctr">
                    <a:lnSpc>
                      <a:spcPct val="100000"/>
                    </a:lnSpc>
                    <a:spcBef>
                      <a:spcPts val="0"/>
                    </a:spcBef>
                    <a:spcAft>
                      <a:spcPts val="0"/>
                    </a:spcAft>
                    <a:buClr>
                      <a:srgbClr val="0033CC"/>
                    </a:buClr>
                    <a:buSzPts val="1600"/>
                    <a:buFont typeface="Times New Roman"/>
                    <a:buNone/>
                  </a:pPr>
                  <a:r>
                    <a:rPr b="0" i="0" lang="en-US" sz="1600" u="none">
                      <a:solidFill>
                        <a:srgbClr val="0033CC"/>
                      </a:solidFill>
                      <a:latin typeface="Times New Roman"/>
                      <a:ea typeface="Times New Roman"/>
                      <a:cs typeface="Times New Roman"/>
                      <a:sym typeface="Times New Roman"/>
                    </a:rPr>
                    <a:t>Status</a:t>
                  </a:r>
                  <a:endParaRPr/>
                </a:p>
              </p:txBody>
            </p:sp>
            <p:cxnSp>
              <p:nvCxnSpPr>
                <p:cNvPr id="452" name="Google Shape;452;p18"/>
                <p:cNvCxnSpPr/>
                <p:nvPr/>
              </p:nvCxnSpPr>
              <p:spPr>
                <a:xfrm flipH="1">
                  <a:off x="2525" y="2848"/>
                  <a:ext cx="436" cy="261"/>
                </a:xfrm>
                <a:prstGeom prst="straightConnector1">
                  <a:avLst/>
                </a:prstGeom>
                <a:noFill/>
                <a:ln cap="flat" cmpd="sng" w="25400">
                  <a:solidFill>
                    <a:srgbClr val="3366FF"/>
                  </a:solidFill>
                  <a:prstDash val="solid"/>
                  <a:miter lim="800000"/>
                  <a:headEnd len="med" w="med" type="none"/>
                  <a:tailEnd len="med" w="med" type="none"/>
                </a:ln>
              </p:spPr>
            </p:cxnSp>
            <p:cxnSp>
              <p:nvCxnSpPr>
                <p:cNvPr id="453" name="Google Shape;453;p18"/>
                <p:cNvCxnSpPr/>
                <p:nvPr/>
              </p:nvCxnSpPr>
              <p:spPr>
                <a:xfrm>
                  <a:off x="2961" y="2848"/>
                  <a:ext cx="400" cy="261"/>
                </a:xfrm>
                <a:prstGeom prst="straightConnector1">
                  <a:avLst/>
                </a:prstGeom>
                <a:noFill/>
                <a:ln cap="flat" cmpd="sng" w="25400">
                  <a:solidFill>
                    <a:srgbClr val="3366FF"/>
                  </a:solidFill>
                  <a:prstDash val="solid"/>
                  <a:miter lim="800000"/>
                  <a:headEnd len="med" w="med" type="none"/>
                  <a:tailEnd len="med" w="med" type="none"/>
                </a:ln>
              </p:spPr>
            </p:cxnSp>
            <p:sp>
              <p:nvSpPr>
                <p:cNvPr id="454" name="Google Shape;454;p18"/>
                <p:cNvSpPr txBox="1"/>
                <p:nvPr/>
              </p:nvSpPr>
              <p:spPr>
                <a:xfrm>
                  <a:off x="3180" y="3109"/>
                  <a:ext cx="363" cy="299"/>
                </a:xfrm>
                <a:prstGeom prst="rect">
                  <a:avLst/>
                </a:prstGeom>
                <a:solidFill>
                  <a:srgbClr val="FFFFFF"/>
                </a:solidFill>
                <a:ln cap="flat" cmpd="thickThin"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Don’t </a:t>
                  </a:r>
                  <a:endParaRPr/>
                </a:p>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Cheat</a:t>
                  </a:r>
                  <a:endParaRPr/>
                </a:p>
              </p:txBody>
            </p:sp>
            <p:sp>
              <p:nvSpPr>
                <p:cNvPr id="455" name="Google Shape;455;p18"/>
                <p:cNvSpPr txBox="1"/>
                <p:nvPr/>
              </p:nvSpPr>
              <p:spPr>
                <a:xfrm>
                  <a:off x="2343" y="3109"/>
                  <a:ext cx="364" cy="262"/>
                </a:xfrm>
                <a:prstGeom prst="rect">
                  <a:avLst/>
                </a:prstGeom>
                <a:solidFill>
                  <a:srgbClr val="FFFFFF"/>
                </a:solidFill>
                <a:ln cap="flat" cmpd="sng" w="25400">
                  <a:solidFill>
                    <a:srgbClr val="3366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Cheat</a:t>
                  </a:r>
                  <a:endParaRPr/>
                </a:p>
              </p:txBody>
            </p:sp>
            <p:sp>
              <p:nvSpPr>
                <p:cNvPr id="456" name="Google Shape;456;p18"/>
                <p:cNvSpPr txBox="1"/>
                <p:nvPr/>
              </p:nvSpPr>
              <p:spPr>
                <a:xfrm>
                  <a:off x="2094" y="2765"/>
                  <a:ext cx="594" cy="326"/>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66FF"/>
                    </a:buClr>
                    <a:buSzPts val="1400"/>
                    <a:buFont typeface="Arial"/>
                    <a:buNone/>
                  </a:pPr>
                  <a:r>
                    <a:rPr b="1" i="0" lang="en-US" sz="1400" u="none">
                      <a:solidFill>
                        <a:srgbClr val="0066FF"/>
                      </a:solidFill>
                      <a:latin typeface="Arial"/>
                      <a:ea typeface="Arial"/>
                      <a:cs typeface="Arial"/>
                      <a:sym typeface="Arial"/>
                    </a:rPr>
                    <a:t>Single,</a:t>
                  </a:r>
                  <a:endParaRPr/>
                </a:p>
                <a:p>
                  <a:pPr indent="0" lvl="0" marL="0" marR="0" rtl="0" algn="ctr">
                    <a:lnSpc>
                      <a:spcPct val="100000"/>
                    </a:lnSpc>
                    <a:spcBef>
                      <a:spcPts val="0"/>
                    </a:spcBef>
                    <a:spcAft>
                      <a:spcPts val="0"/>
                    </a:spcAft>
                    <a:buClr>
                      <a:srgbClr val="0066FF"/>
                    </a:buClr>
                    <a:buSzPts val="1400"/>
                    <a:buFont typeface="Arial"/>
                    <a:buNone/>
                  </a:pPr>
                  <a:r>
                    <a:rPr b="1" i="0" lang="en-US" sz="1400" u="none">
                      <a:solidFill>
                        <a:srgbClr val="0066FF"/>
                      </a:solidFill>
                      <a:latin typeface="Arial"/>
                      <a:ea typeface="Arial"/>
                      <a:cs typeface="Arial"/>
                      <a:sym typeface="Arial"/>
                    </a:rPr>
                    <a:t>Divorced</a:t>
                  </a:r>
                  <a:endParaRPr/>
                </a:p>
              </p:txBody>
            </p:sp>
          </p:grpSp>
          <p:sp>
            <p:nvSpPr>
              <p:cNvPr id="457" name="Google Shape;457;p18"/>
              <p:cNvSpPr txBox="1"/>
              <p:nvPr/>
            </p:nvSpPr>
            <p:spPr>
              <a:xfrm>
                <a:off x="3168" y="2688"/>
                <a:ext cx="520" cy="19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66FF"/>
                  </a:buClr>
                  <a:buSzPts val="1400"/>
                  <a:buFont typeface="Arial"/>
                  <a:buNone/>
                </a:pPr>
                <a:r>
                  <a:rPr b="1" i="0" lang="en-US" sz="1400" u="none">
                    <a:solidFill>
                      <a:srgbClr val="0066FF"/>
                    </a:solidFill>
                    <a:latin typeface="Arial"/>
                    <a:ea typeface="Arial"/>
                    <a:cs typeface="Arial"/>
                    <a:sym typeface="Arial"/>
                  </a:rPr>
                  <a:t>Married</a:t>
                </a:r>
                <a:endParaRPr/>
              </a:p>
            </p:txBody>
          </p:sp>
        </p:grpSp>
        <p:cxnSp>
          <p:nvCxnSpPr>
            <p:cNvPr id="458" name="Google Shape;458;p18"/>
            <p:cNvCxnSpPr/>
            <p:nvPr/>
          </p:nvCxnSpPr>
          <p:spPr>
            <a:xfrm rot="8100000">
              <a:off x="727" y="1757"/>
              <a:ext cx="402" cy="26"/>
            </a:xfrm>
            <a:prstGeom prst="straightConnector1">
              <a:avLst/>
            </a:prstGeom>
            <a:noFill/>
            <a:ln cap="flat" cmpd="tri" w="76200">
              <a:solidFill>
                <a:srgbClr val="CC3300"/>
              </a:solidFill>
              <a:prstDash val="solid"/>
              <a:miter lim="800000"/>
              <a:headEnd len="med" w="med" type="none"/>
              <a:tailEnd len="med" w="med" type="stealth"/>
            </a:ln>
          </p:spPr>
        </p:cxnSp>
      </p:grpSp>
      <p:graphicFrame>
        <p:nvGraphicFramePr>
          <p:cNvPr id="459" name="Google Shape;459;p18"/>
          <p:cNvGraphicFramePr/>
          <p:nvPr/>
        </p:nvGraphicFramePr>
        <p:xfrm>
          <a:off x="5808662" y="763587"/>
          <a:ext cx="3355975" cy="3597275"/>
        </p:xfrm>
        <a:graphic>
          <a:graphicData uri="http://schemas.openxmlformats.org/presentationml/2006/ole">
            <mc:AlternateContent>
              <mc:Choice Requires="v">
                <p:oleObj r:id="rId4" imgH="3597275" imgW="3355975" progId="Word.Document.8" spid="_x0000_s1">
                  <p:embed/>
                </p:oleObj>
              </mc:Choice>
              <mc:Fallback>
                <p:oleObj r:id="rId5" imgH="3597275" imgW="3355975" progId="Word.Document.8">
                  <p:embed/>
                  <p:pic>
                    <p:nvPicPr>
                      <p:cNvPr id="459" name="Google Shape;459;p18"/>
                      <p:cNvPicPr preferRelativeResize="0"/>
                      <p:nvPr/>
                    </p:nvPicPr>
                    <p:blipFill rotWithShape="1">
                      <a:blip r:embed="rId6">
                        <a:alphaModFix/>
                      </a:blip>
                      <a:srcRect b="0" l="0" r="4272" t="0"/>
                      <a:stretch/>
                    </p:blipFill>
                    <p:spPr>
                      <a:xfrm>
                        <a:off x="5808662" y="763587"/>
                        <a:ext cx="3355975" cy="3597275"/>
                      </a:xfrm>
                      <a:prstGeom prst="rect">
                        <a:avLst/>
                      </a:prstGeom>
                      <a:noFill/>
                      <a:ln>
                        <a:noFill/>
                      </a:ln>
                    </p:spPr>
                  </p:pic>
                </p:oleObj>
              </mc:Fallback>
            </mc:AlternateContent>
          </a:graphicData>
        </a:graphic>
      </p:graphicFrame>
      <p:sp>
        <p:nvSpPr>
          <p:cNvPr id="460" name="Google Shape;460;p18"/>
          <p:cNvSpPr txBox="1"/>
          <p:nvPr/>
        </p:nvSpPr>
        <p:spPr>
          <a:xfrm>
            <a:off x="228600" y="1905000"/>
            <a:ext cx="900112" cy="523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400"/>
              <a:buFont typeface="Arial"/>
              <a:buNone/>
            </a:pPr>
            <a:r>
              <a:rPr b="1" i="0" lang="en-US" sz="1400" u="none">
                <a:solidFill>
                  <a:srgbClr val="FF0000"/>
                </a:solidFill>
                <a:latin typeface="Arial"/>
                <a:ea typeface="Arial"/>
                <a:cs typeface="Arial"/>
                <a:sym typeface="Arial"/>
              </a:rPr>
              <a:t>Yes: 3</a:t>
            </a:r>
            <a:endParaRPr/>
          </a:p>
          <a:p>
            <a:pPr indent="0" lvl="0" marL="0" marR="0" rtl="0" algn="l">
              <a:lnSpc>
                <a:spcPct val="100000"/>
              </a:lnSpc>
              <a:spcBef>
                <a:spcPts val="0"/>
              </a:spcBef>
              <a:spcAft>
                <a:spcPts val="0"/>
              </a:spcAft>
              <a:buClr>
                <a:srgbClr val="2A8487"/>
              </a:buClr>
              <a:buSzPts val="1400"/>
              <a:buFont typeface="Arial"/>
              <a:buNone/>
            </a:pPr>
            <a:r>
              <a:rPr b="1" i="0" lang="en-US" sz="1400" u="none">
                <a:solidFill>
                  <a:srgbClr val="2A8487"/>
                </a:solidFill>
                <a:latin typeface="Arial"/>
                <a:ea typeface="Arial"/>
                <a:cs typeface="Arial"/>
                <a:sym typeface="Arial"/>
              </a:rPr>
              <a:t>No: 7</a:t>
            </a:r>
            <a:endParaRPr/>
          </a:p>
        </p:txBody>
      </p:sp>
      <p:sp>
        <p:nvSpPr>
          <p:cNvPr id="461" name="Google Shape;461;p18"/>
          <p:cNvSpPr txBox="1"/>
          <p:nvPr/>
        </p:nvSpPr>
        <p:spPr>
          <a:xfrm>
            <a:off x="1295400" y="2371725"/>
            <a:ext cx="900112" cy="523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400"/>
              <a:buFont typeface="Arial"/>
              <a:buNone/>
            </a:pPr>
            <a:r>
              <a:rPr b="1" i="0" lang="en-US" sz="1400" u="none">
                <a:solidFill>
                  <a:srgbClr val="FF0000"/>
                </a:solidFill>
                <a:latin typeface="Arial"/>
                <a:ea typeface="Arial"/>
                <a:cs typeface="Arial"/>
                <a:sym typeface="Arial"/>
              </a:rPr>
              <a:t>Yes: 0</a:t>
            </a:r>
            <a:endParaRPr/>
          </a:p>
          <a:p>
            <a:pPr indent="0" lvl="0" marL="0" marR="0" rtl="0" algn="l">
              <a:lnSpc>
                <a:spcPct val="100000"/>
              </a:lnSpc>
              <a:spcBef>
                <a:spcPts val="0"/>
              </a:spcBef>
              <a:spcAft>
                <a:spcPts val="0"/>
              </a:spcAft>
              <a:buClr>
                <a:srgbClr val="2A8487"/>
              </a:buClr>
              <a:buSzPts val="1400"/>
              <a:buFont typeface="Arial"/>
              <a:buNone/>
            </a:pPr>
            <a:r>
              <a:rPr b="1" i="0" lang="en-US" sz="1400" u="none">
                <a:solidFill>
                  <a:srgbClr val="2A8487"/>
                </a:solidFill>
                <a:latin typeface="Arial"/>
                <a:ea typeface="Arial"/>
                <a:cs typeface="Arial"/>
                <a:sym typeface="Arial"/>
              </a:rPr>
              <a:t>No: 3</a:t>
            </a:r>
            <a:endParaRPr/>
          </a:p>
        </p:txBody>
      </p:sp>
      <p:sp>
        <p:nvSpPr>
          <p:cNvPr id="462" name="Google Shape;462;p18"/>
          <p:cNvSpPr txBox="1"/>
          <p:nvPr/>
        </p:nvSpPr>
        <p:spPr>
          <a:xfrm>
            <a:off x="2514600" y="2371725"/>
            <a:ext cx="900112" cy="523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400"/>
              <a:buFont typeface="Arial"/>
              <a:buNone/>
            </a:pPr>
            <a:r>
              <a:rPr b="1" i="0" lang="en-US" sz="1400" u="none">
                <a:solidFill>
                  <a:srgbClr val="FF0000"/>
                </a:solidFill>
                <a:latin typeface="Arial"/>
                <a:ea typeface="Arial"/>
                <a:cs typeface="Arial"/>
                <a:sym typeface="Arial"/>
              </a:rPr>
              <a:t>Yes: 3</a:t>
            </a:r>
            <a:endParaRPr/>
          </a:p>
          <a:p>
            <a:pPr indent="0" lvl="0" marL="0" marR="0" rtl="0" algn="l">
              <a:lnSpc>
                <a:spcPct val="100000"/>
              </a:lnSpc>
              <a:spcBef>
                <a:spcPts val="0"/>
              </a:spcBef>
              <a:spcAft>
                <a:spcPts val="0"/>
              </a:spcAft>
              <a:buClr>
                <a:srgbClr val="2A8487"/>
              </a:buClr>
              <a:buSzPts val="1400"/>
              <a:buFont typeface="Arial"/>
              <a:buNone/>
            </a:pPr>
            <a:r>
              <a:rPr b="1" i="0" lang="en-US" sz="1400" u="none">
                <a:solidFill>
                  <a:srgbClr val="2A8487"/>
                </a:solidFill>
                <a:latin typeface="Arial"/>
                <a:ea typeface="Arial"/>
                <a:cs typeface="Arial"/>
                <a:sym typeface="Arial"/>
              </a:rPr>
              <a:t>No: 4</a:t>
            </a:r>
            <a:endParaRPr/>
          </a:p>
        </p:txBody>
      </p:sp>
      <p:sp>
        <p:nvSpPr>
          <p:cNvPr id="463" name="Google Shape;463;p18"/>
          <p:cNvSpPr txBox="1"/>
          <p:nvPr/>
        </p:nvSpPr>
        <p:spPr>
          <a:xfrm>
            <a:off x="1843087" y="5791200"/>
            <a:ext cx="900112" cy="523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400"/>
              <a:buFont typeface="Arial"/>
              <a:buNone/>
            </a:pPr>
            <a:r>
              <a:rPr b="1" i="0" lang="en-US" sz="1400" u="none">
                <a:solidFill>
                  <a:srgbClr val="FF0000"/>
                </a:solidFill>
                <a:latin typeface="Arial"/>
                <a:ea typeface="Arial"/>
                <a:cs typeface="Arial"/>
                <a:sym typeface="Arial"/>
              </a:rPr>
              <a:t>Yes: 0</a:t>
            </a:r>
            <a:endParaRPr/>
          </a:p>
          <a:p>
            <a:pPr indent="0" lvl="0" marL="0" marR="0" rtl="0" algn="l">
              <a:lnSpc>
                <a:spcPct val="100000"/>
              </a:lnSpc>
              <a:spcBef>
                <a:spcPts val="0"/>
              </a:spcBef>
              <a:spcAft>
                <a:spcPts val="0"/>
              </a:spcAft>
              <a:buClr>
                <a:srgbClr val="2A8487"/>
              </a:buClr>
              <a:buSzPts val="1400"/>
              <a:buFont typeface="Arial"/>
              <a:buNone/>
            </a:pPr>
            <a:r>
              <a:rPr b="1" i="0" lang="en-US" sz="1400" u="none">
                <a:solidFill>
                  <a:srgbClr val="2A8487"/>
                </a:solidFill>
                <a:latin typeface="Arial"/>
                <a:ea typeface="Arial"/>
                <a:cs typeface="Arial"/>
                <a:sym typeface="Arial"/>
              </a:rPr>
              <a:t>No: 3</a:t>
            </a:r>
            <a:endParaRPr/>
          </a:p>
        </p:txBody>
      </p:sp>
      <p:sp>
        <p:nvSpPr>
          <p:cNvPr id="464" name="Google Shape;464;p18"/>
          <p:cNvSpPr txBox="1"/>
          <p:nvPr/>
        </p:nvSpPr>
        <p:spPr>
          <a:xfrm>
            <a:off x="471487" y="5791200"/>
            <a:ext cx="900112" cy="523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400"/>
              <a:buFont typeface="Arial"/>
              <a:buNone/>
            </a:pPr>
            <a:r>
              <a:rPr b="1" i="0" lang="en-US" sz="1400" u="none">
                <a:solidFill>
                  <a:srgbClr val="FF0000"/>
                </a:solidFill>
                <a:latin typeface="Arial"/>
                <a:ea typeface="Arial"/>
                <a:cs typeface="Arial"/>
                <a:sym typeface="Arial"/>
              </a:rPr>
              <a:t>Yes: 3</a:t>
            </a:r>
            <a:endParaRPr/>
          </a:p>
          <a:p>
            <a:pPr indent="0" lvl="0" marL="0" marR="0" rtl="0" algn="l">
              <a:lnSpc>
                <a:spcPct val="100000"/>
              </a:lnSpc>
              <a:spcBef>
                <a:spcPts val="0"/>
              </a:spcBef>
              <a:spcAft>
                <a:spcPts val="0"/>
              </a:spcAft>
              <a:buClr>
                <a:srgbClr val="2A8487"/>
              </a:buClr>
              <a:buSzPts val="1400"/>
              <a:buFont typeface="Arial"/>
              <a:buNone/>
            </a:pPr>
            <a:r>
              <a:rPr b="1" i="0" lang="en-US" sz="1400" u="none">
                <a:solidFill>
                  <a:srgbClr val="2A8487"/>
                </a:solidFill>
                <a:latin typeface="Arial"/>
                <a:ea typeface="Arial"/>
                <a:cs typeface="Arial"/>
                <a:sym typeface="Arial"/>
              </a:rPr>
              <a:t>No: 1</a:t>
            </a:r>
            <a:endParaRPr/>
          </a:p>
        </p:txBody>
      </p:sp>
      <p:sp>
        <p:nvSpPr>
          <p:cNvPr id="465" name="Google Shape;465;p18"/>
          <p:cNvSpPr txBox="1"/>
          <p:nvPr/>
        </p:nvSpPr>
        <p:spPr>
          <a:xfrm>
            <a:off x="3048000" y="6019800"/>
            <a:ext cx="900112" cy="523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400"/>
              <a:buFont typeface="Arial"/>
              <a:buNone/>
            </a:pPr>
            <a:r>
              <a:rPr b="1" i="0" lang="en-US" sz="1400" u="none">
                <a:solidFill>
                  <a:srgbClr val="FF0000"/>
                </a:solidFill>
                <a:latin typeface="Arial"/>
                <a:ea typeface="Arial"/>
                <a:cs typeface="Arial"/>
                <a:sym typeface="Arial"/>
              </a:rPr>
              <a:t>Yes: 0</a:t>
            </a:r>
            <a:endParaRPr/>
          </a:p>
          <a:p>
            <a:pPr indent="0" lvl="0" marL="0" marR="0" rtl="0" algn="l">
              <a:lnSpc>
                <a:spcPct val="100000"/>
              </a:lnSpc>
              <a:spcBef>
                <a:spcPts val="0"/>
              </a:spcBef>
              <a:spcAft>
                <a:spcPts val="0"/>
              </a:spcAft>
              <a:buClr>
                <a:srgbClr val="2A8487"/>
              </a:buClr>
              <a:buSzPts val="1400"/>
              <a:buFont typeface="Arial"/>
              <a:buNone/>
            </a:pPr>
            <a:r>
              <a:rPr b="1" i="0" lang="en-US" sz="1400" u="none">
                <a:solidFill>
                  <a:srgbClr val="2A8487"/>
                </a:solidFill>
                <a:latin typeface="Arial"/>
                <a:ea typeface="Arial"/>
                <a:cs typeface="Arial"/>
                <a:sym typeface="Arial"/>
              </a:rPr>
              <a:t>No: 1</a:t>
            </a:r>
            <a:endParaRPr/>
          </a:p>
        </p:txBody>
      </p:sp>
      <p:sp>
        <p:nvSpPr>
          <p:cNvPr id="466" name="Google Shape;466;p18"/>
          <p:cNvSpPr txBox="1"/>
          <p:nvPr/>
        </p:nvSpPr>
        <p:spPr>
          <a:xfrm>
            <a:off x="4495800" y="6019800"/>
            <a:ext cx="900112" cy="523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400"/>
              <a:buFont typeface="Arial"/>
              <a:buNone/>
            </a:pPr>
            <a:r>
              <a:rPr b="1" i="0" lang="en-US" sz="1400" u="none">
                <a:solidFill>
                  <a:srgbClr val="FF0000"/>
                </a:solidFill>
                <a:latin typeface="Arial"/>
                <a:ea typeface="Arial"/>
                <a:cs typeface="Arial"/>
                <a:sym typeface="Arial"/>
              </a:rPr>
              <a:t>Yes: 3</a:t>
            </a:r>
            <a:endParaRPr/>
          </a:p>
          <a:p>
            <a:pPr indent="0" lvl="0" marL="0" marR="0" rtl="0" algn="l">
              <a:lnSpc>
                <a:spcPct val="100000"/>
              </a:lnSpc>
              <a:spcBef>
                <a:spcPts val="0"/>
              </a:spcBef>
              <a:spcAft>
                <a:spcPts val="0"/>
              </a:spcAft>
              <a:buClr>
                <a:srgbClr val="2A8487"/>
              </a:buClr>
              <a:buSzPts val="1400"/>
              <a:buFont typeface="Arial"/>
              <a:buNone/>
            </a:pPr>
            <a:r>
              <a:rPr b="1" i="0" lang="en-US" sz="1400" u="none">
                <a:solidFill>
                  <a:srgbClr val="2A8487"/>
                </a:solidFill>
                <a:latin typeface="Arial"/>
                <a:ea typeface="Arial"/>
                <a:cs typeface="Arial"/>
                <a:sym typeface="Arial"/>
              </a:rPr>
              <a:t>No: 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6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19"/>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Tree Induction</a:t>
            </a:r>
            <a:endParaRPr/>
          </a:p>
        </p:txBody>
      </p:sp>
      <p:sp>
        <p:nvSpPr>
          <p:cNvPr id="472" name="Google Shape;472;p19"/>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Greedy strategy.</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Split the records based on an attribute test that optimizes certain criterion.</a:t>
            </a:r>
            <a:endParaRPr/>
          </a:p>
          <a:p>
            <a:pPr indent="-158750" lvl="0" marL="292100" rtl="0" algn="l">
              <a:lnSpc>
                <a:spcPct val="100000"/>
              </a:lnSpc>
              <a:spcBef>
                <a:spcPts val="680"/>
              </a:spcBef>
              <a:spcAft>
                <a:spcPts val="0"/>
              </a:spcAft>
              <a:buClr>
                <a:srgbClr val="0C7B9C"/>
              </a:buClr>
              <a:buSzPts val="2100"/>
              <a:buFont typeface="Arial"/>
              <a:buNone/>
            </a:pPr>
            <a:r>
              <a:t/>
            </a:r>
            <a:endParaRPr b="0" i="0" sz="2800" u="none">
              <a:solidFill>
                <a:schemeClr val="dk1"/>
              </a:solidFill>
              <a:latin typeface="Arial"/>
              <a:ea typeface="Arial"/>
              <a:cs typeface="Arial"/>
              <a:sym typeface="Arial"/>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Issues</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Determine how to split the records</a:t>
            </a:r>
            <a:endParaRPr/>
          </a:p>
          <a:p>
            <a:pPr indent="-106680" lvl="2" marL="914400" rtl="0" algn="l">
              <a:lnSpc>
                <a:spcPct val="100000"/>
              </a:lnSpc>
              <a:spcBef>
                <a:spcPts val="640"/>
              </a:spcBef>
              <a:spcAft>
                <a:spcPts val="0"/>
              </a:spcAft>
              <a:buClr>
                <a:srgbClr val="0C7B9C"/>
              </a:buClr>
              <a:buSzPts val="1680"/>
              <a:buFont typeface="Noto Sans Symbols"/>
              <a:buChar char="◆"/>
            </a:pPr>
            <a:r>
              <a:rPr b="0" i="0" lang="en-US" sz="2400" u="none">
                <a:solidFill>
                  <a:schemeClr val="dk1"/>
                </a:solidFill>
                <a:latin typeface="Arial"/>
                <a:ea typeface="Arial"/>
                <a:cs typeface="Arial"/>
                <a:sym typeface="Arial"/>
              </a:rPr>
              <a:t>How to specify the attribute test condition?</a:t>
            </a:r>
            <a:endParaRPr/>
          </a:p>
          <a:p>
            <a:pPr indent="-106680" lvl="2" marL="914400" rtl="0" algn="l">
              <a:lnSpc>
                <a:spcPct val="100000"/>
              </a:lnSpc>
              <a:spcBef>
                <a:spcPts val="640"/>
              </a:spcBef>
              <a:spcAft>
                <a:spcPts val="0"/>
              </a:spcAft>
              <a:buClr>
                <a:srgbClr val="0C7B9C"/>
              </a:buClr>
              <a:buSzPts val="1680"/>
              <a:buFont typeface="Noto Sans Symbols"/>
              <a:buChar char="◆"/>
            </a:pPr>
            <a:r>
              <a:rPr b="0" i="0" lang="en-US" sz="2400" u="none">
                <a:solidFill>
                  <a:schemeClr val="dk1"/>
                </a:solidFill>
                <a:latin typeface="Arial"/>
                <a:ea typeface="Arial"/>
                <a:cs typeface="Arial"/>
                <a:sym typeface="Arial"/>
              </a:rPr>
              <a:t>How to determine the best split?</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Determine when to stop splitting</a:t>
            </a:r>
            <a:endParaRPr/>
          </a:p>
          <a:p>
            <a:pPr indent="-158750" lvl="0" marL="292100" rtl="0" algn="l">
              <a:spcBef>
                <a:spcPts val="680"/>
              </a:spcBef>
              <a:spcAft>
                <a:spcPts val="0"/>
              </a:spcAft>
              <a:buSzPts val="2100"/>
              <a:buNone/>
            </a:pPr>
            <a:r>
              <a:t/>
            </a:r>
            <a:endParaRPr b="0" i="0" sz="2800" u="non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2"/>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Classification: Definition</a:t>
            </a:r>
            <a:endParaRPr/>
          </a:p>
        </p:txBody>
      </p:sp>
      <p:sp>
        <p:nvSpPr>
          <p:cNvPr id="78" name="Google Shape;78;p2"/>
          <p:cNvSpPr txBox="1"/>
          <p:nvPr>
            <p:ph idx="1" type="body"/>
          </p:nvPr>
        </p:nvSpPr>
        <p:spPr>
          <a:xfrm>
            <a:off x="685800" y="1295400"/>
            <a:ext cx="7924800" cy="4419600"/>
          </a:xfrm>
          <a:prstGeom prst="rect">
            <a:avLst/>
          </a:prstGeom>
          <a:noFill/>
          <a:ln>
            <a:noFill/>
          </a:ln>
        </p:spPr>
        <p:txBody>
          <a:bodyPr anchorCtr="0" anchor="t" bIns="44450" lIns="90475" spcFirstLastPara="1" rIns="90475" wrap="square" tIns="44450">
            <a:noAutofit/>
          </a:bodyPr>
          <a:lstStyle/>
          <a:p>
            <a:pPr indent="-342900" lvl="0" marL="342900" rtl="0" algn="l">
              <a:lnSpc>
                <a:spcPct val="9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Given a collection of records (</a:t>
            </a:r>
            <a:r>
              <a:rPr b="0" i="1" lang="en-US" sz="2800" u="none">
                <a:solidFill>
                  <a:srgbClr val="CC0000"/>
                </a:solidFill>
                <a:latin typeface="Arial"/>
                <a:ea typeface="Arial"/>
                <a:cs typeface="Arial"/>
                <a:sym typeface="Arial"/>
              </a:rPr>
              <a:t>training set </a:t>
            </a:r>
            <a:r>
              <a:rPr b="0" i="0" lang="en-US" sz="2800" u="none">
                <a:solidFill>
                  <a:schemeClr val="dk1"/>
                </a:solidFill>
                <a:latin typeface="Arial"/>
                <a:ea typeface="Arial"/>
                <a:cs typeface="Arial"/>
                <a:sym typeface="Arial"/>
              </a:rPr>
              <a:t>)</a:t>
            </a:r>
            <a:endParaRPr/>
          </a:p>
          <a:p>
            <a:pPr indent="-285750" lvl="1" marL="74295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Each record contains a set of </a:t>
            </a:r>
            <a:r>
              <a:rPr b="0" i="1" lang="en-US" sz="2400" u="none">
                <a:solidFill>
                  <a:srgbClr val="CC0000"/>
                </a:solidFill>
                <a:latin typeface="Arial"/>
                <a:ea typeface="Arial"/>
                <a:cs typeface="Arial"/>
                <a:sym typeface="Arial"/>
              </a:rPr>
              <a:t>attributes</a:t>
            </a:r>
            <a:r>
              <a:rPr b="0" i="0" lang="en-US" sz="2400" u="none">
                <a:solidFill>
                  <a:schemeClr val="dk1"/>
                </a:solidFill>
                <a:latin typeface="Arial"/>
                <a:ea typeface="Arial"/>
                <a:cs typeface="Arial"/>
                <a:sym typeface="Arial"/>
              </a:rPr>
              <a:t>, one of the attributes is the </a:t>
            </a:r>
            <a:r>
              <a:rPr b="0" i="1" lang="en-US" sz="2400" u="none">
                <a:solidFill>
                  <a:srgbClr val="CC0000"/>
                </a:solidFill>
                <a:latin typeface="Arial"/>
                <a:ea typeface="Arial"/>
                <a:cs typeface="Arial"/>
                <a:sym typeface="Arial"/>
              </a:rPr>
              <a:t>class</a:t>
            </a:r>
            <a:r>
              <a:rPr b="0" i="0" lang="en-US" sz="2400" u="none">
                <a:solidFill>
                  <a:schemeClr val="dk1"/>
                </a:solidFill>
                <a:latin typeface="Arial"/>
                <a:ea typeface="Arial"/>
                <a:cs typeface="Arial"/>
                <a:sym typeface="Arial"/>
              </a:rPr>
              <a:t>.</a:t>
            </a:r>
            <a:endParaRPr b="0" i="0" sz="2800" u="none">
              <a:solidFill>
                <a:schemeClr val="dk1"/>
              </a:solidFill>
              <a:latin typeface="Arial"/>
              <a:ea typeface="Arial"/>
              <a:cs typeface="Arial"/>
              <a:sym typeface="Arial"/>
            </a:endParaRPr>
          </a:p>
          <a:p>
            <a:pPr indent="-342900" lvl="0" marL="342900" rtl="0" algn="l">
              <a:lnSpc>
                <a:spcPct val="9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Find a </a:t>
            </a:r>
            <a:r>
              <a:rPr b="0" i="1" lang="en-US" sz="2800" u="none">
                <a:solidFill>
                  <a:srgbClr val="CC0000"/>
                </a:solidFill>
                <a:latin typeface="Arial"/>
                <a:ea typeface="Arial"/>
                <a:cs typeface="Arial"/>
                <a:sym typeface="Arial"/>
              </a:rPr>
              <a:t>model</a:t>
            </a:r>
            <a:r>
              <a:rPr b="0" i="0" lang="en-US" sz="2800" u="none">
                <a:solidFill>
                  <a:schemeClr val="dk1"/>
                </a:solidFill>
                <a:latin typeface="Arial"/>
                <a:ea typeface="Arial"/>
                <a:cs typeface="Arial"/>
                <a:sym typeface="Arial"/>
              </a:rPr>
              <a:t>  for class attribute as a function of the values of other attributes.</a:t>
            </a:r>
            <a:endParaRPr/>
          </a:p>
          <a:p>
            <a:pPr indent="-342900" lvl="0" marL="342900" rtl="0" algn="l">
              <a:lnSpc>
                <a:spcPct val="9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Goal: </a:t>
            </a:r>
            <a:r>
              <a:rPr b="0" i="0" lang="en-US" sz="2800" u="sng">
                <a:solidFill>
                  <a:schemeClr val="dk1"/>
                </a:solidFill>
                <a:latin typeface="Arial"/>
                <a:ea typeface="Arial"/>
                <a:cs typeface="Arial"/>
                <a:sym typeface="Arial"/>
              </a:rPr>
              <a:t>previously unseen</a:t>
            </a:r>
            <a:r>
              <a:rPr b="0" i="0" lang="en-US" sz="2800" u="none">
                <a:solidFill>
                  <a:schemeClr val="dk1"/>
                </a:solidFill>
                <a:latin typeface="Arial"/>
                <a:ea typeface="Arial"/>
                <a:cs typeface="Arial"/>
                <a:sym typeface="Arial"/>
              </a:rPr>
              <a:t> records should be assigned a class as accurately as possible.</a:t>
            </a:r>
            <a:endParaRPr/>
          </a:p>
          <a:p>
            <a:pPr indent="-285750" lvl="1" marL="74295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A </a:t>
            </a:r>
            <a:r>
              <a:rPr b="0" i="1" lang="en-US" sz="2400" u="none">
                <a:solidFill>
                  <a:srgbClr val="CC0000"/>
                </a:solidFill>
                <a:latin typeface="Arial"/>
                <a:ea typeface="Arial"/>
                <a:cs typeface="Arial"/>
                <a:sym typeface="Arial"/>
              </a:rPr>
              <a:t>test set</a:t>
            </a:r>
            <a:r>
              <a:rPr b="0" i="0" lang="en-US" sz="2400" u="none">
                <a:solidFill>
                  <a:schemeClr val="dk1"/>
                </a:solidFill>
                <a:latin typeface="Arial"/>
                <a:ea typeface="Arial"/>
                <a:cs typeface="Arial"/>
                <a:sym typeface="Arial"/>
              </a:rPr>
              <a:t> is used to determine the accuracy of the model. Usually, the given data set is divided into training and test sets, with training set used to build the model and test set used to validate it.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20"/>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Tree Induction</a:t>
            </a:r>
            <a:endParaRPr/>
          </a:p>
        </p:txBody>
      </p:sp>
      <p:sp>
        <p:nvSpPr>
          <p:cNvPr id="478" name="Google Shape;478;p20"/>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Greedy strategy.</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Split the records based on an attribute test that optimizes certain criterion.</a:t>
            </a:r>
            <a:endParaRPr/>
          </a:p>
          <a:p>
            <a:pPr indent="-158750" lvl="0" marL="292100" rtl="0" algn="l">
              <a:lnSpc>
                <a:spcPct val="100000"/>
              </a:lnSpc>
              <a:spcBef>
                <a:spcPts val="680"/>
              </a:spcBef>
              <a:spcAft>
                <a:spcPts val="0"/>
              </a:spcAft>
              <a:buClr>
                <a:srgbClr val="0C7B9C"/>
              </a:buClr>
              <a:buSzPts val="2100"/>
              <a:buFont typeface="Arial"/>
              <a:buNone/>
            </a:pPr>
            <a:r>
              <a:t/>
            </a:r>
            <a:endParaRPr b="0" i="0" sz="2800" u="none">
              <a:solidFill>
                <a:schemeClr val="dk1"/>
              </a:solidFill>
              <a:latin typeface="Arial"/>
              <a:ea typeface="Arial"/>
              <a:cs typeface="Arial"/>
              <a:sym typeface="Arial"/>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Issues</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Determine how to split the records</a:t>
            </a:r>
            <a:endParaRPr/>
          </a:p>
          <a:p>
            <a:pPr indent="-106680" lvl="2" marL="914400" rtl="0" algn="l">
              <a:lnSpc>
                <a:spcPct val="100000"/>
              </a:lnSpc>
              <a:spcBef>
                <a:spcPts val="640"/>
              </a:spcBef>
              <a:spcAft>
                <a:spcPts val="0"/>
              </a:spcAft>
              <a:buClr>
                <a:srgbClr val="0C7B9C"/>
              </a:buClr>
              <a:buSzPts val="1680"/>
              <a:buFont typeface="Noto Sans Symbols"/>
              <a:buChar char="◆"/>
            </a:pPr>
            <a:r>
              <a:rPr b="0" i="0" lang="en-US" sz="2400" u="none">
                <a:solidFill>
                  <a:srgbClr val="FF0000"/>
                </a:solidFill>
                <a:latin typeface="Arial"/>
                <a:ea typeface="Arial"/>
                <a:cs typeface="Arial"/>
                <a:sym typeface="Arial"/>
              </a:rPr>
              <a:t>How to specify the attribute test condition?</a:t>
            </a:r>
            <a:endParaRPr/>
          </a:p>
          <a:p>
            <a:pPr indent="-106680" lvl="2" marL="914400" rtl="0" algn="l">
              <a:lnSpc>
                <a:spcPct val="100000"/>
              </a:lnSpc>
              <a:spcBef>
                <a:spcPts val="640"/>
              </a:spcBef>
              <a:spcAft>
                <a:spcPts val="0"/>
              </a:spcAft>
              <a:buClr>
                <a:srgbClr val="0C7B9C"/>
              </a:buClr>
              <a:buSzPts val="1680"/>
              <a:buFont typeface="Noto Sans Symbols"/>
              <a:buChar char="◆"/>
            </a:pPr>
            <a:r>
              <a:rPr b="0" i="0" lang="en-US" sz="2400" u="none">
                <a:solidFill>
                  <a:schemeClr val="dk1"/>
                </a:solidFill>
                <a:latin typeface="Arial"/>
                <a:ea typeface="Arial"/>
                <a:cs typeface="Arial"/>
                <a:sym typeface="Arial"/>
              </a:rPr>
              <a:t>How to determine the best split?</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Determine when to stop splitting</a:t>
            </a:r>
            <a:endParaRPr/>
          </a:p>
          <a:p>
            <a:pPr indent="-158750" lvl="0" marL="292100" rtl="0" algn="l">
              <a:spcBef>
                <a:spcPts val="680"/>
              </a:spcBef>
              <a:spcAft>
                <a:spcPts val="0"/>
              </a:spcAft>
              <a:buSzPts val="2100"/>
              <a:buNone/>
            </a:pPr>
            <a:r>
              <a:t/>
            </a:r>
            <a:endParaRPr b="0" i="0" sz="2800" u="non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21"/>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How to Specify Test Condition?</a:t>
            </a:r>
            <a:endParaRPr/>
          </a:p>
        </p:txBody>
      </p:sp>
      <p:sp>
        <p:nvSpPr>
          <p:cNvPr id="484" name="Google Shape;484;p21"/>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Depends on attribute types</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Nominal</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Ordinal</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Continuous</a:t>
            </a:r>
            <a:endParaRPr/>
          </a:p>
          <a:p>
            <a:pPr indent="-165100" lvl="1" marL="800100" rtl="0" algn="l">
              <a:lnSpc>
                <a:spcPct val="100000"/>
              </a:lnSpc>
              <a:spcBef>
                <a:spcPts val="680"/>
              </a:spcBef>
              <a:spcAft>
                <a:spcPts val="0"/>
              </a:spcAft>
              <a:buClr>
                <a:srgbClr val="0C7B9C"/>
              </a:buClr>
              <a:buSzPts val="2800"/>
              <a:buFont typeface="Arial"/>
              <a:buNone/>
            </a:pPr>
            <a:r>
              <a:t/>
            </a:r>
            <a:endParaRPr b="0" i="0" sz="2800" u="none">
              <a:solidFill>
                <a:schemeClr val="dk1"/>
              </a:solidFill>
              <a:latin typeface="Arial"/>
              <a:ea typeface="Arial"/>
              <a:cs typeface="Arial"/>
              <a:sym typeface="Arial"/>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Depends on number of ways to split</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2-way split</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Multi-way split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22"/>
          <p:cNvSpPr txBox="1"/>
          <p:nvPr>
            <p:ph type="title"/>
          </p:nvPr>
        </p:nvSpPr>
        <p:spPr>
          <a:xfrm>
            <a:off x="381000" y="152400"/>
            <a:ext cx="86106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Splitting Based on Nominal Attributes</a:t>
            </a:r>
            <a:endParaRPr/>
          </a:p>
        </p:txBody>
      </p:sp>
      <p:sp>
        <p:nvSpPr>
          <p:cNvPr id="490" name="Google Shape;490;p22"/>
          <p:cNvSpPr txBox="1"/>
          <p:nvPr>
            <p:ph idx="1" type="body"/>
          </p:nvPr>
        </p:nvSpPr>
        <p:spPr>
          <a:xfrm>
            <a:off x="457200" y="1219200"/>
            <a:ext cx="8382000" cy="3733800"/>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Clr>
                <a:srgbClr val="0C7B9C"/>
              </a:buClr>
              <a:buSzPts val="2100"/>
              <a:buFont typeface="Arial"/>
              <a:buChar char="●"/>
            </a:pPr>
            <a:r>
              <a:rPr b="0" i="0" lang="en-US" sz="2800" u="none">
                <a:solidFill>
                  <a:srgbClr val="FF0000"/>
                </a:solidFill>
                <a:latin typeface="Arial"/>
                <a:ea typeface="Arial"/>
                <a:cs typeface="Arial"/>
                <a:sym typeface="Arial"/>
              </a:rPr>
              <a:t>Multi-way split:</a:t>
            </a:r>
            <a:r>
              <a:rPr b="0" i="0" lang="en-US" sz="2800" u="none">
                <a:solidFill>
                  <a:schemeClr val="dk1"/>
                </a:solidFill>
                <a:latin typeface="Arial"/>
                <a:ea typeface="Arial"/>
                <a:cs typeface="Arial"/>
                <a:sym typeface="Arial"/>
              </a:rPr>
              <a:t> Use as many partitions as distinct values. </a:t>
            </a:r>
            <a:endParaRPr/>
          </a:p>
          <a:p>
            <a:pPr indent="-209550" lvl="0" marL="342900" rtl="0" algn="l">
              <a:lnSpc>
                <a:spcPct val="100000"/>
              </a:lnSpc>
              <a:spcBef>
                <a:spcPts val="680"/>
              </a:spcBef>
              <a:spcAft>
                <a:spcPts val="0"/>
              </a:spcAft>
              <a:buClr>
                <a:srgbClr val="0C7B9C"/>
              </a:buClr>
              <a:buSzPts val="2100"/>
              <a:buFont typeface="Arial"/>
              <a:buNone/>
            </a:pPr>
            <a:r>
              <a:t/>
            </a:r>
            <a:endParaRPr b="0" i="0" sz="2800" u="none">
              <a:solidFill>
                <a:schemeClr val="dk1"/>
              </a:solidFill>
              <a:latin typeface="Arial"/>
              <a:ea typeface="Arial"/>
              <a:cs typeface="Arial"/>
              <a:sym typeface="Arial"/>
            </a:endParaRPr>
          </a:p>
          <a:p>
            <a:pPr indent="-209550" lvl="0" marL="342900" rtl="0" algn="l">
              <a:lnSpc>
                <a:spcPct val="100000"/>
              </a:lnSpc>
              <a:spcBef>
                <a:spcPts val="680"/>
              </a:spcBef>
              <a:spcAft>
                <a:spcPts val="0"/>
              </a:spcAft>
              <a:buClr>
                <a:srgbClr val="0C7B9C"/>
              </a:buClr>
              <a:buSzPts val="2100"/>
              <a:buFont typeface="Arial"/>
              <a:buNone/>
            </a:pPr>
            <a:r>
              <a:t/>
            </a:r>
            <a:endParaRPr b="0" i="0" sz="2800" u="none">
              <a:solidFill>
                <a:schemeClr val="dk1"/>
              </a:solidFill>
              <a:latin typeface="Arial"/>
              <a:ea typeface="Arial"/>
              <a:cs typeface="Arial"/>
              <a:sym typeface="Arial"/>
            </a:endParaRPr>
          </a:p>
          <a:p>
            <a:pPr indent="-209550" lvl="0" marL="342900" rtl="0" algn="l">
              <a:lnSpc>
                <a:spcPct val="100000"/>
              </a:lnSpc>
              <a:spcBef>
                <a:spcPts val="680"/>
              </a:spcBef>
              <a:spcAft>
                <a:spcPts val="0"/>
              </a:spcAft>
              <a:buClr>
                <a:srgbClr val="0C7B9C"/>
              </a:buClr>
              <a:buSzPts val="2100"/>
              <a:buFont typeface="Arial"/>
              <a:buNone/>
            </a:pPr>
            <a:r>
              <a:t/>
            </a:r>
            <a:endParaRPr b="0" i="0" sz="2800" u="none">
              <a:solidFill>
                <a:schemeClr val="dk1"/>
              </a:solidFill>
              <a:latin typeface="Arial"/>
              <a:ea typeface="Arial"/>
              <a:cs typeface="Arial"/>
              <a:sym typeface="Arial"/>
            </a:endParaRPr>
          </a:p>
          <a:p>
            <a:pPr indent="-342900" lvl="0" marL="342900" rtl="0" algn="l">
              <a:lnSpc>
                <a:spcPct val="100000"/>
              </a:lnSpc>
              <a:spcBef>
                <a:spcPts val="680"/>
              </a:spcBef>
              <a:spcAft>
                <a:spcPts val="0"/>
              </a:spcAft>
              <a:buClr>
                <a:srgbClr val="0C7B9C"/>
              </a:buClr>
              <a:buSzPts val="2100"/>
              <a:buFont typeface="Arial"/>
              <a:buChar char="●"/>
            </a:pPr>
            <a:r>
              <a:rPr b="0" i="0" lang="en-US" sz="2800" u="none">
                <a:solidFill>
                  <a:srgbClr val="FF0000"/>
                </a:solidFill>
                <a:latin typeface="Arial"/>
                <a:ea typeface="Arial"/>
                <a:cs typeface="Arial"/>
                <a:sym typeface="Arial"/>
              </a:rPr>
              <a:t>Binary split:</a:t>
            </a:r>
            <a:r>
              <a:rPr b="0" i="0" lang="en-US" sz="2800" u="none">
                <a:solidFill>
                  <a:schemeClr val="dk1"/>
                </a:solidFill>
                <a:latin typeface="Arial"/>
                <a:ea typeface="Arial"/>
                <a:cs typeface="Arial"/>
                <a:sym typeface="Arial"/>
              </a:rPr>
              <a:t>  Divides values into two subsets. </a:t>
            </a:r>
            <a:br>
              <a:rPr b="0" i="0" lang="en-US" sz="2800" u="none">
                <a:solidFill>
                  <a:schemeClr val="dk1"/>
                </a:solidFill>
                <a:latin typeface="Arial"/>
                <a:ea typeface="Arial"/>
                <a:cs typeface="Arial"/>
                <a:sym typeface="Arial"/>
              </a:rPr>
            </a:br>
            <a:r>
              <a:rPr b="0" i="0" lang="en-US" sz="2800" u="none">
                <a:solidFill>
                  <a:schemeClr val="dk1"/>
                </a:solidFill>
                <a:latin typeface="Arial"/>
                <a:ea typeface="Arial"/>
                <a:cs typeface="Arial"/>
                <a:sym typeface="Arial"/>
              </a:rPr>
              <a:t>		      Need to find optimal partitioning.</a:t>
            </a:r>
            <a:endParaRPr/>
          </a:p>
        </p:txBody>
      </p:sp>
      <p:grpSp>
        <p:nvGrpSpPr>
          <p:cNvPr id="491" name="Google Shape;491;p22"/>
          <p:cNvGrpSpPr/>
          <p:nvPr/>
        </p:nvGrpSpPr>
        <p:grpSpPr>
          <a:xfrm>
            <a:off x="2895600" y="2133600"/>
            <a:ext cx="2546350" cy="946150"/>
            <a:chOff x="1824" y="1680"/>
            <a:chExt cx="1604" cy="596"/>
          </a:xfrm>
        </p:grpSpPr>
        <p:sp>
          <p:nvSpPr>
            <p:cNvPr id="492" name="Google Shape;492;p22"/>
            <p:cNvSpPr/>
            <p:nvPr/>
          </p:nvSpPr>
          <p:spPr>
            <a:xfrm>
              <a:off x="2352" y="1680"/>
              <a:ext cx="576" cy="288"/>
            </a:xfrm>
            <a:prstGeom prst="ellipse">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CarType</a:t>
              </a:r>
              <a:endParaRPr/>
            </a:p>
          </p:txBody>
        </p:sp>
        <p:cxnSp>
          <p:nvCxnSpPr>
            <p:cNvPr id="493" name="Google Shape;493;p22"/>
            <p:cNvCxnSpPr/>
            <p:nvPr/>
          </p:nvCxnSpPr>
          <p:spPr>
            <a:xfrm flipH="1">
              <a:off x="2064" y="1968"/>
              <a:ext cx="576" cy="144"/>
            </a:xfrm>
            <a:prstGeom prst="straightConnector1">
              <a:avLst/>
            </a:prstGeom>
            <a:noFill/>
            <a:ln cap="flat" cmpd="sng" w="9525">
              <a:solidFill>
                <a:schemeClr val="dk1"/>
              </a:solidFill>
              <a:prstDash val="solid"/>
              <a:miter lim="800000"/>
              <a:headEnd len="med" w="med" type="none"/>
              <a:tailEnd len="med" w="med" type="none"/>
            </a:ln>
          </p:spPr>
        </p:cxnSp>
        <p:cxnSp>
          <p:nvCxnSpPr>
            <p:cNvPr id="494" name="Google Shape;494;p22"/>
            <p:cNvCxnSpPr/>
            <p:nvPr/>
          </p:nvCxnSpPr>
          <p:spPr>
            <a:xfrm>
              <a:off x="2640" y="1968"/>
              <a:ext cx="0" cy="288"/>
            </a:xfrm>
            <a:prstGeom prst="straightConnector1">
              <a:avLst/>
            </a:prstGeom>
            <a:noFill/>
            <a:ln cap="flat" cmpd="sng" w="9525">
              <a:solidFill>
                <a:schemeClr val="dk1"/>
              </a:solidFill>
              <a:prstDash val="solid"/>
              <a:miter lim="800000"/>
              <a:headEnd len="med" w="med" type="none"/>
              <a:tailEnd len="med" w="med" type="none"/>
            </a:ln>
          </p:spPr>
        </p:cxnSp>
        <p:cxnSp>
          <p:nvCxnSpPr>
            <p:cNvPr id="495" name="Google Shape;495;p22"/>
            <p:cNvCxnSpPr/>
            <p:nvPr/>
          </p:nvCxnSpPr>
          <p:spPr>
            <a:xfrm>
              <a:off x="2640" y="1968"/>
              <a:ext cx="576" cy="144"/>
            </a:xfrm>
            <a:prstGeom prst="straightConnector1">
              <a:avLst/>
            </a:prstGeom>
            <a:noFill/>
            <a:ln cap="flat" cmpd="sng" w="9525">
              <a:solidFill>
                <a:schemeClr val="dk1"/>
              </a:solidFill>
              <a:prstDash val="solid"/>
              <a:miter lim="800000"/>
              <a:headEnd len="med" w="med" type="none"/>
              <a:tailEnd len="med" w="med" type="none"/>
            </a:ln>
          </p:spPr>
        </p:cxnSp>
        <p:sp>
          <p:nvSpPr>
            <p:cNvPr id="496" name="Google Shape;496;p22"/>
            <p:cNvSpPr txBox="1"/>
            <p:nvPr/>
          </p:nvSpPr>
          <p:spPr>
            <a:xfrm>
              <a:off x="1824" y="1872"/>
              <a:ext cx="492" cy="21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Family</a:t>
              </a:r>
              <a:endParaRPr/>
            </a:p>
          </p:txBody>
        </p:sp>
        <p:sp>
          <p:nvSpPr>
            <p:cNvPr id="497" name="Google Shape;497;p22"/>
            <p:cNvSpPr txBox="1"/>
            <p:nvPr/>
          </p:nvSpPr>
          <p:spPr>
            <a:xfrm>
              <a:off x="2208" y="2064"/>
              <a:ext cx="486" cy="21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Sports</a:t>
              </a:r>
              <a:endParaRPr/>
            </a:p>
          </p:txBody>
        </p:sp>
        <p:sp>
          <p:nvSpPr>
            <p:cNvPr id="498" name="Google Shape;498;p22"/>
            <p:cNvSpPr txBox="1"/>
            <p:nvPr/>
          </p:nvSpPr>
          <p:spPr>
            <a:xfrm>
              <a:off x="2928" y="1872"/>
              <a:ext cx="500" cy="21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Luxury</a:t>
              </a:r>
              <a:endParaRPr/>
            </a:p>
          </p:txBody>
        </p:sp>
      </p:grpSp>
      <p:grpSp>
        <p:nvGrpSpPr>
          <p:cNvPr id="499" name="Google Shape;499;p22"/>
          <p:cNvGrpSpPr/>
          <p:nvPr/>
        </p:nvGrpSpPr>
        <p:grpSpPr>
          <a:xfrm>
            <a:off x="5562600" y="4876800"/>
            <a:ext cx="2752725" cy="914400"/>
            <a:chOff x="3552" y="3216"/>
            <a:chExt cx="1734" cy="576"/>
          </a:xfrm>
        </p:grpSpPr>
        <p:sp>
          <p:nvSpPr>
            <p:cNvPr id="500" name="Google Shape;500;p22"/>
            <p:cNvSpPr/>
            <p:nvPr/>
          </p:nvSpPr>
          <p:spPr>
            <a:xfrm>
              <a:off x="4186" y="3216"/>
              <a:ext cx="576" cy="288"/>
            </a:xfrm>
            <a:prstGeom prst="ellipse">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CarType</a:t>
              </a:r>
              <a:endParaRPr/>
            </a:p>
          </p:txBody>
        </p:sp>
        <p:cxnSp>
          <p:nvCxnSpPr>
            <p:cNvPr id="501" name="Google Shape;501;p22"/>
            <p:cNvCxnSpPr/>
            <p:nvPr/>
          </p:nvCxnSpPr>
          <p:spPr>
            <a:xfrm flipH="1">
              <a:off x="3946" y="3504"/>
              <a:ext cx="528" cy="240"/>
            </a:xfrm>
            <a:prstGeom prst="straightConnector1">
              <a:avLst/>
            </a:prstGeom>
            <a:noFill/>
            <a:ln cap="flat" cmpd="sng" w="9525">
              <a:solidFill>
                <a:schemeClr val="dk1"/>
              </a:solidFill>
              <a:prstDash val="solid"/>
              <a:miter lim="800000"/>
              <a:headEnd len="med" w="med" type="none"/>
              <a:tailEnd len="med" w="med" type="none"/>
            </a:ln>
          </p:spPr>
        </p:cxnSp>
        <p:cxnSp>
          <p:nvCxnSpPr>
            <p:cNvPr id="502" name="Google Shape;502;p22"/>
            <p:cNvCxnSpPr/>
            <p:nvPr/>
          </p:nvCxnSpPr>
          <p:spPr>
            <a:xfrm>
              <a:off x="4474" y="3504"/>
              <a:ext cx="480" cy="288"/>
            </a:xfrm>
            <a:prstGeom prst="straightConnector1">
              <a:avLst/>
            </a:prstGeom>
            <a:noFill/>
            <a:ln cap="flat" cmpd="sng" w="9525">
              <a:solidFill>
                <a:schemeClr val="dk1"/>
              </a:solidFill>
              <a:prstDash val="solid"/>
              <a:miter lim="800000"/>
              <a:headEnd len="med" w="med" type="none"/>
              <a:tailEnd len="med" w="med" type="none"/>
            </a:ln>
          </p:spPr>
        </p:cxnSp>
        <p:sp>
          <p:nvSpPr>
            <p:cNvPr id="503" name="Google Shape;503;p22"/>
            <p:cNvSpPr txBox="1"/>
            <p:nvPr/>
          </p:nvSpPr>
          <p:spPr>
            <a:xfrm>
              <a:off x="3552" y="3360"/>
              <a:ext cx="607" cy="366"/>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{Family, </a:t>
              </a:r>
              <a:br>
                <a:rPr b="0" i="0" lang="en-US" sz="1600" u="none">
                  <a:solidFill>
                    <a:schemeClr val="dk1"/>
                  </a:solidFill>
                  <a:latin typeface="Arial"/>
                  <a:ea typeface="Arial"/>
                  <a:cs typeface="Arial"/>
                  <a:sym typeface="Arial"/>
                </a:rPr>
              </a:br>
              <a:r>
                <a:rPr b="0" i="0" lang="en-US" sz="1600" u="none">
                  <a:solidFill>
                    <a:schemeClr val="dk1"/>
                  </a:solidFill>
                  <a:latin typeface="Arial"/>
                  <a:ea typeface="Arial"/>
                  <a:cs typeface="Arial"/>
                  <a:sym typeface="Arial"/>
                </a:rPr>
                <a:t>Luxury}</a:t>
              </a:r>
              <a:endParaRPr/>
            </a:p>
          </p:txBody>
        </p:sp>
        <p:sp>
          <p:nvSpPr>
            <p:cNvPr id="504" name="Google Shape;504;p22"/>
            <p:cNvSpPr txBox="1"/>
            <p:nvPr/>
          </p:nvSpPr>
          <p:spPr>
            <a:xfrm>
              <a:off x="4714" y="3456"/>
              <a:ext cx="572" cy="21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{Sports}</a:t>
              </a:r>
              <a:endParaRPr/>
            </a:p>
          </p:txBody>
        </p:sp>
      </p:grpSp>
      <p:grpSp>
        <p:nvGrpSpPr>
          <p:cNvPr id="505" name="Google Shape;505;p22"/>
          <p:cNvGrpSpPr/>
          <p:nvPr/>
        </p:nvGrpSpPr>
        <p:grpSpPr>
          <a:xfrm>
            <a:off x="685800" y="4876800"/>
            <a:ext cx="2905125" cy="914400"/>
            <a:chOff x="768" y="3216"/>
            <a:chExt cx="1830" cy="576"/>
          </a:xfrm>
        </p:grpSpPr>
        <p:sp>
          <p:nvSpPr>
            <p:cNvPr id="506" name="Google Shape;506;p22"/>
            <p:cNvSpPr/>
            <p:nvPr/>
          </p:nvSpPr>
          <p:spPr>
            <a:xfrm>
              <a:off x="1494" y="3216"/>
              <a:ext cx="576" cy="288"/>
            </a:xfrm>
            <a:prstGeom prst="ellipse">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CarType</a:t>
              </a:r>
              <a:endParaRPr/>
            </a:p>
          </p:txBody>
        </p:sp>
        <p:cxnSp>
          <p:nvCxnSpPr>
            <p:cNvPr id="507" name="Google Shape;507;p22"/>
            <p:cNvCxnSpPr/>
            <p:nvPr/>
          </p:nvCxnSpPr>
          <p:spPr>
            <a:xfrm flipH="1">
              <a:off x="1254" y="3504"/>
              <a:ext cx="528" cy="240"/>
            </a:xfrm>
            <a:prstGeom prst="straightConnector1">
              <a:avLst/>
            </a:prstGeom>
            <a:noFill/>
            <a:ln cap="flat" cmpd="sng" w="9525">
              <a:solidFill>
                <a:schemeClr val="dk1"/>
              </a:solidFill>
              <a:prstDash val="solid"/>
              <a:miter lim="800000"/>
              <a:headEnd len="med" w="med" type="none"/>
              <a:tailEnd len="med" w="med" type="none"/>
            </a:ln>
          </p:spPr>
        </p:cxnSp>
        <p:cxnSp>
          <p:nvCxnSpPr>
            <p:cNvPr id="508" name="Google Shape;508;p22"/>
            <p:cNvCxnSpPr/>
            <p:nvPr/>
          </p:nvCxnSpPr>
          <p:spPr>
            <a:xfrm>
              <a:off x="1782" y="3504"/>
              <a:ext cx="480" cy="288"/>
            </a:xfrm>
            <a:prstGeom prst="straightConnector1">
              <a:avLst/>
            </a:prstGeom>
            <a:noFill/>
            <a:ln cap="flat" cmpd="sng" w="9525">
              <a:solidFill>
                <a:schemeClr val="dk1"/>
              </a:solidFill>
              <a:prstDash val="solid"/>
              <a:miter lim="800000"/>
              <a:headEnd len="med" w="med" type="none"/>
              <a:tailEnd len="med" w="med" type="none"/>
            </a:ln>
          </p:spPr>
        </p:cxnSp>
        <p:sp>
          <p:nvSpPr>
            <p:cNvPr id="509" name="Google Shape;509;p22"/>
            <p:cNvSpPr txBox="1"/>
            <p:nvPr/>
          </p:nvSpPr>
          <p:spPr>
            <a:xfrm>
              <a:off x="768" y="3360"/>
              <a:ext cx="594" cy="366"/>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{Sports, Luxury}</a:t>
              </a:r>
              <a:endParaRPr/>
            </a:p>
          </p:txBody>
        </p:sp>
        <p:sp>
          <p:nvSpPr>
            <p:cNvPr id="510" name="Google Shape;510;p22"/>
            <p:cNvSpPr txBox="1"/>
            <p:nvPr/>
          </p:nvSpPr>
          <p:spPr>
            <a:xfrm>
              <a:off x="2020" y="3456"/>
              <a:ext cx="578" cy="21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{Family}</a:t>
              </a:r>
              <a:endParaRPr/>
            </a:p>
          </p:txBody>
        </p:sp>
      </p:grpSp>
      <p:sp>
        <p:nvSpPr>
          <p:cNvPr id="511" name="Google Shape;511;p22"/>
          <p:cNvSpPr txBox="1"/>
          <p:nvPr/>
        </p:nvSpPr>
        <p:spPr>
          <a:xfrm>
            <a:off x="4191000" y="5105400"/>
            <a:ext cx="608012" cy="4572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OR</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23"/>
          <p:cNvSpPr txBox="1"/>
          <p:nvPr>
            <p:ph idx="1" type="body"/>
          </p:nvPr>
        </p:nvSpPr>
        <p:spPr>
          <a:xfrm>
            <a:off x="381000" y="1066800"/>
            <a:ext cx="8382000" cy="5257800"/>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Clr>
                <a:srgbClr val="0C7B9C"/>
              </a:buClr>
              <a:buSzPts val="2100"/>
              <a:buFont typeface="Arial"/>
              <a:buChar char="●"/>
            </a:pPr>
            <a:r>
              <a:rPr b="0" i="0" lang="en-US" sz="2800" u="none">
                <a:solidFill>
                  <a:srgbClr val="FF0000"/>
                </a:solidFill>
                <a:latin typeface="Arial"/>
                <a:ea typeface="Arial"/>
                <a:cs typeface="Arial"/>
                <a:sym typeface="Arial"/>
              </a:rPr>
              <a:t>Multi-way split:</a:t>
            </a:r>
            <a:r>
              <a:rPr b="0" i="0" lang="en-US" sz="2800" u="none">
                <a:solidFill>
                  <a:schemeClr val="dk1"/>
                </a:solidFill>
                <a:latin typeface="Arial"/>
                <a:ea typeface="Arial"/>
                <a:cs typeface="Arial"/>
                <a:sym typeface="Arial"/>
              </a:rPr>
              <a:t> Use as many partitions as distinct values. </a:t>
            </a:r>
            <a:endParaRPr/>
          </a:p>
          <a:p>
            <a:pPr indent="-209550" lvl="0" marL="342900" rtl="0" algn="l">
              <a:lnSpc>
                <a:spcPct val="100000"/>
              </a:lnSpc>
              <a:spcBef>
                <a:spcPts val="680"/>
              </a:spcBef>
              <a:spcAft>
                <a:spcPts val="0"/>
              </a:spcAft>
              <a:buClr>
                <a:srgbClr val="0C7B9C"/>
              </a:buClr>
              <a:buSzPts val="2100"/>
              <a:buFont typeface="Arial"/>
              <a:buNone/>
            </a:pPr>
            <a:r>
              <a:t/>
            </a:r>
            <a:endParaRPr b="0" i="0" sz="2800" u="none">
              <a:solidFill>
                <a:schemeClr val="dk1"/>
              </a:solidFill>
              <a:latin typeface="Arial"/>
              <a:ea typeface="Arial"/>
              <a:cs typeface="Arial"/>
              <a:sym typeface="Arial"/>
            </a:endParaRPr>
          </a:p>
          <a:p>
            <a:pPr indent="-209550" lvl="0" marL="342900" rtl="0" algn="l">
              <a:lnSpc>
                <a:spcPct val="100000"/>
              </a:lnSpc>
              <a:spcBef>
                <a:spcPts val="680"/>
              </a:spcBef>
              <a:spcAft>
                <a:spcPts val="0"/>
              </a:spcAft>
              <a:buClr>
                <a:srgbClr val="0C7B9C"/>
              </a:buClr>
              <a:buSzPts val="2100"/>
              <a:buFont typeface="Arial"/>
              <a:buNone/>
            </a:pPr>
            <a:r>
              <a:t/>
            </a:r>
            <a:endParaRPr b="0" i="0" sz="2800" u="none">
              <a:solidFill>
                <a:schemeClr val="dk1"/>
              </a:solidFill>
              <a:latin typeface="Arial"/>
              <a:ea typeface="Arial"/>
              <a:cs typeface="Arial"/>
              <a:sym typeface="Arial"/>
            </a:endParaRPr>
          </a:p>
          <a:p>
            <a:pPr indent="-152400" lvl="4" marL="2057400" rtl="0" algn="l">
              <a:lnSpc>
                <a:spcPct val="100000"/>
              </a:lnSpc>
              <a:spcBef>
                <a:spcPts val="640"/>
              </a:spcBef>
              <a:spcAft>
                <a:spcPts val="0"/>
              </a:spcAft>
              <a:buClr>
                <a:schemeClr val="dk1"/>
              </a:buClr>
              <a:buSzPts val="1200"/>
              <a:buFont typeface="Times New Roman"/>
              <a:buNone/>
            </a:pPr>
            <a:r>
              <a:t/>
            </a:r>
            <a:endParaRPr b="0" i="0" sz="1200" u="none">
              <a:solidFill>
                <a:srgbClr val="FF0000"/>
              </a:solidFill>
              <a:latin typeface="Times New Roman"/>
              <a:ea typeface="Times New Roman"/>
              <a:cs typeface="Times New Roman"/>
              <a:sym typeface="Times New Roman"/>
            </a:endParaRPr>
          </a:p>
          <a:p>
            <a:pPr indent="-342900" lvl="0" marL="342900" rtl="0" algn="l">
              <a:lnSpc>
                <a:spcPct val="100000"/>
              </a:lnSpc>
              <a:spcBef>
                <a:spcPts val="280"/>
              </a:spcBef>
              <a:spcAft>
                <a:spcPts val="0"/>
              </a:spcAft>
              <a:buClr>
                <a:srgbClr val="0C7B9C"/>
              </a:buClr>
              <a:buSzPts val="2100"/>
              <a:buFont typeface="Arial"/>
              <a:buChar char="●"/>
            </a:pPr>
            <a:r>
              <a:rPr b="0" i="0" lang="en-US" sz="2800" u="none">
                <a:solidFill>
                  <a:srgbClr val="FF0000"/>
                </a:solidFill>
                <a:latin typeface="Arial"/>
                <a:ea typeface="Arial"/>
                <a:cs typeface="Arial"/>
                <a:sym typeface="Arial"/>
              </a:rPr>
              <a:t>Binary split:</a:t>
            </a:r>
            <a:r>
              <a:rPr b="0" i="0" lang="en-US" sz="2800" u="none">
                <a:solidFill>
                  <a:schemeClr val="dk1"/>
                </a:solidFill>
                <a:latin typeface="Arial"/>
                <a:ea typeface="Arial"/>
                <a:cs typeface="Arial"/>
                <a:sym typeface="Arial"/>
              </a:rPr>
              <a:t>  Divides values into two subsets. </a:t>
            </a:r>
            <a:br>
              <a:rPr b="0" i="0" lang="en-US" sz="2800" u="none">
                <a:solidFill>
                  <a:schemeClr val="dk1"/>
                </a:solidFill>
                <a:latin typeface="Arial"/>
                <a:ea typeface="Arial"/>
                <a:cs typeface="Arial"/>
                <a:sym typeface="Arial"/>
              </a:rPr>
            </a:br>
            <a:r>
              <a:rPr b="0" i="0" lang="en-US" sz="2800" u="none">
                <a:solidFill>
                  <a:schemeClr val="dk1"/>
                </a:solidFill>
                <a:latin typeface="Arial"/>
                <a:ea typeface="Arial"/>
                <a:cs typeface="Arial"/>
                <a:sym typeface="Arial"/>
              </a:rPr>
              <a:t>		      Need to find optimal partitioning.</a:t>
            </a:r>
            <a:endParaRPr/>
          </a:p>
          <a:p>
            <a:pPr indent="-209550" lvl="0" marL="342900" rtl="0" algn="l">
              <a:lnSpc>
                <a:spcPct val="100000"/>
              </a:lnSpc>
              <a:spcBef>
                <a:spcPts val="680"/>
              </a:spcBef>
              <a:spcAft>
                <a:spcPts val="0"/>
              </a:spcAft>
              <a:buClr>
                <a:srgbClr val="0C7B9C"/>
              </a:buClr>
              <a:buSzPts val="2100"/>
              <a:buFont typeface="Arial"/>
              <a:buNone/>
            </a:pPr>
            <a:r>
              <a:t/>
            </a:r>
            <a:endParaRPr b="0" i="0" sz="2800" u="none">
              <a:solidFill>
                <a:schemeClr val="dk1"/>
              </a:solidFill>
              <a:latin typeface="Arial"/>
              <a:ea typeface="Arial"/>
              <a:cs typeface="Arial"/>
              <a:sym typeface="Arial"/>
            </a:endParaRPr>
          </a:p>
          <a:p>
            <a:pPr indent="-209550" lvl="0" marL="342900" rtl="0" algn="l">
              <a:lnSpc>
                <a:spcPct val="100000"/>
              </a:lnSpc>
              <a:spcBef>
                <a:spcPts val="680"/>
              </a:spcBef>
              <a:spcAft>
                <a:spcPts val="0"/>
              </a:spcAft>
              <a:buClr>
                <a:srgbClr val="0C7B9C"/>
              </a:buClr>
              <a:buSzPts val="2100"/>
              <a:buFont typeface="Arial"/>
              <a:buNone/>
            </a:pPr>
            <a:r>
              <a:t/>
            </a:r>
            <a:endParaRPr b="0" i="0" sz="2800" u="none">
              <a:solidFill>
                <a:schemeClr val="dk1"/>
              </a:solidFill>
              <a:latin typeface="Arial"/>
              <a:ea typeface="Arial"/>
              <a:cs typeface="Arial"/>
              <a:sym typeface="Arial"/>
            </a:endParaRPr>
          </a:p>
          <a:p>
            <a:pPr indent="-209550" lvl="0" marL="342900" rtl="0" algn="l">
              <a:lnSpc>
                <a:spcPct val="100000"/>
              </a:lnSpc>
              <a:spcBef>
                <a:spcPts val="680"/>
              </a:spcBef>
              <a:spcAft>
                <a:spcPts val="0"/>
              </a:spcAft>
              <a:buClr>
                <a:srgbClr val="0C7B9C"/>
              </a:buClr>
              <a:buSzPts val="2100"/>
              <a:buFont typeface="Arial"/>
              <a:buNone/>
            </a:pPr>
            <a:r>
              <a:t/>
            </a:r>
            <a:endParaRPr b="0" i="0" sz="2800" u="none">
              <a:solidFill>
                <a:schemeClr val="dk1"/>
              </a:solidFill>
              <a:latin typeface="Arial"/>
              <a:ea typeface="Arial"/>
              <a:cs typeface="Arial"/>
              <a:sym typeface="Arial"/>
            </a:endParaRPr>
          </a:p>
          <a:p>
            <a:pPr indent="-342900" lvl="0" marL="3429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What about this split?</a:t>
            </a:r>
            <a:endParaRPr/>
          </a:p>
        </p:txBody>
      </p:sp>
      <p:sp>
        <p:nvSpPr>
          <p:cNvPr id="517" name="Google Shape;517;p23"/>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Splitting Based on Ordinal Attributes</a:t>
            </a:r>
            <a:endParaRPr/>
          </a:p>
        </p:txBody>
      </p:sp>
      <p:grpSp>
        <p:nvGrpSpPr>
          <p:cNvPr id="518" name="Google Shape;518;p23"/>
          <p:cNvGrpSpPr/>
          <p:nvPr/>
        </p:nvGrpSpPr>
        <p:grpSpPr>
          <a:xfrm>
            <a:off x="2971800" y="2057400"/>
            <a:ext cx="2457450" cy="946150"/>
            <a:chOff x="1853" y="1248"/>
            <a:chExt cx="1548" cy="596"/>
          </a:xfrm>
        </p:grpSpPr>
        <p:sp>
          <p:nvSpPr>
            <p:cNvPr id="519" name="Google Shape;519;p23"/>
            <p:cNvSpPr/>
            <p:nvPr/>
          </p:nvSpPr>
          <p:spPr>
            <a:xfrm>
              <a:off x="2352" y="1248"/>
              <a:ext cx="576" cy="288"/>
            </a:xfrm>
            <a:prstGeom prst="ellipse">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Size</a:t>
              </a:r>
              <a:endParaRPr/>
            </a:p>
          </p:txBody>
        </p:sp>
        <p:cxnSp>
          <p:nvCxnSpPr>
            <p:cNvPr id="520" name="Google Shape;520;p23"/>
            <p:cNvCxnSpPr/>
            <p:nvPr/>
          </p:nvCxnSpPr>
          <p:spPr>
            <a:xfrm flipH="1">
              <a:off x="2064" y="1536"/>
              <a:ext cx="576" cy="144"/>
            </a:xfrm>
            <a:prstGeom prst="straightConnector1">
              <a:avLst/>
            </a:prstGeom>
            <a:noFill/>
            <a:ln cap="flat" cmpd="sng" w="9525">
              <a:solidFill>
                <a:schemeClr val="dk1"/>
              </a:solidFill>
              <a:prstDash val="solid"/>
              <a:miter lim="800000"/>
              <a:headEnd len="med" w="med" type="none"/>
              <a:tailEnd len="med" w="med" type="none"/>
            </a:ln>
          </p:spPr>
        </p:cxnSp>
        <p:cxnSp>
          <p:nvCxnSpPr>
            <p:cNvPr id="521" name="Google Shape;521;p23"/>
            <p:cNvCxnSpPr/>
            <p:nvPr/>
          </p:nvCxnSpPr>
          <p:spPr>
            <a:xfrm>
              <a:off x="2640" y="1536"/>
              <a:ext cx="0" cy="288"/>
            </a:xfrm>
            <a:prstGeom prst="straightConnector1">
              <a:avLst/>
            </a:prstGeom>
            <a:noFill/>
            <a:ln cap="flat" cmpd="sng" w="9525">
              <a:solidFill>
                <a:schemeClr val="dk1"/>
              </a:solidFill>
              <a:prstDash val="solid"/>
              <a:miter lim="800000"/>
              <a:headEnd len="med" w="med" type="none"/>
              <a:tailEnd len="med" w="med" type="none"/>
            </a:ln>
          </p:spPr>
        </p:cxnSp>
        <p:cxnSp>
          <p:nvCxnSpPr>
            <p:cNvPr id="522" name="Google Shape;522;p23"/>
            <p:cNvCxnSpPr/>
            <p:nvPr/>
          </p:nvCxnSpPr>
          <p:spPr>
            <a:xfrm>
              <a:off x="2640" y="1536"/>
              <a:ext cx="576" cy="144"/>
            </a:xfrm>
            <a:prstGeom prst="straightConnector1">
              <a:avLst/>
            </a:prstGeom>
            <a:noFill/>
            <a:ln cap="flat" cmpd="sng" w="9525">
              <a:solidFill>
                <a:schemeClr val="dk1"/>
              </a:solidFill>
              <a:prstDash val="solid"/>
              <a:miter lim="800000"/>
              <a:headEnd len="med" w="med" type="none"/>
              <a:tailEnd len="med" w="med" type="none"/>
            </a:ln>
          </p:spPr>
        </p:cxnSp>
        <p:sp>
          <p:nvSpPr>
            <p:cNvPr id="523" name="Google Shape;523;p23"/>
            <p:cNvSpPr txBox="1"/>
            <p:nvPr/>
          </p:nvSpPr>
          <p:spPr>
            <a:xfrm>
              <a:off x="1853" y="1440"/>
              <a:ext cx="435" cy="21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Small</a:t>
              </a:r>
              <a:endParaRPr/>
            </a:p>
          </p:txBody>
        </p:sp>
        <p:sp>
          <p:nvSpPr>
            <p:cNvPr id="524" name="Google Shape;524;p23"/>
            <p:cNvSpPr txBox="1"/>
            <p:nvPr/>
          </p:nvSpPr>
          <p:spPr>
            <a:xfrm>
              <a:off x="2167" y="1632"/>
              <a:ext cx="571" cy="21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Medium</a:t>
              </a:r>
              <a:endParaRPr/>
            </a:p>
          </p:txBody>
        </p:sp>
        <p:sp>
          <p:nvSpPr>
            <p:cNvPr id="525" name="Google Shape;525;p23"/>
            <p:cNvSpPr txBox="1"/>
            <p:nvPr/>
          </p:nvSpPr>
          <p:spPr>
            <a:xfrm>
              <a:off x="2958" y="1440"/>
              <a:ext cx="443" cy="21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Large</a:t>
              </a:r>
              <a:endParaRPr/>
            </a:p>
          </p:txBody>
        </p:sp>
      </p:grpSp>
      <p:grpSp>
        <p:nvGrpSpPr>
          <p:cNvPr id="526" name="Google Shape;526;p23"/>
          <p:cNvGrpSpPr/>
          <p:nvPr/>
        </p:nvGrpSpPr>
        <p:grpSpPr>
          <a:xfrm>
            <a:off x="5562600" y="4267200"/>
            <a:ext cx="2774950" cy="914400"/>
            <a:chOff x="3513" y="3216"/>
            <a:chExt cx="1748" cy="576"/>
          </a:xfrm>
        </p:grpSpPr>
        <p:sp>
          <p:nvSpPr>
            <p:cNvPr id="527" name="Google Shape;527;p23"/>
            <p:cNvSpPr/>
            <p:nvPr/>
          </p:nvSpPr>
          <p:spPr>
            <a:xfrm>
              <a:off x="4186" y="3216"/>
              <a:ext cx="576" cy="288"/>
            </a:xfrm>
            <a:prstGeom prst="ellipse">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Size</a:t>
              </a:r>
              <a:endParaRPr/>
            </a:p>
          </p:txBody>
        </p:sp>
        <p:cxnSp>
          <p:nvCxnSpPr>
            <p:cNvPr id="528" name="Google Shape;528;p23"/>
            <p:cNvCxnSpPr/>
            <p:nvPr/>
          </p:nvCxnSpPr>
          <p:spPr>
            <a:xfrm flipH="1">
              <a:off x="3946" y="3504"/>
              <a:ext cx="528" cy="240"/>
            </a:xfrm>
            <a:prstGeom prst="straightConnector1">
              <a:avLst/>
            </a:prstGeom>
            <a:noFill/>
            <a:ln cap="flat" cmpd="sng" w="9525">
              <a:solidFill>
                <a:schemeClr val="dk1"/>
              </a:solidFill>
              <a:prstDash val="solid"/>
              <a:miter lim="800000"/>
              <a:headEnd len="med" w="med" type="none"/>
              <a:tailEnd len="med" w="med" type="none"/>
            </a:ln>
          </p:spPr>
        </p:cxnSp>
        <p:cxnSp>
          <p:nvCxnSpPr>
            <p:cNvPr id="529" name="Google Shape;529;p23"/>
            <p:cNvCxnSpPr/>
            <p:nvPr/>
          </p:nvCxnSpPr>
          <p:spPr>
            <a:xfrm>
              <a:off x="4474" y="3504"/>
              <a:ext cx="480" cy="288"/>
            </a:xfrm>
            <a:prstGeom prst="straightConnector1">
              <a:avLst/>
            </a:prstGeom>
            <a:noFill/>
            <a:ln cap="flat" cmpd="sng" w="9525">
              <a:solidFill>
                <a:schemeClr val="dk1"/>
              </a:solidFill>
              <a:prstDash val="solid"/>
              <a:miter lim="800000"/>
              <a:headEnd len="med" w="med" type="none"/>
              <a:tailEnd len="med" w="med" type="none"/>
            </a:ln>
          </p:spPr>
        </p:cxnSp>
        <p:sp>
          <p:nvSpPr>
            <p:cNvPr id="530" name="Google Shape;530;p23"/>
            <p:cNvSpPr txBox="1"/>
            <p:nvPr/>
          </p:nvSpPr>
          <p:spPr>
            <a:xfrm>
              <a:off x="3513" y="3360"/>
              <a:ext cx="686" cy="366"/>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{Medium, </a:t>
              </a:r>
              <a:br>
                <a:rPr b="0" i="0" lang="en-US" sz="1600" u="none">
                  <a:solidFill>
                    <a:schemeClr val="dk1"/>
                  </a:solidFill>
                  <a:latin typeface="Arial"/>
                  <a:ea typeface="Arial"/>
                  <a:cs typeface="Arial"/>
                  <a:sym typeface="Arial"/>
                </a:rPr>
              </a:br>
              <a:r>
                <a:rPr b="0" i="0" lang="en-US" sz="1600" u="none">
                  <a:solidFill>
                    <a:schemeClr val="dk1"/>
                  </a:solidFill>
                  <a:latin typeface="Arial"/>
                  <a:ea typeface="Arial"/>
                  <a:cs typeface="Arial"/>
                  <a:sym typeface="Arial"/>
                </a:rPr>
                <a:t>Large}</a:t>
              </a:r>
              <a:endParaRPr/>
            </a:p>
          </p:txBody>
        </p:sp>
        <p:sp>
          <p:nvSpPr>
            <p:cNvPr id="531" name="Google Shape;531;p23"/>
            <p:cNvSpPr txBox="1"/>
            <p:nvPr/>
          </p:nvSpPr>
          <p:spPr>
            <a:xfrm>
              <a:off x="4740" y="3456"/>
              <a:ext cx="521" cy="21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{Small}</a:t>
              </a:r>
              <a:endParaRPr/>
            </a:p>
          </p:txBody>
        </p:sp>
      </p:grpSp>
      <p:grpSp>
        <p:nvGrpSpPr>
          <p:cNvPr id="532" name="Google Shape;532;p23"/>
          <p:cNvGrpSpPr/>
          <p:nvPr/>
        </p:nvGrpSpPr>
        <p:grpSpPr>
          <a:xfrm>
            <a:off x="762000" y="4267200"/>
            <a:ext cx="2997200" cy="914400"/>
            <a:chOff x="768" y="3216"/>
            <a:chExt cx="1794" cy="576"/>
          </a:xfrm>
        </p:grpSpPr>
        <p:sp>
          <p:nvSpPr>
            <p:cNvPr id="533" name="Google Shape;533;p23"/>
            <p:cNvSpPr/>
            <p:nvPr/>
          </p:nvSpPr>
          <p:spPr>
            <a:xfrm>
              <a:off x="1494" y="3216"/>
              <a:ext cx="576" cy="288"/>
            </a:xfrm>
            <a:prstGeom prst="ellipse">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Size</a:t>
              </a:r>
              <a:endParaRPr/>
            </a:p>
          </p:txBody>
        </p:sp>
        <p:cxnSp>
          <p:nvCxnSpPr>
            <p:cNvPr id="534" name="Google Shape;534;p23"/>
            <p:cNvCxnSpPr/>
            <p:nvPr/>
          </p:nvCxnSpPr>
          <p:spPr>
            <a:xfrm flipH="1">
              <a:off x="1254" y="3504"/>
              <a:ext cx="528" cy="240"/>
            </a:xfrm>
            <a:prstGeom prst="straightConnector1">
              <a:avLst/>
            </a:prstGeom>
            <a:noFill/>
            <a:ln cap="flat" cmpd="sng" w="9525">
              <a:solidFill>
                <a:schemeClr val="dk1"/>
              </a:solidFill>
              <a:prstDash val="solid"/>
              <a:miter lim="800000"/>
              <a:headEnd len="med" w="med" type="none"/>
              <a:tailEnd len="med" w="med" type="none"/>
            </a:ln>
          </p:spPr>
        </p:cxnSp>
        <p:cxnSp>
          <p:nvCxnSpPr>
            <p:cNvPr id="535" name="Google Shape;535;p23"/>
            <p:cNvCxnSpPr/>
            <p:nvPr/>
          </p:nvCxnSpPr>
          <p:spPr>
            <a:xfrm>
              <a:off x="1782" y="3504"/>
              <a:ext cx="480" cy="288"/>
            </a:xfrm>
            <a:prstGeom prst="straightConnector1">
              <a:avLst/>
            </a:prstGeom>
            <a:noFill/>
            <a:ln cap="flat" cmpd="sng" w="9525">
              <a:solidFill>
                <a:schemeClr val="dk1"/>
              </a:solidFill>
              <a:prstDash val="solid"/>
              <a:miter lim="800000"/>
              <a:headEnd len="med" w="med" type="none"/>
              <a:tailEnd len="med" w="med" type="none"/>
            </a:ln>
          </p:spPr>
        </p:cxnSp>
        <p:sp>
          <p:nvSpPr>
            <p:cNvPr id="536" name="Google Shape;536;p23"/>
            <p:cNvSpPr txBox="1"/>
            <p:nvPr/>
          </p:nvSpPr>
          <p:spPr>
            <a:xfrm>
              <a:off x="768" y="3360"/>
              <a:ext cx="594" cy="366"/>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{Small, Medium}</a:t>
              </a:r>
              <a:endParaRPr/>
            </a:p>
          </p:txBody>
        </p:sp>
        <p:sp>
          <p:nvSpPr>
            <p:cNvPr id="537" name="Google Shape;537;p23"/>
            <p:cNvSpPr txBox="1"/>
            <p:nvPr/>
          </p:nvSpPr>
          <p:spPr>
            <a:xfrm>
              <a:off x="2059" y="3456"/>
              <a:ext cx="503" cy="21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{Large}</a:t>
              </a:r>
              <a:endParaRPr/>
            </a:p>
          </p:txBody>
        </p:sp>
      </p:grpSp>
      <p:sp>
        <p:nvSpPr>
          <p:cNvPr id="538" name="Google Shape;538;p23"/>
          <p:cNvSpPr txBox="1"/>
          <p:nvPr/>
        </p:nvSpPr>
        <p:spPr>
          <a:xfrm>
            <a:off x="4267200" y="4419600"/>
            <a:ext cx="608012" cy="4572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OR</a:t>
            </a:r>
            <a:endParaRPr/>
          </a:p>
        </p:txBody>
      </p:sp>
      <p:grpSp>
        <p:nvGrpSpPr>
          <p:cNvPr id="539" name="Google Shape;539;p23"/>
          <p:cNvGrpSpPr/>
          <p:nvPr/>
        </p:nvGrpSpPr>
        <p:grpSpPr>
          <a:xfrm>
            <a:off x="4289425" y="5486400"/>
            <a:ext cx="3101975" cy="914400"/>
            <a:chOff x="768" y="3216"/>
            <a:chExt cx="1856" cy="576"/>
          </a:xfrm>
        </p:grpSpPr>
        <p:sp>
          <p:nvSpPr>
            <p:cNvPr id="540" name="Google Shape;540;p23"/>
            <p:cNvSpPr/>
            <p:nvPr/>
          </p:nvSpPr>
          <p:spPr>
            <a:xfrm>
              <a:off x="1494" y="3216"/>
              <a:ext cx="576" cy="288"/>
            </a:xfrm>
            <a:prstGeom prst="ellipse">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Size</a:t>
              </a:r>
              <a:endParaRPr/>
            </a:p>
          </p:txBody>
        </p:sp>
        <p:cxnSp>
          <p:nvCxnSpPr>
            <p:cNvPr id="541" name="Google Shape;541;p23"/>
            <p:cNvCxnSpPr/>
            <p:nvPr/>
          </p:nvCxnSpPr>
          <p:spPr>
            <a:xfrm flipH="1">
              <a:off x="1254" y="3504"/>
              <a:ext cx="528" cy="240"/>
            </a:xfrm>
            <a:prstGeom prst="straightConnector1">
              <a:avLst/>
            </a:prstGeom>
            <a:noFill/>
            <a:ln cap="flat" cmpd="sng" w="9525">
              <a:solidFill>
                <a:schemeClr val="dk1"/>
              </a:solidFill>
              <a:prstDash val="solid"/>
              <a:miter lim="800000"/>
              <a:headEnd len="med" w="med" type="none"/>
              <a:tailEnd len="med" w="med" type="none"/>
            </a:ln>
          </p:spPr>
        </p:cxnSp>
        <p:cxnSp>
          <p:nvCxnSpPr>
            <p:cNvPr id="542" name="Google Shape;542;p23"/>
            <p:cNvCxnSpPr/>
            <p:nvPr/>
          </p:nvCxnSpPr>
          <p:spPr>
            <a:xfrm>
              <a:off x="1782" y="3504"/>
              <a:ext cx="480" cy="288"/>
            </a:xfrm>
            <a:prstGeom prst="straightConnector1">
              <a:avLst/>
            </a:prstGeom>
            <a:noFill/>
            <a:ln cap="flat" cmpd="sng" w="9525">
              <a:solidFill>
                <a:schemeClr val="dk1"/>
              </a:solidFill>
              <a:prstDash val="solid"/>
              <a:miter lim="800000"/>
              <a:headEnd len="med" w="med" type="none"/>
              <a:tailEnd len="med" w="med" type="none"/>
            </a:ln>
          </p:spPr>
        </p:cxnSp>
        <p:sp>
          <p:nvSpPr>
            <p:cNvPr id="543" name="Google Shape;543;p23"/>
            <p:cNvSpPr txBox="1"/>
            <p:nvPr/>
          </p:nvSpPr>
          <p:spPr>
            <a:xfrm>
              <a:off x="768" y="3360"/>
              <a:ext cx="594" cy="366"/>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{Small, Large}</a:t>
              </a:r>
              <a:endParaRPr/>
            </a:p>
          </p:txBody>
        </p:sp>
        <p:sp>
          <p:nvSpPr>
            <p:cNvPr id="544" name="Google Shape;544;p23"/>
            <p:cNvSpPr txBox="1"/>
            <p:nvPr/>
          </p:nvSpPr>
          <p:spPr>
            <a:xfrm>
              <a:off x="2000" y="3456"/>
              <a:ext cx="624" cy="21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{Medium}</a:t>
              </a: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24"/>
          <p:cNvSpPr txBox="1"/>
          <p:nvPr>
            <p:ph type="title"/>
          </p:nvPr>
        </p:nvSpPr>
        <p:spPr>
          <a:xfrm>
            <a:off x="381000" y="152400"/>
            <a:ext cx="8534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Splitting Based on Continuous Attributes</a:t>
            </a:r>
            <a:endParaRPr/>
          </a:p>
        </p:txBody>
      </p:sp>
      <p:sp>
        <p:nvSpPr>
          <p:cNvPr id="550" name="Google Shape;550;p24"/>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Different ways of handling</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rgbClr val="CC3300"/>
                </a:solidFill>
                <a:latin typeface="Arial"/>
                <a:ea typeface="Arial"/>
                <a:cs typeface="Arial"/>
                <a:sym typeface="Arial"/>
              </a:rPr>
              <a:t>Discretization</a:t>
            </a:r>
            <a:r>
              <a:rPr b="0" i="0" lang="en-US" sz="2800" u="none">
                <a:solidFill>
                  <a:schemeClr val="dk1"/>
                </a:solidFill>
                <a:latin typeface="Arial"/>
                <a:ea typeface="Arial"/>
                <a:cs typeface="Arial"/>
                <a:sym typeface="Arial"/>
              </a:rPr>
              <a:t> to form an ordinal categorical attribute</a:t>
            </a:r>
            <a:endParaRPr/>
          </a:p>
          <a:p>
            <a:pPr indent="-106680" lvl="2" marL="914400" rtl="0" algn="l">
              <a:lnSpc>
                <a:spcPct val="100000"/>
              </a:lnSpc>
              <a:spcBef>
                <a:spcPts val="640"/>
              </a:spcBef>
              <a:spcAft>
                <a:spcPts val="0"/>
              </a:spcAft>
              <a:buClr>
                <a:srgbClr val="0C7B9C"/>
              </a:buClr>
              <a:buSzPts val="1680"/>
              <a:buFont typeface="Noto Sans Symbols"/>
              <a:buChar char="◆"/>
            </a:pPr>
            <a:r>
              <a:rPr b="0" i="0" lang="en-US" sz="2400" u="none">
                <a:solidFill>
                  <a:schemeClr val="dk1"/>
                </a:solidFill>
                <a:latin typeface="Arial"/>
                <a:ea typeface="Arial"/>
                <a:cs typeface="Arial"/>
                <a:sym typeface="Arial"/>
              </a:rPr>
              <a:t> Static – discretize once at the beginning</a:t>
            </a:r>
            <a:endParaRPr/>
          </a:p>
          <a:p>
            <a:pPr indent="-106680" lvl="2" marL="914400" rtl="0" algn="l">
              <a:lnSpc>
                <a:spcPct val="100000"/>
              </a:lnSpc>
              <a:spcBef>
                <a:spcPts val="640"/>
              </a:spcBef>
              <a:spcAft>
                <a:spcPts val="0"/>
              </a:spcAft>
              <a:buClr>
                <a:srgbClr val="0C7B9C"/>
              </a:buClr>
              <a:buSzPts val="1680"/>
              <a:buFont typeface="Noto Sans Symbols"/>
              <a:buChar char="◆"/>
            </a:pPr>
            <a:r>
              <a:rPr b="0" i="0" lang="en-US" sz="2400" u="none">
                <a:solidFill>
                  <a:schemeClr val="dk1"/>
                </a:solidFill>
                <a:latin typeface="Arial"/>
                <a:ea typeface="Arial"/>
                <a:cs typeface="Arial"/>
                <a:sym typeface="Arial"/>
              </a:rPr>
              <a:t> Dynamic – ranges can be found by equal interval 		bucketing, equal frequency bucketing</a:t>
            </a:r>
            <a:br>
              <a:rPr b="0" i="0" lang="en-US" sz="2400" u="none">
                <a:solidFill>
                  <a:schemeClr val="dk1"/>
                </a:solidFill>
                <a:latin typeface="Arial"/>
                <a:ea typeface="Arial"/>
                <a:cs typeface="Arial"/>
                <a:sym typeface="Arial"/>
              </a:rPr>
            </a:br>
            <a:r>
              <a:rPr b="0" i="0" lang="en-US" sz="2400" u="none">
                <a:solidFill>
                  <a:schemeClr val="dk1"/>
                </a:solidFill>
                <a:latin typeface="Arial"/>
                <a:ea typeface="Arial"/>
                <a:cs typeface="Arial"/>
                <a:sym typeface="Arial"/>
              </a:rPr>
              <a:t>		(percentiles), or clustering.</a:t>
            </a:r>
            <a:endParaRPr/>
          </a:p>
          <a:p>
            <a:pPr indent="-101600" lvl="4" marL="2057400" rtl="0" algn="l">
              <a:lnSpc>
                <a:spcPct val="100000"/>
              </a:lnSpc>
              <a:spcBef>
                <a:spcPts val="800"/>
              </a:spcBef>
              <a:spcAft>
                <a:spcPts val="0"/>
              </a:spcAft>
              <a:buClr>
                <a:schemeClr val="dk1"/>
              </a:buClr>
              <a:buSzPts val="2000"/>
              <a:buFont typeface="Times New Roman"/>
              <a:buNone/>
            </a:pPr>
            <a:r>
              <a:t/>
            </a:r>
            <a:endParaRPr b="0" i="0" sz="2000" u="none">
              <a:solidFill>
                <a:srgbClr val="CC3300"/>
              </a:solidFill>
              <a:latin typeface="Times New Roman"/>
              <a:ea typeface="Times New Roman"/>
              <a:cs typeface="Times New Roman"/>
              <a:sym typeface="Times New Roman"/>
            </a:endParaRPr>
          </a:p>
          <a:p>
            <a:pPr indent="-342900" lvl="1" marL="800100" rtl="0" algn="l">
              <a:lnSpc>
                <a:spcPct val="100000"/>
              </a:lnSpc>
              <a:spcBef>
                <a:spcPts val="280"/>
              </a:spcBef>
              <a:spcAft>
                <a:spcPts val="0"/>
              </a:spcAft>
              <a:buClr>
                <a:srgbClr val="0C7B9C"/>
              </a:buClr>
              <a:buSzPts val="2800"/>
              <a:buFont typeface="Arial"/>
              <a:buChar char="–"/>
            </a:pPr>
            <a:r>
              <a:rPr b="0" i="0" lang="en-US" sz="2800" u="none">
                <a:solidFill>
                  <a:srgbClr val="CC3300"/>
                </a:solidFill>
                <a:latin typeface="Arial"/>
                <a:ea typeface="Arial"/>
                <a:cs typeface="Arial"/>
                <a:sym typeface="Arial"/>
              </a:rPr>
              <a:t>Binary Decision</a:t>
            </a:r>
            <a:r>
              <a:rPr b="0" i="0" lang="en-US" sz="2800" u="none">
                <a:solidFill>
                  <a:schemeClr val="dk1"/>
                </a:solidFill>
                <a:latin typeface="Arial"/>
                <a:ea typeface="Arial"/>
                <a:cs typeface="Arial"/>
                <a:sym typeface="Arial"/>
              </a:rPr>
              <a:t>: (A &lt; v) or (A ≥ v)</a:t>
            </a:r>
            <a:endParaRPr b="0" i="0" sz="2800" u="none">
              <a:solidFill>
                <a:schemeClr val="dk1"/>
              </a:solidFill>
              <a:latin typeface="Arial"/>
              <a:ea typeface="Arial"/>
              <a:cs typeface="Arial"/>
              <a:sym typeface="Arial"/>
            </a:endParaRPr>
          </a:p>
          <a:p>
            <a:pPr indent="-106680" lvl="2" marL="914400" rtl="0" algn="l">
              <a:lnSpc>
                <a:spcPct val="100000"/>
              </a:lnSpc>
              <a:spcBef>
                <a:spcPts val="640"/>
              </a:spcBef>
              <a:spcAft>
                <a:spcPts val="0"/>
              </a:spcAft>
              <a:buClr>
                <a:srgbClr val="0C7B9C"/>
              </a:buClr>
              <a:buSzPts val="1680"/>
              <a:buFont typeface="Noto Sans Symbols"/>
              <a:buChar char="◆"/>
            </a:pPr>
            <a:r>
              <a:rPr b="0" i="0" lang="en-US" sz="2400" u="none">
                <a:solidFill>
                  <a:schemeClr val="dk1"/>
                </a:solidFill>
                <a:latin typeface="Arial"/>
                <a:ea typeface="Arial"/>
                <a:cs typeface="Arial"/>
                <a:sym typeface="Arial"/>
              </a:rPr>
              <a:t> consider all possible splits and finds the best cut</a:t>
            </a:r>
            <a:endParaRPr/>
          </a:p>
          <a:p>
            <a:pPr indent="-106680" lvl="2" marL="914400" rtl="0" algn="l">
              <a:lnSpc>
                <a:spcPct val="100000"/>
              </a:lnSpc>
              <a:spcBef>
                <a:spcPts val="640"/>
              </a:spcBef>
              <a:spcAft>
                <a:spcPts val="0"/>
              </a:spcAft>
              <a:buClr>
                <a:srgbClr val="0C7B9C"/>
              </a:buClr>
              <a:buSzPts val="1680"/>
              <a:buFont typeface="Noto Sans Symbols"/>
              <a:buChar char="◆"/>
            </a:pPr>
            <a:r>
              <a:rPr b="0" i="0" lang="en-US" sz="2400" u="none">
                <a:solidFill>
                  <a:schemeClr val="dk1"/>
                </a:solidFill>
                <a:latin typeface="Arial"/>
                <a:ea typeface="Arial"/>
                <a:cs typeface="Arial"/>
                <a:sym typeface="Arial"/>
              </a:rPr>
              <a:t> can be more compute intensive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25"/>
          <p:cNvSpPr txBox="1"/>
          <p:nvPr>
            <p:ph type="title"/>
          </p:nvPr>
        </p:nvSpPr>
        <p:spPr>
          <a:xfrm>
            <a:off x="381000" y="152400"/>
            <a:ext cx="8534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Splitting Based on Continuous Attributes</a:t>
            </a:r>
            <a:endParaRPr/>
          </a:p>
        </p:txBody>
      </p:sp>
      <p:graphicFrame>
        <p:nvGraphicFramePr>
          <p:cNvPr id="556" name="Google Shape;556;p25"/>
          <p:cNvGraphicFramePr/>
          <p:nvPr/>
        </p:nvGraphicFramePr>
        <p:xfrm>
          <a:off x="738187" y="1746250"/>
          <a:ext cx="7608887" cy="3282950"/>
        </p:xfrm>
        <a:graphic>
          <a:graphicData uri="http://schemas.openxmlformats.org/presentationml/2006/ole">
            <mc:AlternateContent>
              <mc:Choice Requires="v">
                <p:oleObj r:id="rId4" imgH="3282950" imgW="7608887" progId="Visio.Drawing.6" spid="_x0000_s1">
                  <p:embed/>
                </p:oleObj>
              </mc:Choice>
              <mc:Fallback>
                <p:oleObj r:id="rId5" imgH="3282950" imgW="7608887" progId="Visio.Drawing.6">
                  <p:embed/>
                  <p:pic>
                    <p:nvPicPr>
                      <p:cNvPr id="556" name="Google Shape;556;p25"/>
                      <p:cNvPicPr preferRelativeResize="0"/>
                      <p:nvPr>
                        <p:ph idx="1" type="body"/>
                      </p:nvPr>
                    </p:nvPicPr>
                    <p:blipFill rotWithShape="1">
                      <a:blip r:embed="rId6">
                        <a:alphaModFix/>
                      </a:blip>
                      <a:srcRect b="0" l="0" r="0" t="0"/>
                      <a:stretch/>
                    </p:blipFill>
                    <p:spPr>
                      <a:xfrm>
                        <a:off x="738187" y="1746250"/>
                        <a:ext cx="7608887" cy="3282950"/>
                      </a:xfrm>
                      <a:prstGeom prst="rect">
                        <a:avLst/>
                      </a:prstGeom>
                      <a:noFill/>
                      <a:ln>
                        <a:noFill/>
                      </a:ln>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26"/>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Tree Induction</a:t>
            </a:r>
            <a:endParaRPr/>
          </a:p>
        </p:txBody>
      </p:sp>
      <p:sp>
        <p:nvSpPr>
          <p:cNvPr id="562" name="Google Shape;562;p26"/>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Greedy strategy.</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Split the records based on an attribute test that optimizes certain criterion.</a:t>
            </a:r>
            <a:endParaRPr/>
          </a:p>
          <a:p>
            <a:pPr indent="-158750" lvl="0" marL="292100" rtl="0" algn="l">
              <a:lnSpc>
                <a:spcPct val="100000"/>
              </a:lnSpc>
              <a:spcBef>
                <a:spcPts val="680"/>
              </a:spcBef>
              <a:spcAft>
                <a:spcPts val="0"/>
              </a:spcAft>
              <a:buClr>
                <a:srgbClr val="0C7B9C"/>
              </a:buClr>
              <a:buSzPts val="2100"/>
              <a:buFont typeface="Arial"/>
              <a:buNone/>
            </a:pPr>
            <a:r>
              <a:t/>
            </a:r>
            <a:endParaRPr b="0" i="0" sz="2800" u="none">
              <a:solidFill>
                <a:schemeClr val="dk1"/>
              </a:solidFill>
              <a:latin typeface="Arial"/>
              <a:ea typeface="Arial"/>
              <a:cs typeface="Arial"/>
              <a:sym typeface="Arial"/>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Issues</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Determine how to split the records</a:t>
            </a:r>
            <a:endParaRPr/>
          </a:p>
          <a:p>
            <a:pPr indent="-106680" lvl="2" marL="914400" rtl="0" algn="l">
              <a:lnSpc>
                <a:spcPct val="100000"/>
              </a:lnSpc>
              <a:spcBef>
                <a:spcPts val="640"/>
              </a:spcBef>
              <a:spcAft>
                <a:spcPts val="0"/>
              </a:spcAft>
              <a:buClr>
                <a:srgbClr val="0C7B9C"/>
              </a:buClr>
              <a:buSzPts val="1680"/>
              <a:buFont typeface="Noto Sans Symbols"/>
              <a:buChar char="◆"/>
            </a:pPr>
            <a:r>
              <a:rPr b="0" i="0" lang="en-US" sz="2400" u="none">
                <a:solidFill>
                  <a:schemeClr val="dk1"/>
                </a:solidFill>
                <a:latin typeface="Arial"/>
                <a:ea typeface="Arial"/>
                <a:cs typeface="Arial"/>
                <a:sym typeface="Arial"/>
              </a:rPr>
              <a:t>How to specify the attribute test condition?</a:t>
            </a:r>
            <a:endParaRPr/>
          </a:p>
          <a:p>
            <a:pPr indent="-106680" lvl="2" marL="914400" rtl="0" algn="l">
              <a:lnSpc>
                <a:spcPct val="100000"/>
              </a:lnSpc>
              <a:spcBef>
                <a:spcPts val="640"/>
              </a:spcBef>
              <a:spcAft>
                <a:spcPts val="0"/>
              </a:spcAft>
              <a:buClr>
                <a:srgbClr val="0C7B9C"/>
              </a:buClr>
              <a:buSzPts val="1680"/>
              <a:buFont typeface="Noto Sans Symbols"/>
              <a:buChar char="◆"/>
            </a:pPr>
            <a:r>
              <a:rPr b="0" i="0" lang="en-US" sz="2400" u="none">
                <a:solidFill>
                  <a:srgbClr val="FF0000"/>
                </a:solidFill>
                <a:latin typeface="Arial"/>
                <a:ea typeface="Arial"/>
                <a:cs typeface="Arial"/>
                <a:sym typeface="Arial"/>
              </a:rPr>
              <a:t>How to determine the best split?</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Determine when to stop splitting</a:t>
            </a:r>
            <a:endParaRPr/>
          </a:p>
          <a:p>
            <a:pPr indent="-158750" lvl="0" marL="292100" rtl="0" algn="l">
              <a:spcBef>
                <a:spcPts val="680"/>
              </a:spcBef>
              <a:spcAft>
                <a:spcPts val="0"/>
              </a:spcAft>
              <a:buSzPts val="2100"/>
              <a:buNone/>
            </a:pPr>
            <a:r>
              <a:t/>
            </a:r>
            <a:endParaRPr b="0" i="0" sz="2800" u="none">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27"/>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How to determine the Best Split</a:t>
            </a:r>
            <a:endParaRPr/>
          </a:p>
        </p:txBody>
      </p:sp>
      <p:graphicFrame>
        <p:nvGraphicFramePr>
          <p:cNvPr id="568" name="Google Shape;568;p27"/>
          <p:cNvGraphicFramePr/>
          <p:nvPr/>
        </p:nvGraphicFramePr>
        <p:xfrm>
          <a:off x="381000" y="2260600"/>
          <a:ext cx="8545512" cy="2006600"/>
        </p:xfrm>
        <a:graphic>
          <a:graphicData uri="http://schemas.openxmlformats.org/presentationml/2006/ole">
            <mc:AlternateContent>
              <mc:Choice Requires="v">
                <p:oleObj r:id="rId4" imgH="2006600" imgW="8545512" progId="Visio.Drawing.6" spid="_x0000_s1">
                  <p:embed/>
                </p:oleObj>
              </mc:Choice>
              <mc:Fallback>
                <p:oleObj r:id="rId5" imgH="2006600" imgW="8545512" progId="Visio.Drawing.6">
                  <p:embed/>
                  <p:pic>
                    <p:nvPicPr>
                      <p:cNvPr id="568" name="Google Shape;568;p27"/>
                      <p:cNvPicPr preferRelativeResize="0"/>
                      <p:nvPr>
                        <p:ph idx="1" type="body"/>
                      </p:nvPr>
                    </p:nvPicPr>
                    <p:blipFill rotWithShape="1">
                      <a:blip r:embed="rId6">
                        <a:alphaModFix/>
                      </a:blip>
                      <a:srcRect b="0" l="0" r="0" t="0"/>
                      <a:stretch/>
                    </p:blipFill>
                    <p:spPr>
                      <a:xfrm>
                        <a:off x="381000" y="2260600"/>
                        <a:ext cx="8545512" cy="2006600"/>
                      </a:xfrm>
                      <a:prstGeom prst="rect">
                        <a:avLst/>
                      </a:prstGeom>
                      <a:noFill/>
                      <a:ln>
                        <a:noFill/>
                      </a:ln>
                    </p:spPr>
                  </p:pic>
                </p:oleObj>
              </mc:Fallback>
            </mc:AlternateContent>
          </a:graphicData>
        </a:graphic>
      </p:graphicFrame>
      <p:sp>
        <p:nvSpPr>
          <p:cNvPr id="569" name="Google Shape;569;p27"/>
          <p:cNvSpPr txBox="1"/>
          <p:nvPr/>
        </p:nvSpPr>
        <p:spPr>
          <a:xfrm>
            <a:off x="2286000" y="1219200"/>
            <a:ext cx="5105400" cy="641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Before Splitting: 10 records of class 0,</a:t>
            </a:r>
            <a:br>
              <a:rPr b="1" i="0" lang="en-US" sz="1800" u="none">
                <a:solidFill>
                  <a:schemeClr val="dk1"/>
                </a:solidFill>
                <a:latin typeface="Arial"/>
                <a:ea typeface="Arial"/>
                <a:cs typeface="Arial"/>
                <a:sym typeface="Arial"/>
              </a:rPr>
            </a:br>
            <a:r>
              <a:rPr b="1" i="0" lang="en-US" sz="1800" u="none">
                <a:solidFill>
                  <a:schemeClr val="dk1"/>
                </a:solidFill>
                <a:latin typeface="Arial"/>
                <a:ea typeface="Arial"/>
                <a:cs typeface="Arial"/>
                <a:sym typeface="Arial"/>
              </a:rPr>
              <a:t>		10 records of class 1</a:t>
            </a:r>
            <a:endParaRPr/>
          </a:p>
        </p:txBody>
      </p:sp>
      <p:sp>
        <p:nvSpPr>
          <p:cNvPr id="570" name="Google Shape;570;p27"/>
          <p:cNvSpPr txBox="1"/>
          <p:nvPr/>
        </p:nvSpPr>
        <p:spPr>
          <a:xfrm>
            <a:off x="1981200" y="5119687"/>
            <a:ext cx="51054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Which test condition is the best?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28"/>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How to determine the Best Split</a:t>
            </a:r>
            <a:endParaRPr/>
          </a:p>
        </p:txBody>
      </p:sp>
      <p:sp>
        <p:nvSpPr>
          <p:cNvPr id="576" name="Google Shape;576;p28"/>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Greedy approach: </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Nodes with </a:t>
            </a:r>
            <a:r>
              <a:rPr b="0" i="0" lang="en-US" sz="2800" u="none">
                <a:solidFill>
                  <a:srgbClr val="FF0000"/>
                </a:solidFill>
                <a:latin typeface="Arial"/>
                <a:ea typeface="Arial"/>
                <a:cs typeface="Arial"/>
                <a:sym typeface="Arial"/>
              </a:rPr>
              <a:t>homogeneous</a:t>
            </a:r>
            <a:r>
              <a:rPr b="0" i="0" lang="en-US" sz="2800" u="none">
                <a:solidFill>
                  <a:schemeClr val="dk1"/>
                </a:solidFill>
                <a:latin typeface="Arial"/>
                <a:ea typeface="Arial"/>
                <a:cs typeface="Arial"/>
                <a:sym typeface="Arial"/>
              </a:rPr>
              <a:t> class distribution are preferred</a:t>
            </a:r>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Need a measure of node impurity:</a:t>
            </a:r>
            <a:endParaRPr/>
          </a:p>
          <a:p>
            <a:pPr indent="-158750" lvl="0" marL="292100" rtl="0" algn="l">
              <a:spcBef>
                <a:spcPts val="680"/>
              </a:spcBef>
              <a:spcAft>
                <a:spcPts val="0"/>
              </a:spcAft>
              <a:buSzPts val="2100"/>
              <a:buNone/>
            </a:pPr>
            <a:r>
              <a:t/>
            </a:r>
            <a:endParaRPr b="0" i="0" sz="2800" u="none">
              <a:solidFill>
                <a:schemeClr val="dk1"/>
              </a:solidFill>
              <a:latin typeface="Arial"/>
              <a:ea typeface="Arial"/>
              <a:cs typeface="Arial"/>
              <a:sym typeface="Arial"/>
            </a:endParaRPr>
          </a:p>
        </p:txBody>
      </p:sp>
      <p:graphicFrame>
        <p:nvGraphicFramePr>
          <p:cNvPr id="577" name="Google Shape;577;p28"/>
          <p:cNvGraphicFramePr/>
          <p:nvPr/>
        </p:nvGraphicFramePr>
        <p:xfrm>
          <a:off x="2209800" y="3733800"/>
          <a:ext cx="912812" cy="815975"/>
        </p:xfrm>
        <a:graphic>
          <a:graphicData uri="http://schemas.openxmlformats.org/presentationml/2006/ole">
            <mc:AlternateContent>
              <mc:Choice Requires="v">
                <p:oleObj r:id="rId4" imgH="815975" imgW="912812" progId="Visio.Drawing.6" spid="_x0000_s1">
                  <p:embed/>
                </p:oleObj>
              </mc:Choice>
              <mc:Fallback>
                <p:oleObj r:id="rId5" imgH="815975" imgW="912812" progId="Visio.Drawing.6">
                  <p:embed/>
                  <p:pic>
                    <p:nvPicPr>
                      <p:cNvPr id="577" name="Google Shape;577;p28"/>
                      <p:cNvPicPr preferRelativeResize="0"/>
                      <p:nvPr>
                        <p:ph idx="1" type="body"/>
                      </p:nvPr>
                    </p:nvPicPr>
                    <p:blipFill rotWithShape="1">
                      <a:blip r:embed="rId6">
                        <a:alphaModFix/>
                      </a:blip>
                      <a:srcRect b="0" l="0" r="0" t="0"/>
                      <a:stretch/>
                    </p:blipFill>
                    <p:spPr>
                      <a:xfrm>
                        <a:off x="2209800" y="3733800"/>
                        <a:ext cx="912812" cy="815975"/>
                      </a:xfrm>
                      <a:prstGeom prst="rect">
                        <a:avLst/>
                      </a:prstGeom>
                      <a:noFill/>
                      <a:ln>
                        <a:noFill/>
                      </a:ln>
                    </p:spPr>
                  </p:pic>
                </p:oleObj>
              </mc:Fallback>
            </mc:AlternateContent>
          </a:graphicData>
        </a:graphic>
      </p:graphicFrame>
      <p:graphicFrame>
        <p:nvGraphicFramePr>
          <p:cNvPr id="578" name="Google Shape;578;p28"/>
          <p:cNvGraphicFramePr/>
          <p:nvPr/>
        </p:nvGraphicFramePr>
        <p:xfrm>
          <a:off x="5715000" y="3733800"/>
          <a:ext cx="912812" cy="815975"/>
        </p:xfrm>
        <a:graphic>
          <a:graphicData uri="http://schemas.openxmlformats.org/presentationml/2006/ole">
            <mc:AlternateContent>
              <mc:Choice Requires="v">
                <p:oleObj r:id="rId7" imgH="815975" imgW="912812" progId="Visio.Drawing.6" spid="_x0000_s2">
                  <p:embed/>
                </p:oleObj>
              </mc:Choice>
              <mc:Fallback>
                <p:oleObj r:id="rId8" imgH="815975" imgW="912812" progId="Visio.Drawing.6">
                  <p:embed/>
                  <p:pic>
                    <p:nvPicPr>
                      <p:cNvPr id="578" name="Google Shape;578;p28"/>
                      <p:cNvPicPr preferRelativeResize="0"/>
                      <p:nvPr>
                        <p:ph idx="4294967295" type="body"/>
                      </p:nvPr>
                    </p:nvPicPr>
                    <p:blipFill rotWithShape="1">
                      <a:blip r:embed="rId9">
                        <a:alphaModFix/>
                      </a:blip>
                      <a:srcRect b="0" l="0" r="0" t="0"/>
                      <a:stretch/>
                    </p:blipFill>
                    <p:spPr>
                      <a:xfrm>
                        <a:off x="5715000" y="3733800"/>
                        <a:ext cx="912812" cy="815975"/>
                      </a:xfrm>
                      <a:prstGeom prst="rect">
                        <a:avLst/>
                      </a:prstGeom>
                      <a:noFill/>
                      <a:ln>
                        <a:noFill/>
                      </a:ln>
                    </p:spPr>
                  </p:pic>
                </p:oleObj>
              </mc:Fallback>
            </mc:AlternateContent>
          </a:graphicData>
        </a:graphic>
      </p:graphicFrame>
      <p:sp>
        <p:nvSpPr>
          <p:cNvPr id="579" name="Google Shape;579;p28"/>
          <p:cNvSpPr txBox="1"/>
          <p:nvPr/>
        </p:nvSpPr>
        <p:spPr>
          <a:xfrm>
            <a:off x="1371600" y="4724400"/>
            <a:ext cx="2819400" cy="7794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Non-homogeneous,</a:t>
            </a:r>
            <a:endParaRPr/>
          </a:p>
          <a:p>
            <a:pPr indent="0" lvl="0" marL="0" marR="0" rtl="0" algn="l">
              <a:lnSpc>
                <a:spcPct val="100000"/>
              </a:lnSpc>
              <a:spcBef>
                <a:spcPts val="90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High degree of impurity</a:t>
            </a:r>
            <a:endParaRPr/>
          </a:p>
        </p:txBody>
      </p:sp>
      <p:sp>
        <p:nvSpPr>
          <p:cNvPr id="580" name="Google Shape;580;p28"/>
          <p:cNvSpPr txBox="1"/>
          <p:nvPr/>
        </p:nvSpPr>
        <p:spPr>
          <a:xfrm>
            <a:off x="5181600" y="4724400"/>
            <a:ext cx="2819400" cy="7794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Homogeneous,</a:t>
            </a:r>
            <a:endParaRPr/>
          </a:p>
          <a:p>
            <a:pPr indent="0" lvl="0" marL="0" marR="0" rtl="0" algn="l">
              <a:lnSpc>
                <a:spcPct val="100000"/>
              </a:lnSpc>
              <a:spcBef>
                <a:spcPts val="90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Low degree of impurity</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29"/>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Measures of Node Impurity</a:t>
            </a:r>
            <a:endParaRPr/>
          </a:p>
        </p:txBody>
      </p:sp>
      <p:sp>
        <p:nvSpPr>
          <p:cNvPr id="586" name="Google Shape;586;p29"/>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Gini Index</a:t>
            </a:r>
            <a:endParaRPr/>
          </a:p>
          <a:p>
            <a:pPr indent="-158750" lvl="0" marL="292100" rtl="0" algn="l">
              <a:lnSpc>
                <a:spcPct val="100000"/>
              </a:lnSpc>
              <a:spcBef>
                <a:spcPts val="680"/>
              </a:spcBef>
              <a:spcAft>
                <a:spcPts val="0"/>
              </a:spcAft>
              <a:buClr>
                <a:srgbClr val="0C7B9C"/>
              </a:buClr>
              <a:buSzPts val="2100"/>
              <a:buFont typeface="Arial"/>
              <a:buNone/>
            </a:pPr>
            <a:r>
              <a:t/>
            </a:r>
            <a:endParaRPr b="0" i="0" sz="2800" u="none">
              <a:solidFill>
                <a:schemeClr val="dk1"/>
              </a:solidFill>
              <a:latin typeface="Arial"/>
              <a:ea typeface="Arial"/>
              <a:cs typeface="Arial"/>
              <a:sym typeface="Arial"/>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Entropy</a:t>
            </a:r>
            <a:endParaRPr/>
          </a:p>
          <a:p>
            <a:pPr indent="-158750" lvl="0" marL="292100" rtl="0" algn="l">
              <a:lnSpc>
                <a:spcPct val="100000"/>
              </a:lnSpc>
              <a:spcBef>
                <a:spcPts val="680"/>
              </a:spcBef>
              <a:spcAft>
                <a:spcPts val="0"/>
              </a:spcAft>
              <a:buClr>
                <a:srgbClr val="0C7B9C"/>
              </a:buClr>
              <a:buSzPts val="2100"/>
              <a:buFont typeface="Arial"/>
              <a:buNone/>
            </a:pPr>
            <a:r>
              <a:t/>
            </a:r>
            <a:endParaRPr b="0" i="0" sz="2800" u="none">
              <a:solidFill>
                <a:schemeClr val="dk1"/>
              </a:solidFill>
              <a:latin typeface="Arial"/>
              <a:ea typeface="Arial"/>
              <a:cs typeface="Arial"/>
              <a:sym typeface="Arial"/>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Misclassification error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3"/>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Illustrating Classification Task</a:t>
            </a:r>
            <a:endParaRPr/>
          </a:p>
        </p:txBody>
      </p:sp>
      <p:graphicFrame>
        <p:nvGraphicFramePr>
          <p:cNvPr id="84" name="Google Shape;84;p3"/>
          <p:cNvGraphicFramePr/>
          <p:nvPr/>
        </p:nvGraphicFramePr>
        <p:xfrm>
          <a:off x="1093787" y="1143000"/>
          <a:ext cx="6951662" cy="5181600"/>
        </p:xfrm>
        <a:graphic>
          <a:graphicData uri="http://schemas.openxmlformats.org/presentationml/2006/ole">
            <mc:AlternateContent>
              <mc:Choice Requires="v">
                <p:oleObj r:id="rId4" imgH="5181600" imgW="6951662" progId="Visio.Drawing.6" spid="_x0000_s1">
                  <p:embed/>
                </p:oleObj>
              </mc:Choice>
              <mc:Fallback>
                <p:oleObj r:id="rId5" imgH="5181600" imgW="6951662" progId="Visio.Drawing.6">
                  <p:embed/>
                  <p:pic>
                    <p:nvPicPr>
                      <p:cNvPr id="84" name="Google Shape;84;p3"/>
                      <p:cNvPicPr preferRelativeResize="0"/>
                      <p:nvPr>
                        <p:ph idx="1" type="body"/>
                      </p:nvPr>
                    </p:nvPicPr>
                    <p:blipFill rotWithShape="1">
                      <a:blip r:embed="rId6">
                        <a:alphaModFix/>
                      </a:blip>
                      <a:srcRect b="0" l="0" r="0" t="0"/>
                      <a:stretch/>
                    </p:blipFill>
                    <p:spPr>
                      <a:xfrm>
                        <a:off x="1093787" y="1143000"/>
                        <a:ext cx="6951662" cy="5181600"/>
                      </a:xfrm>
                      <a:prstGeom prst="rect">
                        <a:avLst/>
                      </a:prstGeom>
                      <a:noFill/>
                      <a:ln>
                        <a:noFill/>
                      </a:ln>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30"/>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How to Find the Best Split</a:t>
            </a:r>
            <a:endParaRPr/>
          </a:p>
        </p:txBody>
      </p:sp>
      <p:sp>
        <p:nvSpPr>
          <p:cNvPr id="592" name="Google Shape;592;p30"/>
          <p:cNvSpPr/>
          <p:nvPr/>
        </p:nvSpPr>
        <p:spPr>
          <a:xfrm>
            <a:off x="6477000" y="1828800"/>
            <a:ext cx="1009650" cy="454025"/>
          </a:xfrm>
          <a:prstGeom prst="ellipse">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B?</a:t>
            </a:r>
            <a:endParaRPr/>
          </a:p>
        </p:txBody>
      </p:sp>
      <p:cxnSp>
        <p:nvCxnSpPr>
          <p:cNvPr id="593" name="Google Shape;593;p30"/>
          <p:cNvCxnSpPr/>
          <p:nvPr/>
        </p:nvCxnSpPr>
        <p:spPr>
          <a:xfrm flipH="1">
            <a:off x="5902325" y="2286000"/>
            <a:ext cx="1108075" cy="725487"/>
          </a:xfrm>
          <a:prstGeom prst="straightConnector1">
            <a:avLst/>
          </a:prstGeom>
          <a:noFill/>
          <a:ln cap="flat" cmpd="sng" w="9525">
            <a:solidFill>
              <a:schemeClr val="dk1"/>
            </a:solidFill>
            <a:prstDash val="solid"/>
            <a:miter lim="800000"/>
            <a:headEnd len="med" w="med" type="none"/>
            <a:tailEnd len="med" w="med" type="none"/>
          </a:ln>
        </p:spPr>
      </p:cxnSp>
      <p:cxnSp>
        <p:nvCxnSpPr>
          <p:cNvPr id="594" name="Google Shape;594;p30"/>
          <p:cNvCxnSpPr/>
          <p:nvPr/>
        </p:nvCxnSpPr>
        <p:spPr>
          <a:xfrm>
            <a:off x="7010400" y="2286000"/>
            <a:ext cx="1184275" cy="725487"/>
          </a:xfrm>
          <a:prstGeom prst="straightConnector1">
            <a:avLst/>
          </a:prstGeom>
          <a:noFill/>
          <a:ln cap="flat" cmpd="sng" w="9525">
            <a:solidFill>
              <a:schemeClr val="dk1"/>
            </a:solidFill>
            <a:prstDash val="solid"/>
            <a:miter lim="800000"/>
            <a:headEnd len="med" w="med" type="none"/>
            <a:tailEnd len="med" w="med" type="none"/>
          </a:ln>
        </p:spPr>
      </p:cxnSp>
      <p:sp>
        <p:nvSpPr>
          <p:cNvPr id="595" name="Google Shape;595;p30"/>
          <p:cNvSpPr txBox="1"/>
          <p:nvPr/>
        </p:nvSpPr>
        <p:spPr>
          <a:xfrm>
            <a:off x="5629275" y="2401887"/>
            <a:ext cx="539750" cy="36671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Yes</a:t>
            </a:r>
            <a:endParaRPr/>
          </a:p>
        </p:txBody>
      </p:sp>
      <p:sp>
        <p:nvSpPr>
          <p:cNvPr id="596" name="Google Shape;596;p30"/>
          <p:cNvSpPr txBox="1"/>
          <p:nvPr/>
        </p:nvSpPr>
        <p:spPr>
          <a:xfrm>
            <a:off x="8118475" y="2401887"/>
            <a:ext cx="463550" cy="36671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No</a:t>
            </a:r>
            <a:endParaRPr/>
          </a:p>
        </p:txBody>
      </p:sp>
      <p:sp>
        <p:nvSpPr>
          <p:cNvPr id="597" name="Google Shape;597;p30"/>
          <p:cNvSpPr txBox="1"/>
          <p:nvPr/>
        </p:nvSpPr>
        <p:spPr>
          <a:xfrm>
            <a:off x="5486400" y="3011487"/>
            <a:ext cx="936625" cy="341312"/>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Node N3</a:t>
            </a:r>
            <a:endParaRPr/>
          </a:p>
        </p:txBody>
      </p:sp>
      <p:sp>
        <p:nvSpPr>
          <p:cNvPr id="598" name="Google Shape;598;p30"/>
          <p:cNvSpPr txBox="1"/>
          <p:nvPr/>
        </p:nvSpPr>
        <p:spPr>
          <a:xfrm>
            <a:off x="7673975" y="3011487"/>
            <a:ext cx="936625" cy="341312"/>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Node N4</a:t>
            </a:r>
            <a:endParaRPr/>
          </a:p>
        </p:txBody>
      </p:sp>
      <p:sp>
        <p:nvSpPr>
          <p:cNvPr id="599" name="Google Shape;599;p30"/>
          <p:cNvSpPr/>
          <p:nvPr/>
        </p:nvSpPr>
        <p:spPr>
          <a:xfrm>
            <a:off x="1447800" y="1752600"/>
            <a:ext cx="1009650" cy="454025"/>
          </a:xfrm>
          <a:prstGeom prst="ellipse">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a:t>
            </a:r>
            <a:endParaRPr/>
          </a:p>
        </p:txBody>
      </p:sp>
      <p:cxnSp>
        <p:nvCxnSpPr>
          <p:cNvPr id="600" name="Google Shape;600;p30"/>
          <p:cNvCxnSpPr/>
          <p:nvPr/>
        </p:nvCxnSpPr>
        <p:spPr>
          <a:xfrm flipH="1">
            <a:off x="873125" y="2209800"/>
            <a:ext cx="1108075" cy="725487"/>
          </a:xfrm>
          <a:prstGeom prst="straightConnector1">
            <a:avLst/>
          </a:prstGeom>
          <a:noFill/>
          <a:ln cap="flat" cmpd="sng" w="9525">
            <a:solidFill>
              <a:schemeClr val="dk1"/>
            </a:solidFill>
            <a:prstDash val="solid"/>
            <a:miter lim="800000"/>
            <a:headEnd len="med" w="med" type="none"/>
            <a:tailEnd len="med" w="med" type="none"/>
          </a:ln>
        </p:spPr>
      </p:cxnSp>
      <p:cxnSp>
        <p:nvCxnSpPr>
          <p:cNvPr id="601" name="Google Shape;601;p30"/>
          <p:cNvCxnSpPr/>
          <p:nvPr/>
        </p:nvCxnSpPr>
        <p:spPr>
          <a:xfrm>
            <a:off x="1981200" y="2209800"/>
            <a:ext cx="1184275" cy="725487"/>
          </a:xfrm>
          <a:prstGeom prst="straightConnector1">
            <a:avLst/>
          </a:prstGeom>
          <a:noFill/>
          <a:ln cap="flat" cmpd="sng" w="9525">
            <a:solidFill>
              <a:schemeClr val="dk1"/>
            </a:solidFill>
            <a:prstDash val="solid"/>
            <a:miter lim="800000"/>
            <a:headEnd len="med" w="med" type="none"/>
            <a:tailEnd len="med" w="med" type="none"/>
          </a:ln>
        </p:spPr>
      </p:cxnSp>
      <p:sp>
        <p:nvSpPr>
          <p:cNvPr id="602" name="Google Shape;602;p30"/>
          <p:cNvSpPr txBox="1"/>
          <p:nvPr/>
        </p:nvSpPr>
        <p:spPr>
          <a:xfrm>
            <a:off x="600075" y="2325687"/>
            <a:ext cx="539750" cy="36671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Yes</a:t>
            </a:r>
            <a:endParaRPr/>
          </a:p>
        </p:txBody>
      </p:sp>
      <p:sp>
        <p:nvSpPr>
          <p:cNvPr id="603" name="Google Shape;603;p30"/>
          <p:cNvSpPr txBox="1"/>
          <p:nvPr/>
        </p:nvSpPr>
        <p:spPr>
          <a:xfrm>
            <a:off x="3089275" y="2325687"/>
            <a:ext cx="463550" cy="36671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No</a:t>
            </a:r>
            <a:endParaRPr/>
          </a:p>
        </p:txBody>
      </p:sp>
      <p:sp>
        <p:nvSpPr>
          <p:cNvPr id="604" name="Google Shape;604;p30"/>
          <p:cNvSpPr txBox="1"/>
          <p:nvPr/>
        </p:nvSpPr>
        <p:spPr>
          <a:xfrm>
            <a:off x="457200" y="2935287"/>
            <a:ext cx="936625" cy="341312"/>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Node N1</a:t>
            </a:r>
            <a:endParaRPr/>
          </a:p>
        </p:txBody>
      </p:sp>
      <p:sp>
        <p:nvSpPr>
          <p:cNvPr id="605" name="Google Shape;605;p30"/>
          <p:cNvSpPr txBox="1"/>
          <p:nvPr/>
        </p:nvSpPr>
        <p:spPr>
          <a:xfrm>
            <a:off x="2644775" y="2935287"/>
            <a:ext cx="936625" cy="341312"/>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Node N2</a:t>
            </a:r>
            <a:endParaRPr/>
          </a:p>
        </p:txBody>
      </p:sp>
      <p:sp>
        <p:nvSpPr>
          <p:cNvPr id="606" name="Google Shape;606;p30"/>
          <p:cNvSpPr txBox="1"/>
          <p:nvPr/>
        </p:nvSpPr>
        <p:spPr>
          <a:xfrm>
            <a:off x="1905000" y="1066800"/>
            <a:ext cx="1981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Before Splitting:</a:t>
            </a:r>
            <a:endParaRPr/>
          </a:p>
        </p:txBody>
      </p:sp>
      <p:graphicFrame>
        <p:nvGraphicFramePr>
          <p:cNvPr id="607" name="Google Shape;607;p30"/>
          <p:cNvGraphicFramePr/>
          <p:nvPr/>
        </p:nvGraphicFramePr>
        <p:xfrm>
          <a:off x="76200" y="3581400"/>
          <a:ext cx="1676400" cy="698500"/>
        </p:xfrm>
        <a:graphic>
          <a:graphicData uri="http://schemas.openxmlformats.org/presentationml/2006/ole">
            <mc:AlternateContent>
              <mc:Choice Requires="v">
                <p:oleObj r:id="rId4" imgH="698500" imgW="1676400" progId="Word.Document.8" spid="_x0000_s1">
                  <p:embed/>
                </p:oleObj>
              </mc:Choice>
              <mc:Fallback>
                <p:oleObj r:id="rId5" imgH="698500" imgW="1676400" progId="Word.Document.8">
                  <p:embed/>
                  <p:pic>
                    <p:nvPicPr>
                      <p:cNvPr id="607" name="Google Shape;607;p30"/>
                      <p:cNvPicPr preferRelativeResize="0"/>
                      <p:nvPr>
                        <p:ph idx="1" type="body"/>
                      </p:nvPr>
                    </p:nvPicPr>
                    <p:blipFill rotWithShape="1">
                      <a:blip r:embed="rId6">
                        <a:alphaModFix/>
                      </a:blip>
                      <a:srcRect b="0" l="0" r="0" t="0"/>
                      <a:stretch/>
                    </p:blipFill>
                    <p:spPr>
                      <a:xfrm>
                        <a:off x="76200" y="3581400"/>
                        <a:ext cx="1676400" cy="698500"/>
                      </a:xfrm>
                      <a:prstGeom prst="rect">
                        <a:avLst/>
                      </a:prstGeom>
                      <a:noFill/>
                      <a:ln>
                        <a:noFill/>
                      </a:ln>
                    </p:spPr>
                  </p:pic>
                </p:oleObj>
              </mc:Fallback>
            </mc:AlternateContent>
          </a:graphicData>
        </a:graphic>
      </p:graphicFrame>
      <p:graphicFrame>
        <p:nvGraphicFramePr>
          <p:cNvPr id="608" name="Google Shape;608;p30"/>
          <p:cNvGraphicFramePr/>
          <p:nvPr/>
        </p:nvGraphicFramePr>
        <p:xfrm>
          <a:off x="2366962" y="3586162"/>
          <a:ext cx="1636712" cy="681037"/>
        </p:xfrm>
        <a:graphic>
          <a:graphicData uri="http://schemas.openxmlformats.org/presentationml/2006/ole">
            <mc:AlternateContent>
              <mc:Choice Requires="v">
                <p:oleObj r:id="rId7" imgH="681037" imgW="1636712" progId="Word.Document.8" spid="_x0000_s2">
                  <p:embed/>
                </p:oleObj>
              </mc:Choice>
              <mc:Fallback>
                <p:oleObj r:id="rId8" imgH="681037" imgW="1636712" progId="Word.Document.8">
                  <p:embed/>
                  <p:pic>
                    <p:nvPicPr>
                      <p:cNvPr id="608" name="Google Shape;608;p30"/>
                      <p:cNvPicPr preferRelativeResize="0"/>
                      <p:nvPr/>
                    </p:nvPicPr>
                    <p:blipFill rotWithShape="1">
                      <a:blip r:embed="rId9">
                        <a:alphaModFix/>
                      </a:blip>
                      <a:srcRect b="0" l="0" r="0" t="0"/>
                      <a:stretch/>
                    </p:blipFill>
                    <p:spPr>
                      <a:xfrm>
                        <a:off x="2366962" y="3586162"/>
                        <a:ext cx="1636712" cy="681037"/>
                      </a:xfrm>
                      <a:prstGeom prst="rect">
                        <a:avLst/>
                      </a:prstGeom>
                      <a:noFill/>
                      <a:ln>
                        <a:noFill/>
                      </a:ln>
                    </p:spPr>
                  </p:pic>
                </p:oleObj>
              </mc:Fallback>
            </mc:AlternateContent>
          </a:graphicData>
        </a:graphic>
      </p:graphicFrame>
      <p:graphicFrame>
        <p:nvGraphicFramePr>
          <p:cNvPr id="609" name="Google Shape;609;p30"/>
          <p:cNvGraphicFramePr/>
          <p:nvPr/>
        </p:nvGraphicFramePr>
        <p:xfrm>
          <a:off x="5105400" y="3581400"/>
          <a:ext cx="1676400" cy="698500"/>
        </p:xfrm>
        <a:graphic>
          <a:graphicData uri="http://schemas.openxmlformats.org/presentationml/2006/ole">
            <mc:AlternateContent>
              <mc:Choice Requires="v">
                <p:oleObj r:id="rId10" imgH="698500" imgW="1676400" progId="Word.Document.8" spid="_x0000_s3">
                  <p:embed/>
                </p:oleObj>
              </mc:Choice>
              <mc:Fallback>
                <p:oleObj r:id="rId11" imgH="698500" imgW="1676400" progId="Word.Document.8">
                  <p:embed/>
                  <p:pic>
                    <p:nvPicPr>
                      <p:cNvPr id="609" name="Google Shape;609;p30"/>
                      <p:cNvPicPr preferRelativeResize="0"/>
                      <p:nvPr/>
                    </p:nvPicPr>
                    <p:blipFill rotWithShape="1">
                      <a:blip r:embed="rId12">
                        <a:alphaModFix/>
                      </a:blip>
                      <a:srcRect b="0" l="0" r="0" t="0"/>
                      <a:stretch/>
                    </p:blipFill>
                    <p:spPr>
                      <a:xfrm>
                        <a:off x="5105400" y="3581400"/>
                        <a:ext cx="1676400" cy="698500"/>
                      </a:xfrm>
                      <a:prstGeom prst="rect">
                        <a:avLst/>
                      </a:prstGeom>
                      <a:noFill/>
                      <a:ln>
                        <a:noFill/>
                      </a:ln>
                    </p:spPr>
                  </p:pic>
                </p:oleObj>
              </mc:Fallback>
            </mc:AlternateContent>
          </a:graphicData>
        </a:graphic>
      </p:graphicFrame>
      <p:graphicFrame>
        <p:nvGraphicFramePr>
          <p:cNvPr id="610" name="Google Shape;610;p30"/>
          <p:cNvGraphicFramePr/>
          <p:nvPr/>
        </p:nvGraphicFramePr>
        <p:xfrm>
          <a:off x="7391400" y="3586162"/>
          <a:ext cx="1635125" cy="681037"/>
        </p:xfrm>
        <a:graphic>
          <a:graphicData uri="http://schemas.openxmlformats.org/presentationml/2006/ole">
            <mc:AlternateContent>
              <mc:Choice Requires="v">
                <p:oleObj r:id="rId13" imgH="681037" imgW="1635125" progId="Word.Document.8" spid="_x0000_s4">
                  <p:embed/>
                </p:oleObj>
              </mc:Choice>
              <mc:Fallback>
                <p:oleObj r:id="rId14" imgH="681037" imgW="1635125" progId="Word.Document.8">
                  <p:embed/>
                  <p:pic>
                    <p:nvPicPr>
                      <p:cNvPr id="610" name="Google Shape;610;p30"/>
                      <p:cNvPicPr preferRelativeResize="0"/>
                      <p:nvPr/>
                    </p:nvPicPr>
                    <p:blipFill rotWithShape="1">
                      <a:blip r:embed="rId15">
                        <a:alphaModFix/>
                      </a:blip>
                      <a:srcRect b="0" l="0" r="0" t="0"/>
                      <a:stretch/>
                    </p:blipFill>
                    <p:spPr>
                      <a:xfrm>
                        <a:off x="7391400" y="3586162"/>
                        <a:ext cx="1635125" cy="681037"/>
                      </a:xfrm>
                      <a:prstGeom prst="rect">
                        <a:avLst/>
                      </a:prstGeom>
                      <a:noFill/>
                      <a:ln>
                        <a:noFill/>
                      </a:ln>
                    </p:spPr>
                  </p:pic>
                </p:oleObj>
              </mc:Fallback>
            </mc:AlternateContent>
          </a:graphicData>
        </a:graphic>
      </p:graphicFrame>
      <p:graphicFrame>
        <p:nvGraphicFramePr>
          <p:cNvPr id="611" name="Google Shape;611;p30"/>
          <p:cNvGraphicFramePr/>
          <p:nvPr/>
        </p:nvGraphicFramePr>
        <p:xfrm>
          <a:off x="3962400" y="1066800"/>
          <a:ext cx="1595437" cy="660400"/>
        </p:xfrm>
        <a:graphic>
          <a:graphicData uri="http://schemas.openxmlformats.org/presentationml/2006/ole">
            <mc:AlternateContent>
              <mc:Choice Requires="v">
                <p:oleObj r:id="rId16" imgH="660400" imgW="1595437" progId="Word.Document.8" spid="_x0000_s5">
                  <p:embed/>
                </p:oleObj>
              </mc:Choice>
              <mc:Fallback>
                <p:oleObj r:id="rId17" imgH="660400" imgW="1595437" progId="Word.Document.8">
                  <p:embed/>
                  <p:pic>
                    <p:nvPicPr>
                      <p:cNvPr id="611" name="Google Shape;611;p30"/>
                      <p:cNvPicPr preferRelativeResize="0"/>
                      <p:nvPr/>
                    </p:nvPicPr>
                    <p:blipFill rotWithShape="1">
                      <a:blip r:embed="rId18">
                        <a:alphaModFix/>
                      </a:blip>
                      <a:srcRect b="0" l="0" r="0" t="0"/>
                      <a:stretch/>
                    </p:blipFill>
                    <p:spPr>
                      <a:xfrm>
                        <a:off x="3962400" y="1066800"/>
                        <a:ext cx="1595437" cy="660400"/>
                      </a:xfrm>
                      <a:prstGeom prst="rect">
                        <a:avLst/>
                      </a:prstGeom>
                      <a:noFill/>
                      <a:ln>
                        <a:noFill/>
                      </a:ln>
                    </p:spPr>
                  </p:pic>
                </p:oleObj>
              </mc:Fallback>
            </mc:AlternateContent>
          </a:graphicData>
        </a:graphic>
      </p:graphicFrame>
      <p:grpSp>
        <p:nvGrpSpPr>
          <p:cNvPr id="612" name="Google Shape;612;p30"/>
          <p:cNvGrpSpPr/>
          <p:nvPr/>
        </p:nvGrpSpPr>
        <p:grpSpPr>
          <a:xfrm>
            <a:off x="5715000" y="1066800"/>
            <a:ext cx="1295400" cy="396875"/>
            <a:chOff x="3600" y="768"/>
            <a:chExt cx="816" cy="250"/>
          </a:xfrm>
        </p:grpSpPr>
        <p:cxnSp>
          <p:nvCxnSpPr>
            <p:cNvPr id="613" name="Google Shape;613;p30"/>
            <p:cNvCxnSpPr/>
            <p:nvPr/>
          </p:nvCxnSpPr>
          <p:spPr>
            <a:xfrm>
              <a:off x="3600" y="912"/>
              <a:ext cx="336" cy="0"/>
            </a:xfrm>
            <a:prstGeom prst="straightConnector1">
              <a:avLst/>
            </a:prstGeom>
            <a:noFill/>
            <a:ln cap="flat" cmpd="sng" w="38100">
              <a:solidFill>
                <a:srgbClr val="FF0000"/>
              </a:solidFill>
              <a:prstDash val="solid"/>
              <a:miter lim="800000"/>
              <a:headEnd len="med" w="med" type="none"/>
              <a:tailEnd len="med" w="med" type="triangle"/>
            </a:ln>
          </p:spPr>
        </p:cxnSp>
        <p:sp>
          <p:nvSpPr>
            <p:cNvPr id="614" name="Google Shape;614;p30"/>
            <p:cNvSpPr txBox="1"/>
            <p:nvPr/>
          </p:nvSpPr>
          <p:spPr>
            <a:xfrm>
              <a:off x="3984" y="768"/>
              <a:ext cx="432"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M0</a:t>
              </a:r>
              <a:endParaRPr/>
            </a:p>
          </p:txBody>
        </p:sp>
      </p:grpSp>
      <p:grpSp>
        <p:nvGrpSpPr>
          <p:cNvPr id="615" name="Google Shape;615;p30"/>
          <p:cNvGrpSpPr/>
          <p:nvPr/>
        </p:nvGrpSpPr>
        <p:grpSpPr>
          <a:xfrm>
            <a:off x="609600" y="4343400"/>
            <a:ext cx="8001000" cy="854075"/>
            <a:chOff x="384" y="2832"/>
            <a:chExt cx="5040" cy="538"/>
          </a:xfrm>
        </p:grpSpPr>
        <p:sp>
          <p:nvSpPr>
            <p:cNvPr id="616" name="Google Shape;616;p30"/>
            <p:cNvSpPr txBox="1"/>
            <p:nvPr/>
          </p:nvSpPr>
          <p:spPr>
            <a:xfrm>
              <a:off x="384" y="3120"/>
              <a:ext cx="432"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M1</a:t>
              </a:r>
              <a:endParaRPr/>
            </a:p>
          </p:txBody>
        </p:sp>
        <p:sp>
          <p:nvSpPr>
            <p:cNvPr id="617" name="Google Shape;617;p30"/>
            <p:cNvSpPr txBox="1"/>
            <p:nvPr/>
          </p:nvSpPr>
          <p:spPr>
            <a:xfrm>
              <a:off x="1824" y="3110"/>
              <a:ext cx="432"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M2</a:t>
              </a:r>
              <a:endParaRPr/>
            </a:p>
          </p:txBody>
        </p:sp>
        <p:sp>
          <p:nvSpPr>
            <p:cNvPr id="618" name="Google Shape;618;p30"/>
            <p:cNvSpPr txBox="1"/>
            <p:nvPr/>
          </p:nvSpPr>
          <p:spPr>
            <a:xfrm>
              <a:off x="3600" y="3110"/>
              <a:ext cx="432"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M3</a:t>
              </a:r>
              <a:endParaRPr/>
            </a:p>
          </p:txBody>
        </p:sp>
        <p:sp>
          <p:nvSpPr>
            <p:cNvPr id="619" name="Google Shape;619;p30"/>
            <p:cNvSpPr txBox="1"/>
            <p:nvPr/>
          </p:nvSpPr>
          <p:spPr>
            <a:xfrm>
              <a:off x="4992" y="3110"/>
              <a:ext cx="432"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M4</a:t>
              </a:r>
              <a:endParaRPr/>
            </a:p>
          </p:txBody>
        </p:sp>
        <p:cxnSp>
          <p:nvCxnSpPr>
            <p:cNvPr id="620" name="Google Shape;620;p30"/>
            <p:cNvCxnSpPr/>
            <p:nvPr/>
          </p:nvCxnSpPr>
          <p:spPr>
            <a:xfrm>
              <a:off x="528" y="2832"/>
              <a:ext cx="0" cy="288"/>
            </a:xfrm>
            <a:prstGeom prst="straightConnector1">
              <a:avLst/>
            </a:prstGeom>
            <a:noFill/>
            <a:ln cap="flat" cmpd="sng" w="38100">
              <a:solidFill>
                <a:srgbClr val="FF0000"/>
              </a:solidFill>
              <a:prstDash val="solid"/>
              <a:miter lim="800000"/>
              <a:headEnd len="med" w="med" type="none"/>
              <a:tailEnd len="med" w="med" type="triangle"/>
            </a:ln>
          </p:spPr>
        </p:cxnSp>
        <p:cxnSp>
          <p:nvCxnSpPr>
            <p:cNvPr id="621" name="Google Shape;621;p30"/>
            <p:cNvCxnSpPr/>
            <p:nvPr/>
          </p:nvCxnSpPr>
          <p:spPr>
            <a:xfrm>
              <a:off x="2016" y="2832"/>
              <a:ext cx="0" cy="288"/>
            </a:xfrm>
            <a:prstGeom prst="straightConnector1">
              <a:avLst/>
            </a:prstGeom>
            <a:noFill/>
            <a:ln cap="flat" cmpd="sng" w="38100">
              <a:solidFill>
                <a:srgbClr val="FF0000"/>
              </a:solidFill>
              <a:prstDash val="solid"/>
              <a:miter lim="800000"/>
              <a:headEnd len="med" w="med" type="none"/>
              <a:tailEnd len="med" w="med" type="triangle"/>
            </a:ln>
          </p:spPr>
        </p:cxnSp>
        <p:cxnSp>
          <p:nvCxnSpPr>
            <p:cNvPr id="622" name="Google Shape;622;p30"/>
            <p:cNvCxnSpPr/>
            <p:nvPr/>
          </p:nvCxnSpPr>
          <p:spPr>
            <a:xfrm>
              <a:off x="3744" y="2832"/>
              <a:ext cx="0" cy="288"/>
            </a:xfrm>
            <a:prstGeom prst="straightConnector1">
              <a:avLst/>
            </a:prstGeom>
            <a:noFill/>
            <a:ln cap="flat" cmpd="sng" w="38100">
              <a:solidFill>
                <a:srgbClr val="FF0000"/>
              </a:solidFill>
              <a:prstDash val="solid"/>
              <a:miter lim="800000"/>
              <a:headEnd len="med" w="med" type="none"/>
              <a:tailEnd len="med" w="med" type="triangle"/>
            </a:ln>
          </p:spPr>
        </p:cxnSp>
        <p:cxnSp>
          <p:nvCxnSpPr>
            <p:cNvPr id="623" name="Google Shape;623;p30"/>
            <p:cNvCxnSpPr/>
            <p:nvPr/>
          </p:nvCxnSpPr>
          <p:spPr>
            <a:xfrm>
              <a:off x="5184" y="2832"/>
              <a:ext cx="0" cy="288"/>
            </a:xfrm>
            <a:prstGeom prst="straightConnector1">
              <a:avLst/>
            </a:prstGeom>
            <a:noFill/>
            <a:ln cap="flat" cmpd="sng" w="38100">
              <a:solidFill>
                <a:srgbClr val="FF0000"/>
              </a:solidFill>
              <a:prstDash val="solid"/>
              <a:miter lim="800000"/>
              <a:headEnd len="med" w="med" type="none"/>
              <a:tailEnd len="med" w="med" type="triangle"/>
            </a:ln>
          </p:spPr>
        </p:cxnSp>
      </p:grpSp>
      <p:grpSp>
        <p:nvGrpSpPr>
          <p:cNvPr id="624" name="Google Shape;624;p30"/>
          <p:cNvGrpSpPr/>
          <p:nvPr/>
        </p:nvGrpSpPr>
        <p:grpSpPr>
          <a:xfrm>
            <a:off x="762000" y="5257800"/>
            <a:ext cx="7620000" cy="777875"/>
            <a:chOff x="480" y="3408"/>
            <a:chExt cx="4800" cy="490"/>
          </a:xfrm>
        </p:grpSpPr>
        <p:sp>
          <p:nvSpPr>
            <p:cNvPr id="625" name="Google Shape;625;p30"/>
            <p:cNvSpPr/>
            <p:nvPr/>
          </p:nvSpPr>
          <p:spPr>
            <a:xfrm rot="-5400000">
              <a:off x="1152" y="2736"/>
              <a:ext cx="192" cy="1536"/>
            </a:xfrm>
            <a:prstGeom prst="leftBrace">
              <a:avLst>
                <a:gd fmla="val 8333" name="adj1"/>
                <a:gd fmla="val 11008" name="adj2"/>
              </a:avLst>
            </a:prstGeom>
            <a:noFill/>
            <a:ln cap="flat" cmpd="sng" w="25400">
              <a:solidFill>
                <a:srgbClr val="1C5A6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sp>
          <p:nvSpPr>
            <p:cNvPr id="626" name="Google Shape;626;p30"/>
            <p:cNvSpPr/>
            <p:nvPr/>
          </p:nvSpPr>
          <p:spPr>
            <a:xfrm rot="-5400000">
              <a:off x="4416" y="2736"/>
              <a:ext cx="192" cy="1536"/>
            </a:xfrm>
            <a:prstGeom prst="leftBrace">
              <a:avLst>
                <a:gd fmla="val 8333" name="adj1"/>
                <a:gd fmla="val 11008" name="adj2"/>
              </a:avLst>
            </a:prstGeom>
            <a:noFill/>
            <a:ln cap="flat" cmpd="sng" w="25400">
              <a:solidFill>
                <a:srgbClr val="1C5A6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sp>
          <p:nvSpPr>
            <p:cNvPr id="627" name="Google Shape;627;p30"/>
            <p:cNvSpPr txBox="1"/>
            <p:nvPr/>
          </p:nvSpPr>
          <p:spPr>
            <a:xfrm>
              <a:off x="1056" y="3638"/>
              <a:ext cx="432"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M12</a:t>
              </a:r>
              <a:endParaRPr/>
            </a:p>
          </p:txBody>
        </p:sp>
        <p:sp>
          <p:nvSpPr>
            <p:cNvPr id="628" name="Google Shape;628;p30"/>
            <p:cNvSpPr txBox="1"/>
            <p:nvPr/>
          </p:nvSpPr>
          <p:spPr>
            <a:xfrm>
              <a:off x="4320" y="3648"/>
              <a:ext cx="432"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M34</a:t>
              </a:r>
              <a:endParaRPr/>
            </a:p>
          </p:txBody>
        </p:sp>
      </p:grpSp>
      <p:sp>
        <p:nvSpPr>
          <p:cNvPr id="629" name="Google Shape;629;p30"/>
          <p:cNvSpPr txBox="1"/>
          <p:nvPr/>
        </p:nvSpPr>
        <p:spPr>
          <a:xfrm>
            <a:off x="2819400" y="5927725"/>
            <a:ext cx="403860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Gain = M0 – M12 vs  M0 – M34</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31"/>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Measure of Impurity: GINI</a:t>
            </a:r>
            <a:endParaRPr/>
          </a:p>
        </p:txBody>
      </p:sp>
      <p:sp>
        <p:nvSpPr>
          <p:cNvPr id="635" name="Google Shape;635;p31"/>
          <p:cNvSpPr txBox="1"/>
          <p:nvPr>
            <p:ph idx="1" type="body"/>
          </p:nvPr>
        </p:nvSpPr>
        <p:spPr>
          <a:xfrm>
            <a:off x="411162" y="1143000"/>
            <a:ext cx="8318500" cy="3962400"/>
          </a:xfrm>
          <a:prstGeom prst="rect">
            <a:avLst/>
          </a:prstGeom>
          <a:noFill/>
          <a:ln>
            <a:noFill/>
          </a:ln>
        </p:spPr>
        <p:txBody>
          <a:bodyPr anchorCtr="0" anchor="t" bIns="44450" lIns="90475" spcFirstLastPara="1" rIns="90475" wrap="square" tIns="44450">
            <a:noAutofit/>
          </a:bodyPr>
          <a:lstStyle/>
          <a:p>
            <a:pPr indent="-292100" lvl="0" marL="292100" rtl="0" algn="l">
              <a:lnSpc>
                <a:spcPct val="90000"/>
              </a:lnSpc>
              <a:spcBef>
                <a:spcPts val="0"/>
              </a:spcBef>
              <a:spcAft>
                <a:spcPts val="0"/>
              </a:spcAft>
              <a:buClr>
                <a:srgbClr val="0C7B9C"/>
              </a:buClr>
              <a:buSzPts val="1800"/>
              <a:buFont typeface="Arial"/>
              <a:buChar char="●"/>
            </a:pPr>
            <a:r>
              <a:rPr b="0" i="0" lang="en-US" sz="2400" u="none">
                <a:solidFill>
                  <a:schemeClr val="dk1"/>
                </a:solidFill>
                <a:latin typeface="Arial"/>
                <a:ea typeface="Arial"/>
                <a:cs typeface="Arial"/>
                <a:sym typeface="Arial"/>
              </a:rPr>
              <a:t>Gini Index for a given node t :</a:t>
            </a:r>
            <a:endParaRPr/>
          </a:p>
          <a:p>
            <a:pPr indent="-196850" lvl="0" marL="292100" rtl="0" algn="l">
              <a:lnSpc>
                <a:spcPct val="90000"/>
              </a:lnSpc>
              <a:spcBef>
                <a:spcPts val="600"/>
              </a:spcBef>
              <a:spcAft>
                <a:spcPts val="0"/>
              </a:spcAft>
              <a:buClr>
                <a:srgbClr val="0C7B9C"/>
              </a:buClr>
              <a:buSzPts val="1500"/>
              <a:buFont typeface="Arial"/>
              <a:buNone/>
            </a:pPr>
            <a:r>
              <a:t/>
            </a:r>
            <a:endParaRPr b="0" i="0" sz="2000" u="none">
              <a:solidFill>
                <a:schemeClr val="dk1"/>
              </a:solidFill>
              <a:latin typeface="Arial"/>
              <a:ea typeface="Arial"/>
              <a:cs typeface="Arial"/>
              <a:sym typeface="Arial"/>
            </a:endParaRPr>
          </a:p>
          <a:p>
            <a:pPr indent="0" lvl="2" marL="914400" rtl="0" algn="l">
              <a:lnSpc>
                <a:spcPct val="90000"/>
              </a:lnSpc>
              <a:spcBef>
                <a:spcPts val="600"/>
              </a:spcBef>
              <a:spcAft>
                <a:spcPts val="0"/>
              </a:spcAft>
              <a:buSzPts val="1400"/>
              <a:buNone/>
            </a:pPr>
            <a:r>
              <a:t/>
            </a:r>
            <a:endParaRPr b="0" i="0" sz="2000" u="none">
              <a:solidFill>
                <a:schemeClr val="dk1"/>
              </a:solidFill>
              <a:latin typeface="Arial"/>
              <a:ea typeface="Arial"/>
              <a:cs typeface="Arial"/>
              <a:sym typeface="Arial"/>
            </a:endParaRPr>
          </a:p>
          <a:p>
            <a:pPr indent="0" lvl="2" marL="914400" rtl="0" algn="l">
              <a:lnSpc>
                <a:spcPct val="90000"/>
              </a:lnSpc>
              <a:spcBef>
                <a:spcPts val="480"/>
              </a:spcBef>
              <a:spcAft>
                <a:spcPts val="0"/>
              </a:spcAft>
              <a:buSzPts val="560"/>
              <a:buNone/>
            </a:pPr>
            <a:r>
              <a:t/>
            </a:r>
            <a:endParaRPr b="0" i="0" sz="800" u="none">
              <a:solidFill>
                <a:schemeClr val="dk1"/>
              </a:solidFill>
              <a:latin typeface="Arial"/>
              <a:ea typeface="Arial"/>
              <a:cs typeface="Arial"/>
              <a:sym typeface="Arial"/>
            </a:endParaRPr>
          </a:p>
          <a:p>
            <a:pPr indent="0" lvl="2" marL="914400" rtl="0" algn="l">
              <a:lnSpc>
                <a:spcPct val="90000"/>
              </a:lnSpc>
              <a:spcBef>
                <a:spcPts val="600"/>
              </a:spcBef>
              <a:spcAft>
                <a:spcPts val="0"/>
              </a:spcAft>
              <a:buSzPts val="1400"/>
              <a:buNone/>
            </a:pPr>
            <a:br>
              <a:rPr b="0" i="0" lang="en-US" sz="2000" u="none">
                <a:solidFill>
                  <a:schemeClr val="dk1"/>
                </a:solidFill>
                <a:latin typeface="Arial"/>
                <a:ea typeface="Arial"/>
                <a:cs typeface="Arial"/>
                <a:sym typeface="Arial"/>
              </a:rPr>
            </a:br>
            <a:r>
              <a:rPr b="0" i="0" lang="en-US" sz="2000" u="none">
                <a:solidFill>
                  <a:schemeClr val="dk1"/>
                </a:solidFill>
                <a:latin typeface="Arial"/>
                <a:ea typeface="Arial"/>
                <a:cs typeface="Arial"/>
                <a:sym typeface="Arial"/>
              </a:rPr>
              <a:t>(NOTE: </a:t>
            </a:r>
            <a:r>
              <a:rPr b="0" i="1" lang="en-US" sz="2000" u="none">
                <a:solidFill>
                  <a:schemeClr val="dk1"/>
                </a:solidFill>
                <a:latin typeface="Times New Roman"/>
                <a:ea typeface="Times New Roman"/>
                <a:cs typeface="Times New Roman"/>
                <a:sym typeface="Times New Roman"/>
              </a:rPr>
              <a:t>p( j | t) </a:t>
            </a:r>
            <a:r>
              <a:rPr b="0" i="0" lang="en-US" sz="2000" u="none">
                <a:solidFill>
                  <a:schemeClr val="dk1"/>
                </a:solidFill>
                <a:latin typeface="Arial"/>
                <a:ea typeface="Arial"/>
                <a:cs typeface="Arial"/>
                <a:sym typeface="Arial"/>
              </a:rPr>
              <a:t>is the relative frequency of class j at node t).</a:t>
            </a:r>
            <a:endParaRPr/>
          </a:p>
          <a:p>
            <a:pPr indent="0" lvl="2" marL="914400" rtl="0" algn="l">
              <a:lnSpc>
                <a:spcPct val="90000"/>
              </a:lnSpc>
              <a:spcBef>
                <a:spcPts val="480"/>
              </a:spcBef>
              <a:spcAft>
                <a:spcPts val="0"/>
              </a:spcAft>
              <a:buSzPts val="560"/>
              <a:buNone/>
            </a:pPr>
            <a:r>
              <a:t/>
            </a:r>
            <a:endParaRPr b="0" i="0" sz="800" u="none">
              <a:solidFill>
                <a:schemeClr val="dk1"/>
              </a:solidFill>
              <a:latin typeface="Arial"/>
              <a:ea typeface="Arial"/>
              <a:cs typeface="Arial"/>
              <a:sym typeface="Arial"/>
            </a:endParaRPr>
          </a:p>
          <a:p>
            <a:pPr indent="-342900" lvl="1" marL="8001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Maximum (1 - 1/n</a:t>
            </a:r>
            <a:r>
              <a:rPr b="0" baseline="-25000" i="0" lang="en-US" sz="2400" u="none">
                <a:solidFill>
                  <a:schemeClr val="dk1"/>
                </a:solidFill>
                <a:latin typeface="Arial"/>
                <a:ea typeface="Arial"/>
                <a:cs typeface="Arial"/>
                <a:sym typeface="Arial"/>
              </a:rPr>
              <a:t>c</a:t>
            </a:r>
            <a:r>
              <a:rPr b="0" i="0" lang="en-US" sz="2400" u="none">
                <a:solidFill>
                  <a:schemeClr val="dk1"/>
                </a:solidFill>
                <a:latin typeface="Arial"/>
                <a:ea typeface="Arial"/>
                <a:cs typeface="Arial"/>
                <a:sym typeface="Arial"/>
              </a:rPr>
              <a:t>) when records are equally distributed among all classes, implying least interesting information</a:t>
            </a:r>
            <a:endParaRPr/>
          </a:p>
          <a:p>
            <a:pPr indent="-342900" lvl="1" marL="8001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Minimum (0.0) when all records belong to one class, implying most interesting information</a:t>
            </a:r>
            <a:endParaRPr/>
          </a:p>
        </p:txBody>
      </p:sp>
      <p:pic>
        <p:nvPicPr>
          <p:cNvPr id="636" name="Google Shape;636;p31"/>
          <p:cNvPicPr preferRelativeResize="0"/>
          <p:nvPr/>
        </p:nvPicPr>
        <p:blipFill rotWithShape="1">
          <a:blip r:embed="rId4">
            <a:alphaModFix/>
          </a:blip>
          <a:srcRect b="0" l="0" r="0" t="0"/>
          <a:stretch/>
        </p:blipFill>
        <p:spPr>
          <a:xfrm>
            <a:off x="2743200" y="1778000"/>
            <a:ext cx="3352800" cy="736600"/>
          </a:xfrm>
          <a:prstGeom prst="rect">
            <a:avLst/>
          </a:prstGeom>
          <a:noFill/>
          <a:ln cap="flat" cmpd="sng" w="9525">
            <a:solidFill>
              <a:schemeClr val="dk1"/>
            </a:solidFill>
            <a:prstDash val="solid"/>
            <a:miter lim="800000"/>
            <a:headEnd len="sm" w="sm" type="none"/>
            <a:tailEnd len="sm" w="sm" type="none"/>
          </a:ln>
        </p:spPr>
      </p:pic>
      <p:graphicFrame>
        <p:nvGraphicFramePr>
          <p:cNvPr id="637" name="Google Shape;637;p31"/>
          <p:cNvGraphicFramePr/>
          <p:nvPr/>
        </p:nvGraphicFramePr>
        <p:xfrm>
          <a:off x="1295400" y="5334000"/>
          <a:ext cx="1371600" cy="808037"/>
        </p:xfrm>
        <a:graphic>
          <a:graphicData uri="http://schemas.openxmlformats.org/presentationml/2006/ole">
            <mc:AlternateContent>
              <mc:Choice Requires="v">
                <p:oleObj r:id="rId5" imgH="808037" imgW="1371600" progId="Word.Document.8" spid="_x0000_s1">
                  <p:embed/>
                </p:oleObj>
              </mc:Choice>
              <mc:Fallback>
                <p:oleObj r:id="rId6" imgH="808037" imgW="1371600" progId="Word.Document.8">
                  <p:embed/>
                  <p:pic>
                    <p:nvPicPr>
                      <p:cNvPr id="637" name="Google Shape;637;p31"/>
                      <p:cNvPicPr preferRelativeResize="0"/>
                      <p:nvPr/>
                    </p:nvPicPr>
                    <p:blipFill rotWithShape="1">
                      <a:blip r:embed="rId7">
                        <a:alphaModFix/>
                      </a:blip>
                      <a:srcRect b="0" l="0" r="0" t="0"/>
                      <a:stretch/>
                    </p:blipFill>
                    <p:spPr>
                      <a:xfrm>
                        <a:off x="1295400" y="5334000"/>
                        <a:ext cx="1371600" cy="808037"/>
                      </a:xfrm>
                      <a:prstGeom prst="rect">
                        <a:avLst/>
                      </a:prstGeom>
                      <a:noFill/>
                      <a:ln>
                        <a:noFill/>
                      </a:ln>
                    </p:spPr>
                  </p:pic>
                </p:oleObj>
              </mc:Fallback>
            </mc:AlternateContent>
          </a:graphicData>
        </a:graphic>
      </p:graphicFrame>
      <p:graphicFrame>
        <p:nvGraphicFramePr>
          <p:cNvPr id="638" name="Google Shape;638;p31"/>
          <p:cNvGraphicFramePr/>
          <p:nvPr/>
        </p:nvGraphicFramePr>
        <p:xfrm>
          <a:off x="4572000" y="5334000"/>
          <a:ext cx="1371600" cy="808037"/>
        </p:xfrm>
        <a:graphic>
          <a:graphicData uri="http://schemas.openxmlformats.org/presentationml/2006/ole">
            <mc:AlternateContent>
              <mc:Choice Requires="v">
                <p:oleObj r:id="rId8" imgH="808037" imgW="1371600" progId="Word.Document.8" spid="_x0000_s2">
                  <p:embed/>
                </p:oleObj>
              </mc:Choice>
              <mc:Fallback>
                <p:oleObj r:id="rId9" imgH="808037" imgW="1371600" progId="Word.Document.8">
                  <p:embed/>
                  <p:pic>
                    <p:nvPicPr>
                      <p:cNvPr id="638" name="Google Shape;638;p31"/>
                      <p:cNvPicPr preferRelativeResize="0"/>
                      <p:nvPr/>
                    </p:nvPicPr>
                    <p:blipFill rotWithShape="1">
                      <a:blip r:embed="rId10">
                        <a:alphaModFix/>
                      </a:blip>
                      <a:srcRect b="0" l="0" r="0" t="0"/>
                      <a:stretch/>
                    </p:blipFill>
                    <p:spPr>
                      <a:xfrm>
                        <a:off x="4572000" y="5334000"/>
                        <a:ext cx="1371600" cy="808037"/>
                      </a:xfrm>
                      <a:prstGeom prst="rect">
                        <a:avLst/>
                      </a:prstGeom>
                      <a:noFill/>
                      <a:ln>
                        <a:noFill/>
                      </a:ln>
                    </p:spPr>
                  </p:pic>
                </p:oleObj>
              </mc:Fallback>
            </mc:AlternateContent>
          </a:graphicData>
        </a:graphic>
      </p:graphicFrame>
      <p:graphicFrame>
        <p:nvGraphicFramePr>
          <p:cNvPr id="639" name="Google Shape;639;p31"/>
          <p:cNvGraphicFramePr/>
          <p:nvPr/>
        </p:nvGraphicFramePr>
        <p:xfrm>
          <a:off x="6248400" y="5334000"/>
          <a:ext cx="1371600" cy="808037"/>
        </p:xfrm>
        <a:graphic>
          <a:graphicData uri="http://schemas.openxmlformats.org/presentationml/2006/ole">
            <mc:AlternateContent>
              <mc:Choice Requires="v">
                <p:oleObj r:id="rId11" imgH="808037" imgW="1371600" progId="Word.Document.8" spid="_x0000_s3">
                  <p:embed/>
                </p:oleObj>
              </mc:Choice>
              <mc:Fallback>
                <p:oleObj r:id="rId12" imgH="808037" imgW="1371600" progId="Word.Document.8">
                  <p:embed/>
                  <p:pic>
                    <p:nvPicPr>
                      <p:cNvPr id="639" name="Google Shape;639;p31"/>
                      <p:cNvPicPr preferRelativeResize="0"/>
                      <p:nvPr/>
                    </p:nvPicPr>
                    <p:blipFill rotWithShape="1">
                      <a:blip r:embed="rId13">
                        <a:alphaModFix/>
                      </a:blip>
                      <a:srcRect b="0" l="0" r="0" t="0"/>
                      <a:stretch/>
                    </p:blipFill>
                    <p:spPr>
                      <a:xfrm>
                        <a:off x="6248400" y="5334000"/>
                        <a:ext cx="1371600" cy="808037"/>
                      </a:xfrm>
                      <a:prstGeom prst="rect">
                        <a:avLst/>
                      </a:prstGeom>
                      <a:noFill/>
                      <a:ln>
                        <a:noFill/>
                      </a:ln>
                    </p:spPr>
                  </p:pic>
                </p:oleObj>
              </mc:Fallback>
            </mc:AlternateContent>
          </a:graphicData>
        </a:graphic>
      </p:graphicFrame>
      <p:graphicFrame>
        <p:nvGraphicFramePr>
          <p:cNvPr id="640" name="Google Shape;640;p31"/>
          <p:cNvGraphicFramePr/>
          <p:nvPr/>
        </p:nvGraphicFramePr>
        <p:xfrm>
          <a:off x="2971800" y="5334000"/>
          <a:ext cx="1371600" cy="808037"/>
        </p:xfrm>
        <a:graphic>
          <a:graphicData uri="http://schemas.openxmlformats.org/presentationml/2006/ole">
            <mc:AlternateContent>
              <mc:Choice Requires="v">
                <p:oleObj r:id="rId14" imgH="808037" imgW="1371600" progId="Word.Document.8" spid="_x0000_s4">
                  <p:embed/>
                </p:oleObj>
              </mc:Choice>
              <mc:Fallback>
                <p:oleObj r:id="rId15" imgH="808037" imgW="1371600" progId="Word.Document.8">
                  <p:embed/>
                  <p:pic>
                    <p:nvPicPr>
                      <p:cNvPr id="640" name="Google Shape;640;p31"/>
                      <p:cNvPicPr preferRelativeResize="0"/>
                      <p:nvPr/>
                    </p:nvPicPr>
                    <p:blipFill rotWithShape="1">
                      <a:blip r:embed="rId16">
                        <a:alphaModFix/>
                      </a:blip>
                      <a:srcRect b="0" l="0" r="0" t="0"/>
                      <a:stretch/>
                    </p:blipFill>
                    <p:spPr>
                      <a:xfrm>
                        <a:off x="2971800" y="5334000"/>
                        <a:ext cx="1371600" cy="808037"/>
                      </a:xfrm>
                      <a:prstGeom prst="rect">
                        <a:avLst/>
                      </a:prstGeom>
                      <a:noFill/>
                      <a:ln>
                        <a:noFill/>
                      </a:ln>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32"/>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Examples for computing GINI</a:t>
            </a:r>
            <a:endParaRPr/>
          </a:p>
        </p:txBody>
      </p:sp>
      <p:graphicFrame>
        <p:nvGraphicFramePr>
          <p:cNvPr id="646" name="Google Shape;646;p32"/>
          <p:cNvGraphicFramePr/>
          <p:nvPr/>
        </p:nvGraphicFramePr>
        <p:xfrm>
          <a:off x="457200" y="2339975"/>
          <a:ext cx="2362200" cy="936625"/>
        </p:xfrm>
        <a:graphic>
          <a:graphicData uri="http://schemas.openxmlformats.org/presentationml/2006/ole">
            <mc:AlternateContent>
              <mc:Choice Requires="v">
                <p:oleObj r:id="rId4" imgH="936625" imgW="2362200" progId="Word.Document.8" spid="_x0000_s1">
                  <p:embed/>
                </p:oleObj>
              </mc:Choice>
              <mc:Fallback>
                <p:oleObj r:id="rId5" imgH="936625" imgW="2362200" progId="Word.Document.8">
                  <p:embed/>
                  <p:pic>
                    <p:nvPicPr>
                      <p:cNvPr id="646" name="Google Shape;646;p32"/>
                      <p:cNvPicPr preferRelativeResize="0"/>
                      <p:nvPr/>
                    </p:nvPicPr>
                    <p:blipFill rotWithShape="1">
                      <a:blip r:embed="rId6">
                        <a:alphaModFix/>
                      </a:blip>
                      <a:srcRect b="0" l="0" r="0" t="0"/>
                      <a:stretch/>
                    </p:blipFill>
                    <p:spPr>
                      <a:xfrm>
                        <a:off x="457200" y="2339975"/>
                        <a:ext cx="2362200" cy="936625"/>
                      </a:xfrm>
                      <a:prstGeom prst="rect">
                        <a:avLst/>
                      </a:prstGeom>
                      <a:noFill/>
                      <a:ln>
                        <a:noFill/>
                      </a:ln>
                    </p:spPr>
                  </p:pic>
                </p:oleObj>
              </mc:Fallback>
            </mc:AlternateContent>
          </a:graphicData>
        </a:graphic>
      </p:graphicFrame>
      <p:graphicFrame>
        <p:nvGraphicFramePr>
          <p:cNvPr id="647" name="Google Shape;647;p32"/>
          <p:cNvGraphicFramePr/>
          <p:nvPr/>
        </p:nvGraphicFramePr>
        <p:xfrm>
          <a:off x="533400" y="5181600"/>
          <a:ext cx="2286000" cy="938212"/>
        </p:xfrm>
        <a:graphic>
          <a:graphicData uri="http://schemas.openxmlformats.org/presentationml/2006/ole">
            <mc:AlternateContent>
              <mc:Choice Requires="v">
                <p:oleObj r:id="rId7" imgH="938212" imgW="2286000" progId="Word.Document.8" spid="_x0000_s2">
                  <p:embed/>
                </p:oleObj>
              </mc:Choice>
              <mc:Fallback>
                <p:oleObj r:id="rId8" imgH="938212" imgW="2286000" progId="Word.Document.8">
                  <p:embed/>
                  <p:pic>
                    <p:nvPicPr>
                      <p:cNvPr id="647" name="Google Shape;647;p32"/>
                      <p:cNvPicPr preferRelativeResize="0"/>
                      <p:nvPr/>
                    </p:nvPicPr>
                    <p:blipFill rotWithShape="1">
                      <a:blip r:embed="rId9">
                        <a:alphaModFix/>
                      </a:blip>
                      <a:srcRect b="0" l="0" r="0" t="0"/>
                      <a:stretch/>
                    </p:blipFill>
                    <p:spPr>
                      <a:xfrm>
                        <a:off x="533400" y="5181600"/>
                        <a:ext cx="2286000" cy="938212"/>
                      </a:xfrm>
                      <a:prstGeom prst="rect">
                        <a:avLst/>
                      </a:prstGeom>
                      <a:noFill/>
                      <a:ln>
                        <a:noFill/>
                      </a:ln>
                    </p:spPr>
                  </p:pic>
                </p:oleObj>
              </mc:Fallback>
            </mc:AlternateContent>
          </a:graphicData>
        </a:graphic>
      </p:graphicFrame>
      <p:graphicFrame>
        <p:nvGraphicFramePr>
          <p:cNvPr id="648" name="Google Shape;648;p32"/>
          <p:cNvGraphicFramePr/>
          <p:nvPr/>
        </p:nvGraphicFramePr>
        <p:xfrm>
          <a:off x="533400" y="3817937"/>
          <a:ext cx="2286000" cy="906462"/>
        </p:xfrm>
        <a:graphic>
          <a:graphicData uri="http://schemas.openxmlformats.org/presentationml/2006/ole">
            <mc:AlternateContent>
              <mc:Choice Requires="v">
                <p:oleObj r:id="rId10" imgH="906462" imgW="2286000" progId="Word.Document.8" spid="_x0000_s3">
                  <p:embed/>
                </p:oleObj>
              </mc:Choice>
              <mc:Fallback>
                <p:oleObj r:id="rId11" imgH="906462" imgW="2286000" progId="Word.Document.8">
                  <p:embed/>
                  <p:pic>
                    <p:nvPicPr>
                      <p:cNvPr id="648" name="Google Shape;648;p32"/>
                      <p:cNvPicPr preferRelativeResize="0"/>
                      <p:nvPr/>
                    </p:nvPicPr>
                    <p:blipFill rotWithShape="1">
                      <a:blip r:embed="rId12">
                        <a:alphaModFix/>
                      </a:blip>
                      <a:srcRect b="0" l="0" r="0" t="0"/>
                      <a:stretch/>
                    </p:blipFill>
                    <p:spPr>
                      <a:xfrm>
                        <a:off x="533400" y="3817937"/>
                        <a:ext cx="2286000" cy="906462"/>
                      </a:xfrm>
                      <a:prstGeom prst="rect">
                        <a:avLst/>
                      </a:prstGeom>
                      <a:noFill/>
                      <a:ln>
                        <a:noFill/>
                      </a:ln>
                    </p:spPr>
                  </p:pic>
                </p:oleObj>
              </mc:Fallback>
            </mc:AlternateContent>
          </a:graphicData>
        </a:graphic>
      </p:graphicFrame>
      <p:sp>
        <p:nvSpPr>
          <p:cNvPr id="649" name="Google Shape;649;p32"/>
          <p:cNvSpPr txBox="1"/>
          <p:nvPr/>
        </p:nvSpPr>
        <p:spPr>
          <a:xfrm>
            <a:off x="3048000" y="2339975"/>
            <a:ext cx="5181600" cy="8540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P(C1) = 0/6 = 0     P(C2) = 6/6 = 1</a:t>
            </a:r>
            <a:endParaRPr/>
          </a:p>
          <a:p>
            <a:pPr indent="0" lvl="0" marL="0" marR="0" rtl="0" algn="l">
              <a:lnSpc>
                <a:spcPct val="100000"/>
              </a:lnSpc>
              <a:spcBef>
                <a:spcPts val="100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Gini = 1 – P(C1)</a:t>
            </a:r>
            <a:r>
              <a:rPr b="1" baseline="30000" i="0" lang="en-US" sz="2000" u="none">
                <a:solidFill>
                  <a:schemeClr val="dk1"/>
                </a:solidFill>
                <a:latin typeface="Arial"/>
                <a:ea typeface="Arial"/>
                <a:cs typeface="Arial"/>
                <a:sym typeface="Arial"/>
              </a:rPr>
              <a:t>2 </a:t>
            </a:r>
            <a:r>
              <a:rPr b="1" i="0" lang="en-US" sz="2000" u="none">
                <a:solidFill>
                  <a:schemeClr val="dk1"/>
                </a:solidFill>
                <a:latin typeface="Arial"/>
                <a:ea typeface="Arial"/>
                <a:cs typeface="Arial"/>
                <a:sym typeface="Arial"/>
              </a:rPr>
              <a:t>– P(C2)</a:t>
            </a:r>
            <a:r>
              <a:rPr b="1" baseline="30000" i="0" lang="en-US" sz="2000" u="none">
                <a:solidFill>
                  <a:schemeClr val="dk1"/>
                </a:solidFill>
                <a:latin typeface="Arial"/>
                <a:ea typeface="Arial"/>
                <a:cs typeface="Arial"/>
                <a:sym typeface="Arial"/>
              </a:rPr>
              <a:t>2</a:t>
            </a:r>
            <a:r>
              <a:rPr b="1" i="0" lang="en-US" sz="2000" u="none">
                <a:solidFill>
                  <a:schemeClr val="dk1"/>
                </a:solidFill>
                <a:latin typeface="Arial"/>
                <a:ea typeface="Arial"/>
                <a:cs typeface="Arial"/>
                <a:sym typeface="Arial"/>
              </a:rPr>
              <a:t> = 1 – 0 – 1 = 0 </a:t>
            </a:r>
            <a:endParaRPr/>
          </a:p>
        </p:txBody>
      </p:sp>
      <p:pic>
        <p:nvPicPr>
          <p:cNvPr id="650" name="Google Shape;650;p32"/>
          <p:cNvPicPr preferRelativeResize="0"/>
          <p:nvPr/>
        </p:nvPicPr>
        <p:blipFill rotWithShape="1">
          <a:blip r:embed="rId13">
            <a:alphaModFix/>
          </a:blip>
          <a:srcRect b="0" l="0" r="0" t="0"/>
          <a:stretch/>
        </p:blipFill>
        <p:spPr>
          <a:xfrm>
            <a:off x="2590800" y="1219200"/>
            <a:ext cx="3352800" cy="736600"/>
          </a:xfrm>
          <a:prstGeom prst="rect">
            <a:avLst/>
          </a:prstGeom>
          <a:noFill/>
          <a:ln cap="flat" cmpd="sng" w="9525">
            <a:solidFill>
              <a:schemeClr val="dk1"/>
            </a:solidFill>
            <a:prstDash val="solid"/>
            <a:miter lim="800000"/>
            <a:headEnd len="sm" w="sm" type="none"/>
            <a:tailEnd len="sm" w="sm" type="none"/>
          </a:ln>
        </p:spPr>
      </p:pic>
      <p:sp>
        <p:nvSpPr>
          <p:cNvPr id="651" name="Google Shape;651;p32"/>
          <p:cNvSpPr txBox="1"/>
          <p:nvPr/>
        </p:nvSpPr>
        <p:spPr>
          <a:xfrm>
            <a:off x="3124200" y="3817937"/>
            <a:ext cx="5181600" cy="8540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P(C1) = 1/6          P(C2) = 5/6</a:t>
            </a:r>
            <a:endParaRPr/>
          </a:p>
          <a:p>
            <a:pPr indent="0" lvl="0" marL="0" marR="0" rtl="0" algn="l">
              <a:lnSpc>
                <a:spcPct val="100000"/>
              </a:lnSpc>
              <a:spcBef>
                <a:spcPts val="100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Gini = 1 – (1/6)</a:t>
            </a:r>
            <a:r>
              <a:rPr b="1" baseline="30000" i="0" lang="en-US" sz="2000" u="none">
                <a:solidFill>
                  <a:schemeClr val="dk1"/>
                </a:solidFill>
                <a:latin typeface="Arial"/>
                <a:ea typeface="Arial"/>
                <a:cs typeface="Arial"/>
                <a:sym typeface="Arial"/>
              </a:rPr>
              <a:t>2 </a:t>
            </a:r>
            <a:r>
              <a:rPr b="1" i="0" lang="en-US" sz="2000" u="none">
                <a:solidFill>
                  <a:schemeClr val="dk1"/>
                </a:solidFill>
                <a:latin typeface="Arial"/>
                <a:ea typeface="Arial"/>
                <a:cs typeface="Arial"/>
                <a:sym typeface="Arial"/>
              </a:rPr>
              <a:t>– (5/6)</a:t>
            </a:r>
            <a:r>
              <a:rPr b="1" baseline="30000" i="0" lang="en-US" sz="2000" u="none">
                <a:solidFill>
                  <a:schemeClr val="dk1"/>
                </a:solidFill>
                <a:latin typeface="Arial"/>
                <a:ea typeface="Arial"/>
                <a:cs typeface="Arial"/>
                <a:sym typeface="Arial"/>
              </a:rPr>
              <a:t>2</a:t>
            </a:r>
            <a:r>
              <a:rPr b="1" i="0" lang="en-US" sz="2000" u="none">
                <a:solidFill>
                  <a:schemeClr val="dk1"/>
                </a:solidFill>
                <a:latin typeface="Arial"/>
                <a:ea typeface="Arial"/>
                <a:cs typeface="Arial"/>
                <a:sym typeface="Arial"/>
              </a:rPr>
              <a:t> = 0.278</a:t>
            </a:r>
            <a:endParaRPr/>
          </a:p>
        </p:txBody>
      </p:sp>
      <p:sp>
        <p:nvSpPr>
          <p:cNvPr id="652" name="Google Shape;652;p32"/>
          <p:cNvSpPr txBox="1"/>
          <p:nvPr/>
        </p:nvSpPr>
        <p:spPr>
          <a:xfrm>
            <a:off x="3124200" y="5105400"/>
            <a:ext cx="5181600" cy="8540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P(C1) = 2/6          P(C2) = 4/6</a:t>
            </a:r>
            <a:endParaRPr/>
          </a:p>
          <a:p>
            <a:pPr indent="0" lvl="0" marL="0" marR="0" rtl="0" algn="l">
              <a:lnSpc>
                <a:spcPct val="100000"/>
              </a:lnSpc>
              <a:spcBef>
                <a:spcPts val="100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Gini = 1 – (2/6)</a:t>
            </a:r>
            <a:r>
              <a:rPr b="1" baseline="30000" i="0" lang="en-US" sz="2000" u="none">
                <a:solidFill>
                  <a:schemeClr val="dk1"/>
                </a:solidFill>
                <a:latin typeface="Arial"/>
                <a:ea typeface="Arial"/>
                <a:cs typeface="Arial"/>
                <a:sym typeface="Arial"/>
              </a:rPr>
              <a:t>2 </a:t>
            </a:r>
            <a:r>
              <a:rPr b="1" i="0" lang="en-US" sz="2000" u="none">
                <a:solidFill>
                  <a:schemeClr val="dk1"/>
                </a:solidFill>
                <a:latin typeface="Arial"/>
                <a:ea typeface="Arial"/>
                <a:cs typeface="Arial"/>
                <a:sym typeface="Arial"/>
              </a:rPr>
              <a:t>– (4/6)</a:t>
            </a:r>
            <a:r>
              <a:rPr b="1" baseline="30000" i="0" lang="en-US" sz="2000" u="none">
                <a:solidFill>
                  <a:schemeClr val="dk1"/>
                </a:solidFill>
                <a:latin typeface="Arial"/>
                <a:ea typeface="Arial"/>
                <a:cs typeface="Arial"/>
                <a:sym typeface="Arial"/>
              </a:rPr>
              <a:t>2</a:t>
            </a:r>
            <a:r>
              <a:rPr b="1" i="0" lang="en-US" sz="2000" u="none">
                <a:solidFill>
                  <a:schemeClr val="dk1"/>
                </a:solidFill>
                <a:latin typeface="Arial"/>
                <a:ea typeface="Arial"/>
                <a:cs typeface="Arial"/>
                <a:sym typeface="Arial"/>
              </a:rPr>
              <a:t> = 0.444</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33"/>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Splitting Based on GINI</a:t>
            </a:r>
            <a:endParaRPr/>
          </a:p>
        </p:txBody>
      </p:sp>
      <p:sp>
        <p:nvSpPr>
          <p:cNvPr id="658" name="Google Shape;658;p33"/>
          <p:cNvSpPr txBox="1"/>
          <p:nvPr>
            <p:ph idx="1" type="body"/>
          </p:nvPr>
        </p:nvSpPr>
        <p:spPr>
          <a:xfrm>
            <a:off x="381000" y="1143000"/>
            <a:ext cx="8382000" cy="4438650"/>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Clr>
                <a:srgbClr val="0C7B9C"/>
              </a:buClr>
              <a:buSzPts val="1800"/>
              <a:buFont typeface="Arial"/>
              <a:buChar char="●"/>
            </a:pPr>
            <a:r>
              <a:rPr b="0" i="0" lang="en-US" sz="2400" u="none">
                <a:solidFill>
                  <a:schemeClr val="dk1"/>
                </a:solidFill>
                <a:latin typeface="Arial"/>
                <a:ea typeface="Arial"/>
                <a:cs typeface="Arial"/>
                <a:sym typeface="Arial"/>
              </a:rPr>
              <a:t>Used in CART, SLIQ, SPRINT.</a:t>
            </a:r>
            <a:endParaRPr/>
          </a:p>
          <a:p>
            <a:pPr indent="-342900" lvl="0" marL="342900" rtl="0" algn="l">
              <a:lnSpc>
                <a:spcPct val="100000"/>
              </a:lnSpc>
              <a:spcBef>
                <a:spcPts val="640"/>
              </a:spcBef>
              <a:spcAft>
                <a:spcPts val="0"/>
              </a:spcAft>
              <a:buClr>
                <a:srgbClr val="0C7B9C"/>
              </a:buClr>
              <a:buSzPts val="1800"/>
              <a:buFont typeface="Arial"/>
              <a:buChar char="●"/>
            </a:pPr>
            <a:r>
              <a:rPr b="0" i="0" lang="en-US" sz="2400" u="none">
                <a:solidFill>
                  <a:schemeClr val="dk1"/>
                </a:solidFill>
                <a:latin typeface="Arial"/>
                <a:ea typeface="Arial"/>
                <a:cs typeface="Arial"/>
                <a:sym typeface="Arial"/>
              </a:rPr>
              <a:t>When a node p is split into k partitions (children), the quality of split is computed as,</a:t>
            </a:r>
            <a:endParaRPr/>
          </a:p>
          <a:p>
            <a:pPr indent="-228600" lvl="0" marL="342900" rtl="0" algn="l">
              <a:lnSpc>
                <a:spcPct val="100000"/>
              </a:lnSpc>
              <a:spcBef>
                <a:spcPts val="640"/>
              </a:spcBef>
              <a:spcAft>
                <a:spcPts val="0"/>
              </a:spcAft>
              <a:buClr>
                <a:srgbClr val="0C7B9C"/>
              </a:buClr>
              <a:buSzPts val="1800"/>
              <a:buFont typeface="Arial"/>
              <a:buNone/>
            </a:pPr>
            <a:r>
              <a:t/>
            </a:r>
            <a:endParaRPr b="0" i="0" sz="2400" u="none">
              <a:solidFill>
                <a:schemeClr val="dk1"/>
              </a:solidFill>
              <a:latin typeface="Arial"/>
              <a:ea typeface="Arial"/>
              <a:cs typeface="Arial"/>
              <a:sym typeface="Arial"/>
            </a:endParaRPr>
          </a:p>
          <a:p>
            <a:pPr indent="-228600" lvl="0" marL="342900" rtl="0" algn="l">
              <a:lnSpc>
                <a:spcPct val="100000"/>
              </a:lnSpc>
              <a:spcBef>
                <a:spcPts val="640"/>
              </a:spcBef>
              <a:spcAft>
                <a:spcPts val="0"/>
              </a:spcAft>
              <a:buClr>
                <a:srgbClr val="0C7B9C"/>
              </a:buClr>
              <a:buSzPts val="1800"/>
              <a:buFont typeface="Arial"/>
              <a:buNone/>
            </a:pPr>
            <a:r>
              <a:t/>
            </a:r>
            <a:endParaRPr b="0" i="0" sz="2400" u="none">
              <a:solidFill>
                <a:schemeClr val="dk1"/>
              </a:solidFill>
              <a:latin typeface="Arial"/>
              <a:ea typeface="Arial"/>
              <a:cs typeface="Arial"/>
              <a:sym typeface="Arial"/>
            </a:endParaRPr>
          </a:p>
          <a:p>
            <a:pPr indent="-342900" lvl="0" marL="342900" rtl="0" algn="l">
              <a:lnSpc>
                <a:spcPct val="100000"/>
              </a:lnSpc>
              <a:spcBef>
                <a:spcPts val="640"/>
              </a:spcBef>
              <a:spcAft>
                <a:spcPts val="0"/>
              </a:spcAft>
              <a:buSzPts val="1800"/>
              <a:buNone/>
            </a:pPr>
            <a:r>
              <a:rPr b="0" i="0" lang="en-US" sz="2400" u="none">
                <a:solidFill>
                  <a:schemeClr val="dk1"/>
                </a:solidFill>
                <a:latin typeface="Arial"/>
                <a:ea typeface="Arial"/>
                <a:cs typeface="Arial"/>
                <a:sym typeface="Arial"/>
              </a:rPr>
              <a:t>	</a:t>
            </a:r>
            <a:endParaRPr/>
          </a:p>
          <a:p>
            <a:pPr indent="-342900" lvl="0" marL="342900" rtl="0" algn="l">
              <a:lnSpc>
                <a:spcPct val="100000"/>
              </a:lnSpc>
              <a:spcBef>
                <a:spcPts val="640"/>
              </a:spcBef>
              <a:spcAft>
                <a:spcPts val="0"/>
              </a:spcAft>
              <a:buSzPts val="1800"/>
              <a:buNone/>
            </a:pPr>
            <a:r>
              <a:rPr b="0" i="0" lang="en-US" sz="2400" u="none">
                <a:solidFill>
                  <a:schemeClr val="dk1"/>
                </a:solidFill>
                <a:latin typeface="Arial"/>
                <a:ea typeface="Arial"/>
                <a:cs typeface="Arial"/>
                <a:sym typeface="Arial"/>
              </a:rPr>
              <a:t>	where,	n</a:t>
            </a:r>
            <a:r>
              <a:rPr b="0" baseline="-25000" i="0" lang="en-US" sz="2400" u="none">
                <a:solidFill>
                  <a:schemeClr val="dk1"/>
                </a:solidFill>
                <a:latin typeface="Arial"/>
                <a:ea typeface="Arial"/>
                <a:cs typeface="Arial"/>
                <a:sym typeface="Arial"/>
              </a:rPr>
              <a:t>i</a:t>
            </a:r>
            <a:r>
              <a:rPr b="0" i="0" lang="en-US" sz="2400" u="none">
                <a:solidFill>
                  <a:schemeClr val="dk1"/>
                </a:solidFill>
                <a:latin typeface="Arial"/>
                <a:ea typeface="Arial"/>
                <a:cs typeface="Arial"/>
                <a:sym typeface="Arial"/>
              </a:rPr>
              <a:t> = number of records at child i,</a:t>
            </a:r>
            <a:endParaRPr/>
          </a:p>
          <a:p>
            <a:pPr indent="-342900" lvl="0" marL="342900" rtl="0" algn="l">
              <a:lnSpc>
                <a:spcPct val="100000"/>
              </a:lnSpc>
              <a:spcBef>
                <a:spcPts val="640"/>
              </a:spcBef>
              <a:spcAft>
                <a:spcPts val="0"/>
              </a:spcAft>
              <a:buSzPts val="1800"/>
              <a:buNone/>
            </a:pPr>
            <a:r>
              <a:rPr b="0" i="0" lang="en-US" sz="2400" u="none">
                <a:solidFill>
                  <a:schemeClr val="dk1"/>
                </a:solidFill>
                <a:latin typeface="Arial"/>
                <a:ea typeface="Arial"/>
                <a:cs typeface="Arial"/>
                <a:sym typeface="Arial"/>
              </a:rPr>
              <a:t>    			n</a:t>
            </a:r>
            <a:r>
              <a:rPr b="0" baseline="-25000" i="0" lang="en-US" sz="2400" u="none">
                <a:solidFill>
                  <a:schemeClr val="dk1"/>
                </a:solidFill>
                <a:latin typeface="Arial"/>
                <a:ea typeface="Arial"/>
                <a:cs typeface="Arial"/>
                <a:sym typeface="Arial"/>
              </a:rPr>
              <a:t> </a:t>
            </a:r>
            <a:r>
              <a:rPr b="0" i="0" lang="en-US" sz="2400" u="none">
                <a:solidFill>
                  <a:schemeClr val="dk1"/>
                </a:solidFill>
                <a:latin typeface="Arial"/>
                <a:ea typeface="Arial"/>
                <a:cs typeface="Arial"/>
                <a:sym typeface="Arial"/>
              </a:rPr>
              <a:t> = number of records at node p.</a:t>
            </a:r>
            <a:endParaRPr/>
          </a:p>
        </p:txBody>
      </p:sp>
      <p:pic>
        <p:nvPicPr>
          <p:cNvPr id="659" name="Google Shape;659;p33"/>
          <p:cNvPicPr preferRelativeResize="0"/>
          <p:nvPr/>
        </p:nvPicPr>
        <p:blipFill rotWithShape="1">
          <a:blip r:embed="rId3">
            <a:alphaModFix/>
          </a:blip>
          <a:srcRect b="0" l="0" r="0" t="0"/>
          <a:stretch/>
        </p:blipFill>
        <p:spPr>
          <a:xfrm>
            <a:off x="2667000" y="2590800"/>
            <a:ext cx="3886200" cy="1104900"/>
          </a:xfrm>
          <a:prstGeom prst="rect">
            <a:avLst/>
          </a:prstGeom>
          <a:noFill/>
          <a:ln cap="flat" cmpd="sng" w="9525">
            <a:solidFill>
              <a:schemeClr val="dk1"/>
            </a:solidFill>
            <a:prstDash val="solid"/>
            <a:miter lim="800000"/>
            <a:headEnd len="sm" w="sm" type="none"/>
            <a:tailEnd len="sm" w="sm" type="none"/>
          </a:ln>
        </p:spPr>
      </p:pic>
      <p:sp>
        <p:nvSpPr>
          <p:cNvPr id="660" name="Google Shape;660;p33"/>
          <p:cNvSpPr/>
          <p:nvPr/>
        </p:nvSpPr>
        <p:spPr>
          <a:xfrm>
            <a:off x="4114800" y="4648200"/>
            <a:ext cx="1447800" cy="762000"/>
          </a:xfrm>
          <a:prstGeom prst="ellipse">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sp>
        <p:nvSpPr>
          <p:cNvPr id="661" name="Google Shape;661;p33"/>
          <p:cNvSpPr txBox="1"/>
          <p:nvPr/>
        </p:nvSpPr>
        <p:spPr>
          <a:xfrm>
            <a:off x="4191000" y="4800600"/>
            <a:ext cx="1371600" cy="46196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Node t</a:t>
            </a:r>
            <a:endParaRPr/>
          </a:p>
        </p:txBody>
      </p:sp>
      <p:sp>
        <p:nvSpPr>
          <p:cNvPr id="662" name="Google Shape;662;p33"/>
          <p:cNvSpPr/>
          <p:nvPr/>
        </p:nvSpPr>
        <p:spPr>
          <a:xfrm>
            <a:off x="2667000" y="5699125"/>
            <a:ext cx="1447800" cy="762000"/>
          </a:xfrm>
          <a:prstGeom prst="ellipse">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sp>
        <p:nvSpPr>
          <p:cNvPr id="663" name="Google Shape;663;p33"/>
          <p:cNvSpPr txBox="1"/>
          <p:nvPr/>
        </p:nvSpPr>
        <p:spPr>
          <a:xfrm>
            <a:off x="2667000" y="5715000"/>
            <a:ext cx="1371600" cy="7080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child node 1 </a:t>
            </a:r>
            <a:endParaRPr/>
          </a:p>
        </p:txBody>
      </p:sp>
      <p:sp>
        <p:nvSpPr>
          <p:cNvPr id="664" name="Google Shape;664;p33"/>
          <p:cNvSpPr/>
          <p:nvPr/>
        </p:nvSpPr>
        <p:spPr>
          <a:xfrm>
            <a:off x="4191000" y="5699125"/>
            <a:ext cx="1447800" cy="762000"/>
          </a:xfrm>
          <a:prstGeom prst="ellipse">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sp>
        <p:nvSpPr>
          <p:cNvPr id="665" name="Google Shape;665;p33"/>
          <p:cNvSpPr txBox="1"/>
          <p:nvPr/>
        </p:nvSpPr>
        <p:spPr>
          <a:xfrm>
            <a:off x="4191000" y="5715000"/>
            <a:ext cx="1371600" cy="7080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child node 2 </a:t>
            </a:r>
            <a:endParaRPr/>
          </a:p>
        </p:txBody>
      </p:sp>
      <p:sp>
        <p:nvSpPr>
          <p:cNvPr id="666" name="Google Shape;666;p33"/>
          <p:cNvSpPr/>
          <p:nvPr/>
        </p:nvSpPr>
        <p:spPr>
          <a:xfrm>
            <a:off x="6629400" y="5715000"/>
            <a:ext cx="1447800" cy="762000"/>
          </a:xfrm>
          <a:prstGeom prst="ellipse">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sp>
        <p:nvSpPr>
          <p:cNvPr id="667" name="Google Shape;667;p33"/>
          <p:cNvSpPr txBox="1"/>
          <p:nvPr/>
        </p:nvSpPr>
        <p:spPr>
          <a:xfrm>
            <a:off x="6629400" y="5730875"/>
            <a:ext cx="1371600" cy="7080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child node k </a:t>
            </a:r>
            <a:endParaRPr/>
          </a:p>
        </p:txBody>
      </p:sp>
      <p:cxnSp>
        <p:nvCxnSpPr>
          <p:cNvPr id="668" name="Google Shape;668;p33"/>
          <p:cNvCxnSpPr/>
          <p:nvPr/>
        </p:nvCxnSpPr>
        <p:spPr>
          <a:xfrm flipH="1">
            <a:off x="3733800" y="5410200"/>
            <a:ext cx="990600" cy="381000"/>
          </a:xfrm>
          <a:prstGeom prst="straightConnector1">
            <a:avLst/>
          </a:prstGeom>
          <a:noFill/>
          <a:ln cap="flat" cmpd="sng" w="12700">
            <a:solidFill>
              <a:schemeClr val="dk1"/>
            </a:solidFill>
            <a:prstDash val="solid"/>
            <a:miter lim="800000"/>
            <a:headEnd len="med" w="med" type="none"/>
            <a:tailEnd len="med" w="med" type="triangle"/>
          </a:ln>
        </p:spPr>
      </p:cxnSp>
      <p:cxnSp>
        <p:nvCxnSpPr>
          <p:cNvPr id="669" name="Google Shape;669;p33"/>
          <p:cNvCxnSpPr/>
          <p:nvPr/>
        </p:nvCxnSpPr>
        <p:spPr>
          <a:xfrm>
            <a:off x="4876800" y="5410200"/>
            <a:ext cx="0" cy="320675"/>
          </a:xfrm>
          <a:prstGeom prst="straightConnector1">
            <a:avLst/>
          </a:prstGeom>
          <a:noFill/>
          <a:ln cap="flat" cmpd="sng" w="12700">
            <a:solidFill>
              <a:schemeClr val="dk1"/>
            </a:solidFill>
            <a:prstDash val="solid"/>
            <a:miter lim="800000"/>
            <a:headEnd len="med" w="med" type="none"/>
            <a:tailEnd len="med" w="med" type="triangle"/>
          </a:ln>
        </p:spPr>
      </p:cxnSp>
      <p:cxnSp>
        <p:nvCxnSpPr>
          <p:cNvPr id="670" name="Google Shape;670;p33"/>
          <p:cNvCxnSpPr/>
          <p:nvPr/>
        </p:nvCxnSpPr>
        <p:spPr>
          <a:xfrm>
            <a:off x="5334000" y="5262562"/>
            <a:ext cx="1600200" cy="528637"/>
          </a:xfrm>
          <a:prstGeom prst="straightConnector1">
            <a:avLst/>
          </a:prstGeom>
          <a:noFill/>
          <a:ln cap="flat" cmpd="sng" w="12700">
            <a:solidFill>
              <a:schemeClr val="dk1"/>
            </a:solidFill>
            <a:prstDash val="solid"/>
            <a:miter lim="800000"/>
            <a:headEnd len="med" w="med" type="none"/>
            <a:tailEnd len="med" w="med" type="triangle"/>
          </a:ln>
        </p:spPr>
      </p:cxnSp>
      <p:sp>
        <p:nvSpPr>
          <p:cNvPr id="671" name="Google Shape;671;p33"/>
          <p:cNvSpPr txBox="1"/>
          <p:nvPr/>
        </p:nvSpPr>
        <p:spPr>
          <a:xfrm>
            <a:off x="5638800" y="5867400"/>
            <a:ext cx="914400" cy="4000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34"/>
          <p:cNvSpPr txBox="1"/>
          <p:nvPr>
            <p:ph type="title"/>
          </p:nvPr>
        </p:nvSpPr>
        <p:spPr>
          <a:xfrm>
            <a:off x="228600" y="152400"/>
            <a:ext cx="93726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Binary Attributes: Computing GINI Index</a:t>
            </a:r>
            <a:endParaRPr/>
          </a:p>
        </p:txBody>
      </p:sp>
      <p:sp>
        <p:nvSpPr>
          <p:cNvPr id="677" name="Google Shape;677;p34"/>
          <p:cNvSpPr txBox="1"/>
          <p:nvPr/>
        </p:nvSpPr>
        <p:spPr>
          <a:xfrm>
            <a:off x="304800" y="1143000"/>
            <a:ext cx="8178800" cy="2009775"/>
          </a:xfrm>
          <a:prstGeom prst="rect">
            <a:avLst/>
          </a:prstGeom>
          <a:noFill/>
          <a:ln>
            <a:noFill/>
          </a:ln>
        </p:spPr>
        <p:txBody>
          <a:bodyPr anchorCtr="0" anchor="t" bIns="45700" lIns="91425" spcFirstLastPara="1" rIns="91425" wrap="square" tIns="45700">
            <a:noAutofit/>
          </a:bodyPr>
          <a:lstStyle/>
          <a:p>
            <a:pPr indent="-292100" lvl="0" marL="292100" marR="0" rtl="0" algn="l">
              <a:lnSpc>
                <a:spcPct val="100000"/>
              </a:lnSpc>
              <a:spcBef>
                <a:spcPts val="0"/>
              </a:spcBef>
              <a:spcAft>
                <a:spcPts val="0"/>
              </a:spcAft>
              <a:buClr>
                <a:srgbClr val="0C7B9C"/>
              </a:buClr>
              <a:buSzPts val="1800"/>
              <a:buFont typeface="Arial"/>
              <a:buChar char="●"/>
            </a:pPr>
            <a:r>
              <a:rPr b="0" i="0" lang="en-US" sz="2400" u="none">
                <a:solidFill>
                  <a:schemeClr val="dk1"/>
                </a:solidFill>
                <a:latin typeface="Arial"/>
                <a:ea typeface="Arial"/>
                <a:cs typeface="Arial"/>
                <a:sym typeface="Arial"/>
              </a:rPr>
              <a:t>Splits into two partitions</a:t>
            </a:r>
            <a:endParaRPr/>
          </a:p>
          <a:p>
            <a:pPr indent="-292100" lvl="0" marL="292100" marR="0" rtl="0" algn="l">
              <a:lnSpc>
                <a:spcPct val="100000"/>
              </a:lnSpc>
              <a:spcBef>
                <a:spcPts val="640"/>
              </a:spcBef>
              <a:spcAft>
                <a:spcPts val="0"/>
              </a:spcAft>
              <a:buClr>
                <a:srgbClr val="0C7B9C"/>
              </a:buClr>
              <a:buSzPts val="1800"/>
              <a:buFont typeface="Arial"/>
              <a:buChar char="●"/>
            </a:pPr>
            <a:r>
              <a:rPr b="0" i="0" lang="en-US" sz="2400" u="none">
                <a:solidFill>
                  <a:schemeClr val="dk1"/>
                </a:solidFill>
                <a:latin typeface="Arial"/>
                <a:ea typeface="Arial"/>
                <a:cs typeface="Arial"/>
                <a:sym typeface="Arial"/>
              </a:rPr>
              <a:t>Effect of Weighing partitions: </a:t>
            </a:r>
            <a:endParaRPr/>
          </a:p>
          <a:p>
            <a:pPr indent="-342900" lvl="1" marL="800100" marR="0" rtl="0" algn="l">
              <a:lnSpc>
                <a:spcPct val="100000"/>
              </a:lnSpc>
              <a:spcBef>
                <a:spcPts val="640"/>
              </a:spcBef>
              <a:spcAft>
                <a:spcPts val="0"/>
              </a:spcAft>
              <a:buClr>
                <a:srgbClr val="0C7B9C"/>
              </a:buClr>
              <a:buSzPts val="2400"/>
              <a:buFont typeface="Arial"/>
              <a:buChar char="–"/>
            </a:pPr>
            <a:r>
              <a:rPr b="0" i="0" lang="en-US" sz="2400" u="none" cap="none" strike="noStrike">
                <a:solidFill>
                  <a:schemeClr val="dk1"/>
                </a:solidFill>
                <a:latin typeface="Arial"/>
                <a:ea typeface="Arial"/>
                <a:cs typeface="Arial"/>
                <a:sym typeface="Arial"/>
              </a:rPr>
              <a:t>Larger and Purer Partitions are sought for.</a:t>
            </a:r>
            <a:endParaRPr/>
          </a:p>
        </p:txBody>
      </p:sp>
      <p:sp>
        <p:nvSpPr>
          <p:cNvPr id="678" name="Google Shape;678;p34"/>
          <p:cNvSpPr/>
          <p:nvPr/>
        </p:nvSpPr>
        <p:spPr>
          <a:xfrm>
            <a:off x="3657600" y="2862262"/>
            <a:ext cx="1009650" cy="454025"/>
          </a:xfrm>
          <a:prstGeom prst="ellipse">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B?</a:t>
            </a:r>
            <a:endParaRPr/>
          </a:p>
        </p:txBody>
      </p:sp>
      <p:cxnSp>
        <p:nvCxnSpPr>
          <p:cNvPr id="679" name="Google Shape;679;p34"/>
          <p:cNvCxnSpPr/>
          <p:nvPr/>
        </p:nvCxnSpPr>
        <p:spPr>
          <a:xfrm flipH="1">
            <a:off x="3082925" y="3319462"/>
            <a:ext cx="1108075" cy="725487"/>
          </a:xfrm>
          <a:prstGeom prst="straightConnector1">
            <a:avLst/>
          </a:prstGeom>
          <a:noFill/>
          <a:ln cap="flat" cmpd="sng" w="9525">
            <a:solidFill>
              <a:schemeClr val="dk1"/>
            </a:solidFill>
            <a:prstDash val="solid"/>
            <a:miter lim="800000"/>
            <a:headEnd len="med" w="med" type="none"/>
            <a:tailEnd len="med" w="med" type="none"/>
          </a:ln>
        </p:spPr>
      </p:cxnSp>
      <p:cxnSp>
        <p:nvCxnSpPr>
          <p:cNvPr id="680" name="Google Shape;680;p34"/>
          <p:cNvCxnSpPr/>
          <p:nvPr/>
        </p:nvCxnSpPr>
        <p:spPr>
          <a:xfrm>
            <a:off x="4191000" y="3319462"/>
            <a:ext cx="1184275" cy="725487"/>
          </a:xfrm>
          <a:prstGeom prst="straightConnector1">
            <a:avLst/>
          </a:prstGeom>
          <a:noFill/>
          <a:ln cap="flat" cmpd="sng" w="9525">
            <a:solidFill>
              <a:schemeClr val="dk1"/>
            </a:solidFill>
            <a:prstDash val="solid"/>
            <a:miter lim="800000"/>
            <a:headEnd len="med" w="med" type="none"/>
            <a:tailEnd len="med" w="med" type="none"/>
          </a:ln>
        </p:spPr>
      </p:cxnSp>
      <p:sp>
        <p:nvSpPr>
          <p:cNvPr id="681" name="Google Shape;681;p34"/>
          <p:cNvSpPr txBox="1"/>
          <p:nvPr/>
        </p:nvSpPr>
        <p:spPr>
          <a:xfrm>
            <a:off x="2809875" y="3435350"/>
            <a:ext cx="539750" cy="36671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Yes</a:t>
            </a:r>
            <a:endParaRPr/>
          </a:p>
        </p:txBody>
      </p:sp>
      <p:sp>
        <p:nvSpPr>
          <p:cNvPr id="682" name="Google Shape;682;p34"/>
          <p:cNvSpPr txBox="1"/>
          <p:nvPr/>
        </p:nvSpPr>
        <p:spPr>
          <a:xfrm>
            <a:off x="5299075" y="3435350"/>
            <a:ext cx="463550" cy="36671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No</a:t>
            </a:r>
            <a:endParaRPr/>
          </a:p>
        </p:txBody>
      </p:sp>
      <p:sp>
        <p:nvSpPr>
          <p:cNvPr id="683" name="Google Shape;683;p34"/>
          <p:cNvSpPr txBox="1"/>
          <p:nvPr/>
        </p:nvSpPr>
        <p:spPr>
          <a:xfrm>
            <a:off x="2667000" y="4044950"/>
            <a:ext cx="936625" cy="341312"/>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Node N1</a:t>
            </a:r>
            <a:endParaRPr/>
          </a:p>
        </p:txBody>
      </p:sp>
      <p:sp>
        <p:nvSpPr>
          <p:cNvPr id="684" name="Google Shape;684;p34"/>
          <p:cNvSpPr txBox="1"/>
          <p:nvPr/>
        </p:nvSpPr>
        <p:spPr>
          <a:xfrm>
            <a:off x="4854575" y="4044950"/>
            <a:ext cx="936625" cy="341312"/>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Node N2</a:t>
            </a:r>
            <a:endParaRPr/>
          </a:p>
        </p:txBody>
      </p:sp>
      <p:graphicFrame>
        <p:nvGraphicFramePr>
          <p:cNvPr id="685" name="Google Shape;685;p34"/>
          <p:cNvGraphicFramePr/>
          <p:nvPr/>
        </p:nvGraphicFramePr>
        <p:xfrm>
          <a:off x="6553200" y="2590800"/>
          <a:ext cx="1981200" cy="1790700"/>
        </p:xfrm>
        <a:graphic>
          <a:graphicData uri="http://schemas.openxmlformats.org/presentationml/2006/ole">
            <mc:AlternateContent>
              <mc:Choice Requires="v">
                <p:oleObj r:id="rId4" imgH="1790700" imgW="1981200" progId="Word.Document.8" spid="_x0000_s1">
                  <p:embed/>
                </p:oleObj>
              </mc:Choice>
              <mc:Fallback>
                <p:oleObj r:id="rId5" imgH="1790700" imgW="1981200" progId="Word.Document.8">
                  <p:embed/>
                  <p:pic>
                    <p:nvPicPr>
                      <p:cNvPr id="685" name="Google Shape;685;p34"/>
                      <p:cNvPicPr preferRelativeResize="0"/>
                      <p:nvPr/>
                    </p:nvPicPr>
                    <p:blipFill rotWithShape="1">
                      <a:blip r:embed="rId6">
                        <a:alphaModFix/>
                      </a:blip>
                      <a:srcRect b="0" l="0" r="0" t="0"/>
                      <a:stretch/>
                    </p:blipFill>
                    <p:spPr>
                      <a:xfrm>
                        <a:off x="6553200" y="2590800"/>
                        <a:ext cx="1981200" cy="1790700"/>
                      </a:xfrm>
                      <a:prstGeom prst="rect">
                        <a:avLst/>
                      </a:prstGeom>
                      <a:noFill/>
                      <a:ln>
                        <a:noFill/>
                      </a:ln>
                    </p:spPr>
                  </p:pic>
                </p:oleObj>
              </mc:Fallback>
            </mc:AlternateContent>
          </a:graphicData>
        </a:graphic>
      </p:graphicFrame>
      <p:graphicFrame>
        <p:nvGraphicFramePr>
          <p:cNvPr id="686" name="Google Shape;686;p34"/>
          <p:cNvGraphicFramePr/>
          <p:nvPr/>
        </p:nvGraphicFramePr>
        <p:xfrm>
          <a:off x="3276600" y="4648200"/>
          <a:ext cx="1905000" cy="1471612"/>
        </p:xfrm>
        <a:graphic>
          <a:graphicData uri="http://schemas.openxmlformats.org/presentationml/2006/ole">
            <mc:AlternateContent>
              <mc:Choice Requires="v">
                <p:oleObj r:id="rId7" imgH="1471612" imgW="1905000" progId="Word.Document.8" spid="_x0000_s2">
                  <p:embed/>
                </p:oleObj>
              </mc:Choice>
              <mc:Fallback>
                <p:oleObj r:id="rId8" imgH="1471612" imgW="1905000" progId="Word.Document.8">
                  <p:embed/>
                  <p:pic>
                    <p:nvPicPr>
                      <p:cNvPr id="686" name="Google Shape;686;p34"/>
                      <p:cNvPicPr preferRelativeResize="0"/>
                      <p:nvPr/>
                    </p:nvPicPr>
                    <p:blipFill rotWithShape="1">
                      <a:blip r:embed="rId9">
                        <a:alphaModFix/>
                      </a:blip>
                      <a:srcRect b="0" l="0" r="0" t="0"/>
                      <a:stretch/>
                    </p:blipFill>
                    <p:spPr>
                      <a:xfrm>
                        <a:off x="3276600" y="4648200"/>
                        <a:ext cx="1905000" cy="1471612"/>
                      </a:xfrm>
                      <a:prstGeom prst="rect">
                        <a:avLst/>
                      </a:prstGeom>
                      <a:noFill/>
                      <a:ln>
                        <a:noFill/>
                      </a:ln>
                    </p:spPr>
                  </p:pic>
                </p:oleObj>
              </mc:Fallback>
            </mc:AlternateContent>
          </a:graphicData>
        </a:graphic>
      </p:graphicFrame>
      <p:sp>
        <p:nvSpPr>
          <p:cNvPr id="687" name="Google Shape;687;p34"/>
          <p:cNvSpPr txBox="1"/>
          <p:nvPr/>
        </p:nvSpPr>
        <p:spPr>
          <a:xfrm>
            <a:off x="381000" y="4191000"/>
            <a:ext cx="2438400" cy="20732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Gini(N1) </a:t>
            </a:r>
            <a:br>
              <a:rPr b="1" i="0" lang="en-US" sz="2000" u="none">
                <a:solidFill>
                  <a:schemeClr val="dk1"/>
                </a:solidFill>
                <a:latin typeface="Arial"/>
                <a:ea typeface="Arial"/>
                <a:cs typeface="Arial"/>
                <a:sym typeface="Arial"/>
              </a:rPr>
            </a:br>
            <a:r>
              <a:rPr b="1" i="0" lang="en-US" sz="2000" u="none">
                <a:solidFill>
                  <a:schemeClr val="dk1"/>
                </a:solidFill>
                <a:latin typeface="Arial"/>
                <a:ea typeface="Arial"/>
                <a:cs typeface="Arial"/>
                <a:sym typeface="Arial"/>
              </a:rPr>
              <a:t>= 1 – (5/7)</a:t>
            </a:r>
            <a:r>
              <a:rPr b="1" baseline="30000" i="0" lang="en-US" sz="2000" u="none">
                <a:solidFill>
                  <a:schemeClr val="dk1"/>
                </a:solidFill>
                <a:latin typeface="Arial"/>
                <a:ea typeface="Arial"/>
                <a:cs typeface="Arial"/>
                <a:sym typeface="Arial"/>
              </a:rPr>
              <a:t>2 </a:t>
            </a:r>
            <a:r>
              <a:rPr b="1" i="0" lang="en-US" sz="2000" u="none">
                <a:solidFill>
                  <a:schemeClr val="dk1"/>
                </a:solidFill>
                <a:latin typeface="Arial"/>
                <a:ea typeface="Arial"/>
                <a:cs typeface="Arial"/>
                <a:sym typeface="Arial"/>
              </a:rPr>
              <a:t>– (2/7)</a:t>
            </a:r>
            <a:r>
              <a:rPr b="1" baseline="30000" i="0" lang="en-US" sz="2000" u="none">
                <a:solidFill>
                  <a:schemeClr val="dk1"/>
                </a:solidFill>
                <a:latin typeface="Arial"/>
                <a:ea typeface="Arial"/>
                <a:cs typeface="Arial"/>
                <a:sym typeface="Arial"/>
              </a:rPr>
              <a:t>2</a:t>
            </a:r>
            <a:r>
              <a:rPr b="1" i="0" lang="en-US" sz="2000" u="none">
                <a:solidFill>
                  <a:schemeClr val="dk1"/>
                </a:solidFill>
                <a:latin typeface="Arial"/>
                <a:ea typeface="Arial"/>
                <a:cs typeface="Arial"/>
                <a:sym typeface="Arial"/>
              </a:rPr>
              <a:t> </a:t>
            </a:r>
            <a:br>
              <a:rPr b="1" i="0" lang="en-US" sz="2000" u="none">
                <a:solidFill>
                  <a:schemeClr val="dk1"/>
                </a:solidFill>
                <a:latin typeface="Arial"/>
                <a:ea typeface="Arial"/>
                <a:cs typeface="Arial"/>
                <a:sym typeface="Arial"/>
              </a:rPr>
            </a:br>
            <a:r>
              <a:rPr b="1" i="0" lang="en-US" sz="2000" u="none">
                <a:solidFill>
                  <a:schemeClr val="dk1"/>
                </a:solidFill>
                <a:latin typeface="Arial"/>
                <a:ea typeface="Arial"/>
                <a:cs typeface="Arial"/>
                <a:sym typeface="Arial"/>
              </a:rPr>
              <a:t>= 0.408 </a:t>
            </a:r>
            <a:endParaRPr/>
          </a:p>
          <a:p>
            <a:pPr indent="0" lvl="0" marL="0" marR="0" rtl="0" algn="l">
              <a:lnSpc>
                <a:spcPct val="100000"/>
              </a:lnSpc>
              <a:spcBef>
                <a:spcPts val="100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Gini(N2) </a:t>
            </a:r>
            <a:br>
              <a:rPr b="1" i="0" lang="en-US" sz="2000" u="none">
                <a:solidFill>
                  <a:schemeClr val="dk1"/>
                </a:solidFill>
                <a:latin typeface="Arial"/>
                <a:ea typeface="Arial"/>
                <a:cs typeface="Arial"/>
                <a:sym typeface="Arial"/>
              </a:rPr>
            </a:br>
            <a:r>
              <a:rPr b="1" i="0" lang="en-US" sz="2000" u="none">
                <a:solidFill>
                  <a:schemeClr val="dk1"/>
                </a:solidFill>
                <a:latin typeface="Arial"/>
                <a:ea typeface="Arial"/>
                <a:cs typeface="Arial"/>
                <a:sym typeface="Arial"/>
              </a:rPr>
              <a:t>= 1 – (1/5)</a:t>
            </a:r>
            <a:r>
              <a:rPr b="1" baseline="30000" i="0" lang="en-US" sz="2000" u="none">
                <a:solidFill>
                  <a:schemeClr val="dk1"/>
                </a:solidFill>
                <a:latin typeface="Arial"/>
                <a:ea typeface="Arial"/>
                <a:cs typeface="Arial"/>
                <a:sym typeface="Arial"/>
              </a:rPr>
              <a:t>2 </a:t>
            </a:r>
            <a:r>
              <a:rPr b="1" i="0" lang="en-US" sz="2000" u="none">
                <a:solidFill>
                  <a:schemeClr val="dk1"/>
                </a:solidFill>
                <a:latin typeface="Arial"/>
                <a:ea typeface="Arial"/>
                <a:cs typeface="Arial"/>
                <a:sym typeface="Arial"/>
              </a:rPr>
              <a:t>– (4/5)</a:t>
            </a:r>
            <a:r>
              <a:rPr b="1" baseline="30000" i="0" lang="en-US" sz="2000" u="none">
                <a:solidFill>
                  <a:schemeClr val="dk1"/>
                </a:solidFill>
                <a:latin typeface="Arial"/>
                <a:ea typeface="Arial"/>
                <a:cs typeface="Arial"/>
                <a:sym typeface="Arial"/>
              </a:rPr>
              <a:t>2</a:t>
            </a:r>
            <a:r>
              <a:rPr b="1" i="0" lang="en-US" sz="2000" u="none">
                <a:solidFill>
                  <a:schemeClr val="dk1"/>
                </a:solidFill>
                <a:latin typeface="Arial"/>
                <a:ea typeface="Arial"/>
                <a:cs typeface="Arial"/>
                <a:sym typeface="Arial"/>
              </a:rPr>
              <a:t> </a:t>
            </a:r>
            <a:br>
              <a:rPr b="1" i="0" lang="en-US" sz="2000" u="none">
                <a:solidFill>
                  <a:schemeClr val="dk1"/>
                </a:solidFill>
                <a:latin typeface="Arial"/>
                <a:ea typeface="Arial"/>
                <a:cs typeface="Arial"/>
                <a:sym typeface="Arial"/>
              </a:rPr>
            </a:br>
            <a:r>
              <a:rPr b="1" i="0" lang="en-US" sz="2000" u="none">
                <a:solidFill>
                  <a:schemeClr val="dk1"/>
                </a:solidFill>
                <a:latin typeface="Arial"/>
                <a:ea typeface="Arial"/>
                <a:cs typeface="Arial"/>
                <a:sym typeface="Arial"/>
              </a:rPr>
              <a:t>= 0.320</a:t>
            </a:r>
            <a:endParaRPr/>
          </a:p>
        </p:txBody>
      </p:sp>
      <p:sp>
        <p:nvSpPr>
          <p:cNvPr id="688" name="Google Shape;688;p34"/>
          <p:cNvSpPr txBox="1"/>
          <p:nvPr/>
        </p:nvSpPr>
        <p:spPr>
          <a:xfrm>
            <a:off x="5943600" y="4648200"/>
            <a:ext cx="2438400" cy="13112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Gini(Children) </a:t>
            </a:r>
            <a:br>
              <a:rPr b="1" i="0" lang="en-US" sz="2000" u="none">
                <a:solidFill>
                  <a:schemeClr val="dk1"/>
                </a:solidFill>
                <a:latin typeface="Arial"/>
                <a:ea typeface="Arial"/>
                <a:cs typeface="Arial"/>
                <a:sym typeface="Arial"/>
              </a:rPr>
            </a:br>
            <a:r>
              <a:rPr b="1" i="0" lang="en-US" sz="2000" u="none">
                <a:solidFill>
                  <a:schemeClr val="dk1"/>
                </a:solidFill>
                <a:latin typeface="Arial"/>
                <a:ea typeface="Arial"/>
                <a:cs typeface="Arial"/>
                <a:sym typeface="Arial"/>
              </a:rPr>
              <a:t>= 7/12 * 0.408 + </a:t>
            </a:r>
            <a:br>
              <a:rPr b="1" i="0" lang="en-US" sz="2000" u="none">
                <a:solidFill>
                  <a:schemeClr val="dk1"/>
                </a:solidFill>
                <a:latin typeface="Arial"/>
                <a:ea typeface="Arial"/>
                <a:cs typeface="Arial"/>
                <a:sym typeface="Arial"/>
              </a:rPr>
            </a:br>
            <a:r>
              <a:rPr b="1" i="0" lang="en-US" sz="2000" u="none">
                <a:solidFill>
                  <a:schemeClr val="dk1"/>
                </a:solidFill>
                <a:latin typeface="Arial"/>
                <a:ea typeface="Arial"/>
                <a:cs typeface="Arial"/>
                <a:sym typeface="Arial"/>
              </a:rPr>
              <a:t>   5/12 * 0.320</a:t>
            </a:r>
            <a:br>
              <a:rPr b="1" i="0" lang="en-US" sz="2000" u="none">
                <a:solidFill>
                  <a:schemeClr val="dk1"/>
                </a:solidFill>
                <a:latin typeface="Arial"/>
                <a:ea typeface="Arial"/>
                <a:cs typeface="Arial"/>
                <a:sym typeface="Arial"/>
              </a:rPr>
            </a:br>
            <a:r>
              <a:rPr b="1" i="0" lang="en-US" sz="2000" u="none">
                <a:solidFill>
                  <a:schemeClr val="dk1"/>
                </a:solidFill>
                <a:latin typeface="Arial"/>
                <a:ea typeface="Arial"/>
                <a:cs typeface="Arial"/>
                <a:sym typeface="Arial"/>
              </a:rPr>
              <a:t>= 0.371</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35"/>
          <p:cNvSpPr txBox="1"/>
          <p:nvPr>
            <p:ph type="title"/>
          </p:nvPr>
        </p:nvSpPr>
        <p:spPr>
          <a:xfrm>
            <a:off x="381000" y="152400"/>
            <a:ext cx="8458200" cy="533400"/>
          </a:xfrm>
          <a:prstGeom prst="rect">
            <a:avLst/>
          </a:prstGeom>
          <a:noFill/>
          <a:ln>
            <a:noFill/>
          </a:ln>
        </p:spPr>
        <p:txBody>
          <a:bodyPr anchorCtr="0" anchor="b" bIns="44450" lIns="90475" spcFirstLastPara="1" rIns="90475" wrap="square" tIns="44450">
            <a:noAutofit/>
          </a:bodyPr>
          <a:lstStyle/>
          <a:p>
            <a:pPr indent="0" lvl="0" marL="0" rtl="0" algn="l">
              <a:lnSpc>
                <a:spcPct val="128571"/>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Categorical Attributes: Computing Gini Index</a:t>
            </a:r>
            <a:endParaRPr/>
          </a:p>
        </p:txBody>
      </p:sp>
      <p:sp>
        <p:nvSpPr>
          <p:cNvPr id="694" name="Google Shape;694;p35"/>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1800"/>
              <a:buFont typeface="Arial"/>
              <a:buChar char="●"/>
            </a:pPr>
            <a:r>
              <a:rPr b="0" i="0" lang="en-US" sz="2400" u="none">
                <a:solidFill>
                  <a:schemeClr val="dk1"/>
                </a:solidFill>
                <a:latin typeface="Arial"/>
                <a:ea typeface="Arial"/>
                <a:cs typeface="Arial"/>
                <a:sym typeface="Arial"/>
              </a:rPr>
              <a:t>For each distinct value, gather counts for each class in the dataset</a:t>
            </a:r>
            <a:endParaRPr/>
          </a:p>
          <a:p>
            <a:pPr indent="-292100" lvl="0" marL="292100" rtl="0" algn="l">
              <a:lnSpc>
                <a:spcPct val="100000"/>
              </a:lnSpc>
              <a:spcBef>
                <a:spcPts val="640"/>
              </a:spcBef>
              <a:spcAft>
                <a:spcPts val="0"/>
              </a:spcAft>
              <a:buClr>
                <a:srgbClr val="0C7B9C"/>
              </a:buClr>
              <a:buSzPts val="1800"/>
              <a:buFont typeface="Arial"/>
              <a:buChar char="●"/>
            </a:pPr>
            <a:r>
              <a:rPr b="0" i="0" lang="en-US" sz="2400" u="none">
                <a:solidFill>
                  <a:schemeClr val="dk1"/>
                </a:solidFill>
                <a:latin typeface="Arial"/>
                <a:ea typeface="Arial"/>
                <a:cs typeface="Arial"/>
                <a:sym typeface="Arial"/>
              </a:rPr>
              <a:t>Use the count matrix to make decisions</a:t>
            </a:r>
            <a:endParaRPr/>
          </a:p>
        </p:txBody>
      </p:sp>
      <p:graphicFrame>
        <p:nvGraphicFramePr>
          <p:cNvPr id="695" name="Google Shape;695;p35"/>
          <p:cNvGraphicFramePr/>
          <p:nvPr/>
        </p:nvGraphicFramePr>
        <p:xfrm>
          <a:off x="3886200" y="3810000"/>
          <a:ext cx="2609850" cy="1768475"/>
        </p:xfrm>
        <a:graphic>
          <a:graphicData uri="http://schemas.openxmlformats.org/presentationml/2006/ole">
            <mc:AlternateContent>
              <mc:Choice Requires="v">
                <p:oleObj r:id="rId4" imgH="1768475" imgW="2609850" progId="Word.Document.8" spid="_x0000_s1">
                  <p:embed/>
                </p:oleObj>
              </mc:Choice>
              <mc:Fallback>
                <p:oleObj r:id="rId5" imgH="1768475" imgW="2609850" progId="Word.Document.8">
                  <p:embed/>
                  <p:pic>
                    <p:nvPicPr>
                      <p:cNvPr id="695" name="Google Shape;695;p35"/>
                      <p:cNvPicPr preferRelativeResize="0"/>
                      <p:nvPr/>
                    </p:nvPicPr>
                    <p:blipFill rotWithShape="1">
                      <a:blip r:embed="rId6">
                        <a:alphaModFix/>
                      </a:blip>
                      <a:srcRect b="0" l="0" r="0" t="0"/>
                      <a:stretch/>
                    </p:blipFill>
                    <p:spPr>
                      <a:xfrm>
                        <a:off x="3886200" y="3810000"/>
                        <a:ext cx="2609850" cy="1768475"/>
                      </a:xfrm>
                      <a:prstGeom prst="rect">
                        <a:avLst/>
                      </a:prstGeom>
                      <a:noFill/>
                      <a:ln>
                        <a:noFill/>
                      </a:ln>
                    </p:spPr>
                  </p:pic>
                </p:oleObj>
              </mc:Fallback>
            </mc:AlternateContent>
          </a:graphicData>
        </a:graphic>
      </p:graphicFrame>
      <p:graphicFrame>
        <p:nvGraphicFramePr>
          <p:cNvPr id="696" name="Google Shape;696;p35"/>
          <p:cNvGraphicFramePr/>
          <p:nvPr/>
        </p:nvGraphicFramePr>
        <p:xfrm>
          <a:off x="6381750" y="3810000"/>
          <a:ext cx="2609850" cy="1768475"/>
        </p:xfrm>
        <a:graphic>
          <a:graphicData uri="http://schemas.openxmlformats.org/presentationml/2006/ole">
            <mc:AlternateContent>
              <mc:Choice Requires="v">
                <p:oleObj r:id="rId7" imgH="1768475" imgW="2609850" progId="Word.Document.8" spid="_x0000_s2">
                  <p:embed/>
                </p:oleObj>
              </mc:Choice>
              <mc:Fallback>
                <p:oleObj r:id="rId8" imgH="1768475" imgW="2609850" progId="Word.Document.8">
                  <p:embed/>
                  <p:pic>
                    <p:nvPicPr>
                      <p:cNvPr id="696" name="Google Shape;696;p35"/>
                      <p:cNvPicPr preferRelativeResize="0"/>
                      <p:nvPr/>
                    </p:nvPicPr>
                    <p:blipFill rotWithShape="1">
                      <a:blip r:embed="rId9">
                        <a:alphaModFix/>
                      </a:blip>
                      <a:srcRect b="0" l="0" r="0" t="0"/>
                      <a:stretch/>
                    </p:blipFill>
                    <p:spPr>
                      <a:xfrm>
                        <a:off x="6381750" y="3810000"/>
                        <a:ext cx="2609850" cy="1768475"/>
                      </a:xfrm>
                      <a:prstGeom prst="rect">
                        <a:avLst/>
                      </a:prstGeom>
                      <a:noFill/>
                      <a:ln>
                        <a:noFill/>
                      </a:ln>
                    </p:spPr>
                  </p:pic>
                </p:oleObj>
              </mc:Fallback>
            </mc:AlternateContent>
          </a:graphicData>
        </a:graphic>
      </p:graphicFrame>
      <p:graphicFrame>
        <p:nvGraphicFramePr>
          <p:cNvPr id="697" name="Google Shape;697;p35"/>
          <p:cNvGraphicFramePr/>
          <p:nvPr/>
        </p:nvGraphicFramePr>
        <p:xfrm>
          <a:off x="304800" y="3810000"/>
          <a:ext cx="2744787" cy="1524000"/>
        </p:xfrm>
        <a:graphic>
          <a:graphicData uri="http://schemas.openxmlformats.org/presentationml/2006/ole">
            <mc:AlternateContent>
              <mc:Choice Requires="v">
                <p:oleObj r:id="rId10" imgH="1524000" imgW="2744787" progId="Word.Document.8" spid="_x0000_s3">
                  <p:embed/>
                </p:oleObj>
              </mc:Choice>
              <mc:Fallback>
                <p:oleObj r:id="rId11" imgH="1524000" imgW="2744787" progId="Word.Document.8">
                  <p:embed/>
                  <p:pic>
                    <p:nvPicPr>
                      <p:cNvPr id="697" name="Google Shape;697;p35"/>
                      <p:cNvPicPr preferRelativeResize="0"/>
                      <p:nvPr/>
                    </p:nvPicPr>
                    <p:blipFill rotWithShape="1">
                      <a:blip r:embed="rId12">
                        <a:alphaModFix/>
                      </a:blip>
                      <a:srcRect b="0" l="0" r="0" t="0"/>
                      <a:stretch/>
                    </p:blipFill>
                    <p:spPr>
                      <a:xfrm>
                        <a:off x="304800" y="3810000"/>
                        <a:ext cx="2744787" cy="1524000"/>
                      </a:xfrm>
                      <a:prstGeom prst="rect">
                        <a:avLst/>
                      </a:prstGeom>
                      <a:noFill/>
                      <a:ln>
                        <a:noFill/>
                      </a:ln>
                    </p:spPr>
                  </p:pic>
                </p:oleObj>
              </mc:Fallback>
            </mc:AlternateContent>
          </a:graphicData>
        </a:graphic>
      </p:graphicFrame>
      <p:cxnSp>
        <p:nvCxnSpPr>
          <p:cNvPr id="698" name="Google Shape;698;p35"/>
          <p:cNvCxnSpPr/>
          <p:nvPr/>
        </p:nvCxnSpPr>
        <p:spPr>
          <a:xfrm flipH="1">
            <a:off x="3581400" y="2971800"/>
            <a:ext cx="1587" cy="2438400"/>
          </a:xfrm>
          <a:prstGeom prst="straightConnector1">
            <a:avLst/>
          </a:prstGeom>
          <a:noFill/>
          <a:ln cap="flat" cmpd="sng" w="38100">
            <a:solidFill>
              <a:schemeClr val="dk2"/>
            </a:solidFill>
            <a:prstDash val="solid"/>
            <a:miter lim="800000"/>
            <a:headEnd len="med" w="med" type="none"/>
            <a:tailEnd len="med" w="med" type="none"/>
          </a:ln>
        </p:spPr>
      </p:cxnSp>
      <p:sp>
        <p:nvSpPr>
          <p:cNvPr id="699" name="Google Shape;699;p35"/>
          <p:cNvSpPr txBox="1"/>
          <p:nvPr/>
        </p:nvSpPr>
        <p:spPr>
          <a:xfrm>
            <a:off x="915987" y="2868612"/>
            <a:ext cx="175260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Multi-way split</a:t>
            </a:r>
            <a:endParaRPr/>
          </a:p>
        </p:txBody>
      </p:sp>
      <p:sp>
        <p:nvSpPr>
          <p:cNvPr id="700" name="Google Shape;700;p35"/>
          <p:cNvSpPr txBox="1"/>
          <p:nvPr/>
        </p:nvSpPr>
        <p:spPr>
          <a:xfrm>
            <a:off x="4719637" y="2868612"/>
            <a:ext cx="3138487" cy="7016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Two-way split </a:t>
            </a:r>
            <a:endParaRPr/>
          </a:p>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(find best partition of values)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36"/>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28571"/>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Continuous Attributes: Computing Gini Index</a:t>
            </a:r>
            <a:endParaRPr/>
          </a:p>
        </p:txBody>
      </p:sp>
      <p:sp>
        <p:nvSpPr>
          <p:cNvPr id="706" name="Google Shape;706;p36"/>
          <p:cNvSpPr txBox="1"/>
          <p:nvPr>
            <p:ph idx="1" type="body"/>
          </p:nvPr>
        </p:nvSpPr>
        <p:spPr>
          <a:xfrm>
            <a:off x="411162" y="1143000"/>
            <a:ext cx="4999037"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90000"/>
              </a:lnSpc>
              <a:spcBef>
                <a:spcPts val="0"/>
              </a:spcBef>
              <a:spcAft>
                <a:spcPts val="0"/>
              </a:spcAft>
              <a:buClr>
                <a:srgbClr val="0C7B9C"/>
              </a:buClr>
              <a:buSzPts val="1500"/>
              <a:buFont typeface="Arial"/>
              <a:buChar char="●"/>
            </a:pPr>
            <a:r>
              <a:rPr b="0" i="0" lang="en-US" sz="2000" u="none">
                <a:solidFill>
                  <a:schemeClr val="dk1"/>
                </a:solidFill>
                <a:latin typeface="Arial"/>
                <a:ea typeface="Arial"/>
                <a:cs typeface="Arial"/>
                <a:sym typeface="Arial"/>
              </a:rPr>
              <a:t>Use Binary Decisions based on one value</a:t>
            </a:r>
            <a:endParaRPr/>
          </a:p>
          <a:p>
            <a:pPr indent="-292100" lvl="0" marL="292100" rtl="0" algn="l">
              <a:lnSpc>
                <a:spcPct val="90000"/>
              </a:lnSpc>
              <a:spcBef>
                <a:spcPts val="600"/>
              </a:spcBef>
              <a:spcAft>
                <a:spcPts val="0"/>
              </a:spcAft>
              <a:buClr>
                <a:srgbClr val="0C7B9C"/>
              </a:buClr>
              <a:buSzPts val="1500"/>
              <a:buFont typeface="Arial"/>
              <a:buChar char="●"/>
            </a:pPr>
            <a:r>
              <a:rPr b="0" i="0" lang="en-US" sz="2000" u="none">
                <a:solidFill>
                  <a:schemeClr val="dk1"/>
                </a:solidFill>
                <a:latin typeface="Arial"/>
                <a:ea typeface="Arial"/>
                <a:cs typeface="Arial"/>
                <a:sym typeface="Arial"/>
              </a:rPr>
              <a:t>Several Choices for the splitting value</a:t>
            </a:r>
            <a:endParaRPr/>
          </a:p>
          <a:p>
            <a:pPr indent="-342900" lvl="1" marL="800100" rtl="0" algn="l">
              <a:lnSpc>
                <a:spcPct val="90000"/>
              </a:lnSpc>
              <a:spcBef>
                <a:spcPts val="600"/>
              </a:spcBef>
              <a:spcAft>
                <a:spcPts val="0"/>
              </a:spcAft>
              <a:buClr>
                <a:srgbClr val="0C7B9C"/>
              </a:buClr>
              <a:buSzPts val="2000"/>
              <a:buFont typeface="Arial"/>
              <a:buChar char="–"/>
            </a:pPr>
            <a:r>
              <a:rPr b="0" i="0" lang="en-US" sz="2000" u="none">
                <a:solidFill>
                  <a:schemeClr val="dk1"/>
                </a:solidFill>
                <a:latin typeface="Arial"/>
                <a:ea typeface="Arial"/>
                <a:cs typeface="Arial"/>
                <a:sym typeface="Arial"/>
              </a:rPr>
              <a:t>Number of possible splitting values </a:t>
            </a:r>
            <a:br>
              <a:rPr b="0" i="0" lang="en-US" sz="2000" u="none">
                <a:solidFill>
                  <a:schemeClr val="dk1"/>
                </a:solidFill>
                <a:latin typeface="Arial"/>
                <a:ea typeface="Arial"/>
                <a:cs typeface="Arial"/>
                <a:sym typeface="Arial"/>
              </a:rPr>
            </a:br>
            <a:r>
              <a:rPr b="0" i="0" lang="en-US" sz="2000" u="none">
                <a:solidFill>
                  <a:schemeClr val="dk1"/>
                </a:solidFill>
                <a:latin typeface="Arial"/>
                <a:ea typeface="Arial"/>
                <a:cs typeface="Arial"/>
                <a:sym typeface="Arial"/>
              </a:rPr>
              <a:t>= Number of distinct values</a:t>
            </a:r>
            <a:endParaRPr/>
          </a:p>
          <a:p>
            <a:pPr indent="-292100" lvl="0" marL="292100" rtl="0" algn="l">
              <a:lnSpc>
                <a:spcPct val="90000"/>
              </a:lnSpc>
              <a:spcBef>
                <a:spcPts val="600"/>
              </a:spcBef>
              <a:spcAft>
                <a:spcPts val="0"/>
              </a:spcAft>
              <a:buClr>
                <a:srgbClr val="0C7B9C"/>
              </a:buClr>
              <a:buSzPts val="1500"/>
              <a:buFont typeface="Arial"/>
              <a:buChar char="●"/>
            </a:pPr>
            <a:r>
              <a:rPr b="0" i="0" lang="en-US" sz="2000" u="none">
                <a:solidFill>
                  <a:schemeClr val="dk1"/>
                </a:solidFill>
                <a:latin typeface="Arial"/>
                <a:ea typeface="Arial"/>
                <a:cs typeface="Arial"/>
                <a:sym typeface="Arial"/>
              </a:rPr>
              <a:t>Each splitting value has a count matrix associated with it</a:t>
            </a:r>
            <a:endParaRPr/>
          </a:p>
          <a:p>
            <a:pPr indent="-342900" lvl="1" marL="800100" rtl="0" algn="l">
              <a:lnSpc>
                <a:spcPct val="90000"/>
              </a:lnSpc>
              <a:spcBef>
                <a:spcPts val="600"/>
              </a:spcBef>
              <a:spcAft>
                <a:spcPts val="0"/>
              </a:spcAft>
              <a:buClr>
                <a:srgbClr val="0C7B9C"/>
              </a:buClr>
              <a:buSzPts val="2000"/>
              <a:buFont typeface="Arial"/>
              <a:buChar char="–"/>
            </a:pPr>
            <a:r>
              <a:rPr b="0" i="0" lang="en-US" sz="2000" u="none">
                <a:solidFill>
                  <a:schemeClr val="dk1"/>
                </a:solidFill>
                <a:latin typeface="Arial"/>
                <a:ea typeface="Arial"/>
                <a:cs typeface="Arial"/>
                <a:sym typeface="Arial"/>
              </a:rPr>
              <a:t>Class counts in each of the partitions, A &lt; v and A ≥ v</a:t>
            </a:r>
            <a:endParaRPr/>
          </a:p>
          <a:p>
            <a:pPr indent="-292100" lvl="0" marL="292100" rtl="0" algn="l">
              <a:lnSpc>
                <a:spcPct val="90000"/>
              </a:lnSpc>
              <a:spcBef>
                <a:spcPts val="600"/>
              </a:spcBef>
              <a:spcAft>
                <a:spcPts val="0"/>
              </a:spcAft>
              <a:buClr>
                <a:srgbClr val="0C7B9C"/>
              </a:buClr>
              <a:buSzPts val="1500"/>
              <a:buFont typeface="Arial"/>
              <a:buChar char="●"/>
            </a:pPr>
            <a:r>
              <a:rPr b="0" i="0" lang="en-US" sz="2000" u="none">
                <a:solidFill>
                  <a:schemeClr val="dk1"/>
                </a:solidFill>
                <a:latin typeface="Arial"/>
                <a:ea typeface="Arial"/>
                <a:cs typeface="Arial"/>
                <a:sym typeface="Arial"/>
              </a:rPr>
              <a:t>Simple method to choose best v</a:t>
            </a:r>
            <a:endParaRPr/>
          </a:p>
          <a:p>
            <a:pPr indent="-342900" lvl="1" marL="800100" rtl="0" algn="l">
              <a:lnSpc>
                <a:spcPct val="90000"/>
              </a:lnSpc>
              <a:spcBef>
                <a:spcPts val="600"/>
              </a:spcBef>
              <a:spcAft>
                <a:spcPts val="0"/>
              </a:spcAft>
              <a:buClr>
                <a:srgbClr val="0C7B9C"/>
              </a:buClr>
              <a:buSzPts val="2000"/>
              <a:buFont typeface="Arial"/>
              <a:buChar char="–"/>
            </a:pPr>
            <a:r>
              <a:rPr b="0" i="0" lang="en-US" sz="2000" u="none">
                <a:solidFill>
                  <a:schemeClr val="dk1"/>
                </a:solidFill>
                <a:latin typeface="Arial"/>
                <a:ea typeface="Arial"/>
                <a:cs typeface="Arial"/>
                <a:sym typeface="Arial"/>
              </a:rPr>
              <a:t>For each v, scan the database to gather count matrix and compute its Gini index</a:t>
            </a:r>
            <a:endParaRPr/>
          </a:p>
          <a:p>
            <a:pPr indent="-342900" lvl="1" marL="800100" rtl="0" algn="l">
              <a:lnSpc>
                <a:spcPct val="90000"/>
              </a:lnSpc>
              <a:spcBef>
                <a:spcPts val="600"/>
              </a:spcBef>
              <a:spcAft>
                <a:spcPts val="0"/>
              </a:spcAft>
              <a:buClr>
                <a:srgbClr val="0C7B9C"/>
              </a:buClr>
              <a:buSzPts val="2000"/>
              <a:buFont typeface="Arial"/>
              <a:buChar char="–"/>
            </a:pPr>
            <a:r>
              <a:rPr b="0" i="0" lang="en-US" sz="2000" u="none">
                <a:solidFill>
                  <a:schemeClr val="dk1"/>
                </a:solidFill>
                <a:latin typeface="Arial"/>
                <a:ea typeface="Arial"/>
                <a:cs typeface="Arial"/>
                <a:sym typeface="Arial"/>
              </a:rPr>
              <a:t>Computationally Inefficient! Repetition of work.</a:t>
            </a:r>
            <a:endParaRPr/>
          </a:p>
        </p:txBody>
      </p:sp>
      <p:graphicFrame>
        <p:nvGraphicFramePr>
          <p:cNvPr id="707" name="Google Shape;707;p36"/>
          <p:cNvGraphicFramePr/>
          <p:nvPr/>
        </p:nvGraphicFramePr>
        <p:xfrm>
          <a:off x="5607050" y="1143000"/>
          <a:ext cx="3213100" cy="3429000"/>
        </p:xfrm>
        <a:graphic>
          <a:graphicData uri="http://schemas.openxmlformats.org/presentationml/2006/ole">
            <mc:AlternateContent>
              <mc:Choice Requires="v">
                <p:oleObj r:id="rId4" imgH="3429000" imgW="3213100" progId="Word.Document.8" spid="_x0000_s1">
                  <p:embed/>
                </p:oleObj>
              </mc:Choice>
              <mc:Fallback>
                <p:oleObj r:id="rId5" imgH="3429000" imgW="3213100" progId="Word.Document.8">
                  <p:embed/>
                  <p:pic>
                    <p:nvPicPr>
                      <p:cNvPr id="707" name="Google Shape;707;p36"/>
                      <p:cNvPicPr preferRelativeResize="0"/>
                      <p:nvPr>
                        <p:ph idx="1" type="body"/>
                      </p:nvPr>
                    </p:nvPicPr>
                    <p:blipFill rotWithShape="1">
                      <a:blip r:embed="rId6">
                        <a:alphaModFix/>
                      </a:blip>
                      <a:srcRect b="0" l="0" r="4272" t="0"/>
                      <a:stretch/>
                    </p:blipFill>
                    <p:spPr>
                      <a:xfrm>
                        <a:off x="5607050" y="1143000"/>
                        <a:ext cx="3213100" cy="3429000"/>
                      </a:xfrm>
                      <a:prstGeom prst="rect">
                        <a:avLst/>
                      </a:prstGeom>
                      <a:noFill/>
                      <a:ln>
                        <a:noFill/>
                      </a:ln>
                    </p:spPr>
                  </p:pic>
                </p:oleObj>
              </mc:Fallback>
            </mc:AlternateContent>
          </a:graphicData>
        </a:graphic>
      </p:graphicFrame>
      <p:graphicFrame>
        <p:nvGraphicFramePr>
          <p:cNvPr id="708" name="Google Shape;708;p36"/>
          <p:cNvGraphicFramePr/>
          <p:nvPr/>
        </p:nvGraphicFramePr>
        <p:xfrm>
          <a:off x="6950075" y="4572000"/>
          <a:ext cx="1050925" cy="1676400"/>
        </p:xfrm>
        <a:graphic>
          <a:graphicData uri="http://schemas.openxmlformats.org/presentationml/2006/ole">
            <mc:AlternateContent>
              <mc:Choice Requires="v">
                <p:oleObj r:id="rId7" imgH="1676400" imgW="1050925" progId="Visio.Drawing.6" spid="_x0000_s2">
                  <p:embed/>
                </p:oleObj>
              </mc:Choice>
              <mc:Fallback>
                <p:oleObj r:id="rId8" imgH="1676400" imgW="1050925" progId="Visio.Drawing.6">
                  <p:embed/>
                  <p:pic>
                    <p:nvPicPr>
                      <p:cNvPr id="708" name="Google Shape;708;p36"/>
                      <p:cNvPicPr preferRelativeResize="0"/>
                      <p:nvPr>
                        <p:ph idx="2" type="body"/>
                      </p:nvPr>
                    </p:nvPicPr>
                    <p:blipFill rotWithShape="1">
                      <a:blip r:embed="rId9">
                        <a:alphaModFix/>
                      </a:blip>
                      <a:srcRect b="0" l="0" r="0" t="0"/>
                      <a:stretch/>
                    </p:blipFill>
                    <p:spPr>
                      <a:xfrm>
                        <a:off x="6950075" y="4572000"/>
                        <a:ext cx="1050925" cy="1676400"/>
                      </a:xfrm>
                      <a:prstGeom prst="rect">
                        <a:avLst/>
                      </a:prstGeom>
                      <a:noFill/>
                      <a:ln>
                        <a:noFill/>
                      </a:ln>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37"/>
          <p:cNvSpPr txBox="1"/>
          <p:nvPr>
            <p:ph type="title"/>
          </p:nvPr>
        </p:nvSpPr>
        <p:spPr>
          <a:xfrm>
            <a:off x="228600" y="152400"/>
            <a:ext cx="8686800" cy="533400"/>
          </a:xfrm>
          <a:prstGeom prst="rect">
            <a:avLst/>
          </a:prstGeom>
          <a:noFill/>
          <a:ln>
            <a:noFill/>
          </a:ln>
        </p:spPr>
        <p:txBody>
          <a:bodyPr anchorCtr="0" anchor="b" bIns="44450" lIns="90475" spcFirstLastPara="1" rIns="90475" wrap="square" tIns="44450">
            <a:noAutofit/>
          </a:bodyPr>
          <a:lstStyle/>
          <a:p>
            <a:pPr indent="0" lvl="0" marL="0" rtl="0" algn="l">
              <a:lnSpc>
                <a:spcPct val="128571"/>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Continuous Attributes: Computing Gini Index...</a:t>
            </a:r>
            <a:endParaRPr/>
          </a:p>
        </p:txBody>
      </p:sp>
      <p:sp>
        <p:nvSpPr>
          <p:cNvPr id="714" name="Google Shape;714;p37"/>
          <p:cNvSpPr txBox="1"/>
          <p:nvPr>
            <p:ph idx="1" type="body"/>
          </p:nvPr>
        </p:nvSpPr>
        <p:spPr>
          <a:xfrm>
            <a:off x="381000" y="1219200"/>
            <a:ext cx="8178800" cy="1524000"/>
          </a:xfrm>
          <a:prstGeom prst="rect">
            <a:avLst/>
          </a:prstGeom>
          <a:noFill/>
          <a:ln>
            <a:noFill/>
          </a:ln>
        </p:spPr>
        <p:txBody>
          <a:bodyPr anchorCtr="0" anchor="t" bIns="44450" lIns="90475" spcFirstLastPara="1" rIns="90475" wrap="square" tIns="44450">
            <a:noAutofit/>
          </a:bodyPr>
          <a:lstStyle/>
          <a:p>
            <a:pPr indent="-342900" lvl="0" marL="342900" rtl="0" algn="l">
              <a:lnSpc>
                <a:spcPct val="90000"/>
              </a:lnSpc>
              <a:spcBef>
                <a:spcPts val="0"/>
              </a:spcBef>
              <a:spcAft>
                <a:spcPts val="0"/>
              </a:spcAft>
              <a:buClr>
                <a:srgbClr val="0C7B9C"/>
              </a:buClr>
              <a:buSzPts val="1500"/>
              <a:buFont typeface="Arial"/>
              <a:buChar char="●"/>
            </a:pPr>
            <a:r>
              <a:rPr b="0" i="0" lang="en-US" sz="2000" u="none">
                <a:solidFill>
                  <a:schemeClr val="dk1"/>
                </a:solidFill>
                <a:latin typeface="Arial"/>
                <a:ea typeface="Arial"/>
                <a:cs typeface="Arial"/>
                <a:sym typeface="Arial"/>
              </a:rPr>
              <a:t>For efficient computation: for each attribute,</a:t>
            </a:r>
            <a:endParaRPr/>
          </a:p>
          <a:p>
            <a:pPr indent="-285750" lvl="1" marL="742950" rtl="0" algn="l">
              <a:lnSpc>
                <a:spcPct val="90000"/>
              </a:lnSpc>
              <a:spcBef>
                <a:spcPts val="600"/>
              </a:spcBef>
              <a:spcAft>
                <a:spcPts val="0"/>
              </a:spcAft>
              <a:buClr>
                <a:srgbClr val="0C7B9C"/>
              </a:buClr>
              <a:buSzPts val="2000"/>
              <a:buFont typeface="Arial"/>
              <a:buChar char="–"/>
            </a:pPr>
            <a:r>
              <a:rPr b="0" i="0" lang="en-US" sz="2000" u="none">
                <a:solidFill>
                  <a:schemeClr val="dk1"/>
                </a:solidFill>
                <a:latin typeface="Arial"/>
                <a:ea typeface="Arial"/>
                <a:cs typeface="Arial"/>
                <a:sym typeface="Arial"/>
              </a:rPr>
              <a:t>Sort the attribute on values</a:t>
            </a:r>
            <a:endParaRPr/>
          </a:p>
          <a:p>
            <a:pPr indent="-285750" lvl="1" marL="742950" rtl="0" algn="l">
              <a:lnSpc>
                <a:spcPct val="90000"/>
              </a:lnSpc>
              <a:spcBef>
                <a:spcPts val="600"/>
              </a:spcBef>
              <a:spcAft>
                <a:spcPts val="0"/>
              </a:spcAft>
              <a:buClr>
                <a:srgbClr val="0C7B9C"/>
              </a:buClr>
              <a:buSzPts val="2000"/>
              <a:buFont typeface="Arial"/>
              <a:buChar char="–"/>
            </a:pPr>
            <a:r>
              <a:rPr b="0" i="0" lang="en-US" sz="2000" u="none">
                <a:solidFill>
                  <a:schemeClr val="dk1"/>
                </a:solidFill>
                <a:latin typeface="Arial"/>
                <a:ea typeface="Arial"/>
                <a:cs typeface="Arial"/>
                <a:sym typeface="Arial"/>
              </a:rPr>
              <a:t>Linearly scan these values, each time updating the count matrix and computing gini index</a:t>
            </a:r>
            <a:endParaRPr/>
          </a:p>
          <a:p>
            <a:pPr indent="-285750" lvl="1" marL="742950" rtl="0" algn="l">
              <a:lnSpc>
                <a:spcPct val="90000"/>
              </a:lnSpc>
              <a:spcBef>
                <a:spcPts val="600"/>
              </a:spcBef>
              <a:spcAft>
                <a:spcPts val="0"/>
              </a:spcAft>
              <a:buClr>
                <a:srgbClr val="0C7B9C"/>
              </a:buClr>
              <a:buSzPts val="2000"/>
              <a:buFont typeface="Arial"/>
              <a:buChar char="–"/>
            </a:pPr>
            <a:r>
              <a:rPr b="0" i="0" lang="en-US" sz="2000" u="none">
                <a:solidFill>
                  <a:schemeClr val="dk1"/>
                </a:solidFill>
                <a:latin typeface="Arial"/>
                <a:ea typeface="Arial"/>
                <a:cs typeface="Arial"/>
                <a:sym typeface="Arial"/>
              </a:rPr>
              <a:t>Choose the split position that has the least gini index</a:t>
            </a:r>
            <a:endParaRPr/>
          </a:p>
        </p:txBody>
      </p:sp>
      <p:grpSp>
        <p:nvGrpSpPr>
          <p:cNvPr id="715" name="Google Shape;715;p37"/>
          <p:cNvGrpSpPr/>
          <p:nvPr/>
        </p:nvGrpSpPr>
        <p:grpSpPr>
          <a:xfrm>
            <a:off x="76200" y="3321050"/>
            <a:ext cx="9182100" cy="2622550"/>
            <a:chOff x="144" y="2360"/>
            <a:chExt cx="5784" cy="1652"/>
          </a:xfrm>
        </p:grpSpPr>
        <p:graphicFrame>
          <p:nvGraphicFramePr>
            <p:cNvPr id="716" name="Google Shape;716;p37"/>
            <p:cNvGraphicFramePr/>
            <p:nvPr/>
          </p:nvGraphicFramePr>
          <p:xfrm>
            <a:off x="956" y="2360"/>
            <a:ext cx="4972" cy="1652"/>
          </p:xfrm>
          <a:graphic>
            <a:graphicData uri="http://schemas.openxmlformats.org/presentationml/2006/ole">
              <mc:AlternateContent>
                <mc:Choice Requires="v">
                  <p:oleObj r:id="rId4" imgH="1652" imgW="4972" progId="Word.Document.8" spid="_x0000_s1">
                    <p:embed/>
                  </p:oleObj>
                </mc:Choice>
                <mc:Fallback>
                  <p:oleObj r:id="rId5" imgH="1652" imgW="4972" progId="Word.Document.8">
                    <p:embed/>
                    <p:pic>
                      <p:nvPicPr>
                        <p:cNvPr id="716" name="Google Shape;716;p37"/>
                        <p:cNvPicPr preferRelativeResize="0"/>
                        <p:nvPr/>
                      </p:nvPicPr>
                      <p:blipFill rotWithShape="1">
                        <a:blip r:embed="rId6">
                          <a:alphaModFix/>
                        </a:blip>
                        <a:srcRect b="0" l="0" r="0" t="0"/>
                        <a:stretch/>
                      </p:blipFill>
                      <p:spPr>
                        <a:xfrm>
                          <a:off x="956" y="2360"/>
                          <a:ext cx="4972" cy="1652"/>
                        </a:xfrm>
                        <a:prstGeom prst="rect">
                          <a:avLst/>
                        </a:prstGeom>
                        <a:noFill/>
                        <a:ln>
                          <a:noFill/>
                        </a:ln>
                      </p:spPr>
                    </p:pic>
                  </p:oleObj>
                </mc:Fallback>
              </mc:AlternateContent>
            </a:graphicData>
          </a:graphic>
        </p:graphicFrame>
        <p:cxnSp>
          <p:nvCxnSpPr>
            <p:cNvPr id="717" name="Google Shape;717;p37"/>
            <p:cNvCxnSpPr/>
            <p:nvPr/>
          </p:nvCxnSpPr>
          <p:spPr>
            <a:xfrm>
              <a:off x="1152" y="2880"/>
              <a:ext cx="192" cy="1"/>
            </a:xfrm>
            <a:prstGeom prst="straightConnector1">
              <a:avLst/>
            </a:prstGeom>
            <a:noFill/>
            <a:ln cap="flat" cmpd="sng" w="9525">
              <a:solidFill>
                <a:schemeClr val="dk2"/>
              </a:solidFill>
              <a:prstDash val="solid"/>
              <a:miter lim="800000"/>
              <a:headEnd len="med" w="med" type="none"/>
              <a:tailEnd len="med" w="med" type="triangle"/>
            </a:ln>
          </p:spPr>
        </p:cxnSp>
        <p:grpSp>
          <p:nvGrpSpPr>
            <p:cNvPr id="718" name="Google Shape;718;p37"/>
            <p:cNvGrpSpPr/>
            <p:nvPr/>
          </p:nvGrpSpPr>
          <p:grpSpPr>
            <a:xfrm>
              <a:off x="144" y="2928"/>
              <a:ext cx="1200" cy="212"/>
              <a:chOff x="144" y="2832"/>
              <a:chExt cx="1200" cy="212"/>
            </a:xfrm>
          </p:grpSpPr>
          <p:sp>
            <p:nvSpPr>
              <p:cNvPr id="719" name="Google Shape;719;p37"/>
              <p:cNvSpPr txBox="1"/>
              <p:nvPr/>
            </p:nvSpPr>
            <p:spPr>
              <a:xfrm>
                <a:off x="144" y="2832"/>
                <a:ext cx="1006" cy="2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Split Positions</a:t>
                </a:r>
                <a:endParaRPr/>
              </a:p>
            </p:txBody>
          </p:sp>
          <p:cxnSp>
            <p:nvCxnSpPr>
              <p:cNvPr id="720" name="Google Shape;720;p37"/>
              <p:cNvCxnSpPr/>
              <p:nvPr/>
            </p:nvCxnSpPr>
            <p:spPr>
              <a:xfrm>
                <a:off x="1152" y="2976"/>
                <a:ext cx="192" cy="0"/>
              </a:xfrm>
              <a:prstGeom prst="straightConnector1">
                <a:avLst/>
              </a:prstGeom>
              <a:noFill/>
              <a:ln cap="flat" cmpd="sng" w="9525">
                <a:solidFill>
                  <a:schemeClr val="dk2"/>
                </a:solidFill>
                <a:prstDash val="solid"/>
                <a:miter lim="800000"/>
                <a:headEnd len="med" w="med" type="none"/>
                <a:tailEnd len="med" w="med" type="triangle"/>
              </a:ln>
            </p:spPr>
          </p:cxnSp>
        </p:grpSp>
        <p:sp>
          <p:nvSpPr>
            <p:cNvPr id="721" name="Google Shape;721;p37"/>
            <p:cNvSpPr txBox="1"/>
            <p:nvPr/>
          </p:nvSpPr>
          <p:spPr>
            <a:xfrm>
              <a:off x="144" y="2736"/>
              <a:ext cx="1008" cy="2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Sorted Values</a:t>
              </a:r>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38"/>
          <p:cNvSpPr txBox="1"/>
          <p:nvPr/>
        </p:nvSpPr>
        <p:spPr>
          <a:xfrm>
            <a:off x="4754562" y="1143000"/>
            <a:ext cx="4084637" cy="5181600"/>
          </a:xfrm>
          <a:prstGeom prst="rect">
            <a:avLst/>
          </a:prstGeom>
          <a:noFill/>
          <a:ln>
            <a:noFill/>
          </a:ln>
        </p:spPr>
        <p:txBody>
          <a:bodyPr anchorCtr="0" anchor="t" bIns="44450" lIns="90475" spcFirstLastPara="1" rIns="90475" wrap="square" tIns="44450">
            <a:noAutofit/>
          </a:bodyPr>
          <a:lstStyle/>
          <a:p>
            <a:pPr indent="-292100" lvl="0" marL="292100" marR="0" rtl="0" algn="l">
              <a:lnSpc>
                <a:spcPct val="10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Split using attribute B</a:t>
            </a:r>
            <a:endParaRPr/>
          </a:p>
          <a:p>
            <a:pPr indent="-158750" lvl="0" marL="292100" marR="0" rtl="0" algn="l">
              <a:lnSpc>
                <a:spcPct val="100000"/>
              </a:lnSpc>
              <a:spcBef>
                <a:spcPts val="680"/>
              </a:spcBef>
              <a:spcAft>
                <a:spcPts val="0"/>
              </a:spcAft>
              <a:buClr>
                <a:srgbClr val="0C7B9C"/>
              </a:buClr>
              <a:buSzPts val="2100"/>
              <a:buFont typeface="Arial"/>
              <a:buNone/>
            </a:pPr>
            <a:r>
              <a:t/>
            </a:r>
            <a:endParaRPr b="0" i="0" sz="2800" u="none">
              <a:solidFill>
                <a:schemeClr val="dk1"/>
              </a:solidFill>
              <a:latin typeface="Arial"/>
              <a:ea typeface="Arial"/>
              <a:cs typeface="Arial"/>
              <a:sym typeface="Arial"/>
            </a:endParaRPr>
          </a:p>
          <a:p>
            <a:pPr indent="-158750" lvl="0" marL="292100" marR="0" rtl="0" algn="l">
              <a:lnSpc>
                <a:spcPct val="100000"/>
              </a:lnSpc>
              <a:spcBef>
                <a:spcPts val="680"/>
              </a:spcBef>
              <a:spcAft>
                <a:spcPts val="0"/>
              </a:spcAft>
              <a:buClr>
                <a:srgbClr val="0C7B9C"/>
              </a:buClr>
              <a:buSzPts val="2100"/>
              <a:buFont typeface="Arial"/>
              <a:buNone/>
            </a:pPr>
            <a:r>
              <a:t/>
            </a:r>
            <a:endParaRPr b="0" i="0" sz="2800" u="none">
              <a:solidFill>
                <a:schemeClr val="dk1"/>
              </a:solidFill>
              <a:latin typeface="Arial"/>
              <a:ea typeface="Arial"/>
              <a:cs typeface="Arial"/>
              <a:sym typeface="Arial"/>
            </a:endParaRPr>
          </a:p>
          <a:p>
            <a:pPr indent="-158750" lvl="0" marL="292100" marR="0" rtl="0" algn="l">
              <a:lnSpc>
                <a:spcPct val="100000"/>
              </a:lnSpc>
              <a:spcBef>
                <a:spcPts val="680"/>
              </a:spcBef>
              <a:spcAft>
                <a:spcPts val="0"/>
              </a:spcAft>
              <a:buClr>
                <a:srgbClr val="0C7B9C"/>
              </a:buClr>
              <a:buSzPts val="2100"/>
              <a:buFont typeface="Arial"/>
              <a:buNone/>
            </a:pPr>
            <a:r>
              <a:t/>
            </a:r>
            <a:endParaRPr b="0" i="0" sz="2800" u="none">
              <a:solidFill>
                <a:schemeClr val="dk1"/>
              </a:solidFill>
              <a:latin typeface="Arial"/>
              <a:ea typeface="Arial"/>
              <a:cs typeface="Arial"/>
              <a:sym typeface="Arial"/>
            </a:endParaRPr>
          </a:p>
          <a:p>
            <a:pPr indent="-292100" lvl="0" marL="292100" marR="0" rtl="0" algn="l">
              <a:lnSpc>
                <a:spcPct val="100000"/>
              </a:lnSpc>
              <a:spcBef>
                <a:spcPts val="6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292100" lvl="0" marL="292100" marR="0" rtl="0" algn="l">
              <a:lnSpc>
                <a:spcPct val="100000"/>
              </a:lnSpc>
              <a:spcBef>
                <a:spcPts val="6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Gini(N1) =1 – 0.9</a:t>
            </a:r>
            <a:r>
              <a:rPr b="0" baseline="30000" i="0" lang="en-US" sz="2000" u="none">
                <a:solidFill>
                  <a:schemeClr val="dk1"/>
                </a:solidFill>
                <a:latin typeface="Arial"/>
                <a:ea typeface="Arial"/>
                <a:cs typeface="Arial"/>
                <a:sym typeface="Arial"/>
              </a:rPr>
              <a:t>2</a:t>
            </a:r>
            <a:r>
              <a:rPr b="0" i="0" lang="en-US" sz="2000" u="none">
                <a:solidFill>
                  <a:schemeClr val="dk1"/>
                </a:solidFill>
                <a:latin typeface="Arial"/>
                <a:ea typeface="Arial"/>
                <a:cs typeface="Arial"/>
                <a:sym typeface="Arial"/>
              </a:rPr>
              <a:t> – 0.1</a:t>
            </a:r>
            <a:r>
              <a:rPr b="0" baseline="30000" i="0" lang="en-US" sz="2000" u="none">
                <a:solidFill>
                  <a:schemeClr val="dk1"/>
                </a:solidFill>
                <a:latin typeface="Arial"/>
                <a:ea typeface="Arial"/>
                <a:cs typeface="Arial"/>
                <a:sym typeface="Arial"/>
              </a:rPr>
              <a:t>2</a:t>
            </a:r>
            <a:r>
              <a:rPr b="0" i="0" lang="en-US" sz="2000" u="none">
                <a:solidFill>
                  <a:schemeClr val="dk1"/>
                </a:solidFill>
                <a:latin typeface="Arial"/>
                <a:ea typeface="Arial"/>
                <a:cs typeface="Arial"/>
                <a:sym typeface="Arial"/>
              </a:rPr>
              <a:t> = 0.18</a:t>
            </a:r>
            <a:endParaRPr/>
          </a:p>
          <a:p>
            <a:pPr indent="-292100" lvl="0" marL="292100" marR="0" rtl="0" algn="l">
              <a:lnSpc>
                <a:spcPct val="100000"/>
              </a:lnSpc>
              <a:spcBef>
                <a:spcPts val="6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Gini(N2) =1 – 0.1</a:t>
            </a:r>
            <a:r>
              <a:rPr b="0" baseline="30000" i="0" lang="en-US" sz="2000" u="none">
                <a:solidFill>
                  <a:schemeClr val="dk1"/>
                </a:solidFill>
                <a:latin typeface="Arial"/>
                <a:ea typeface="Arial"/>
                <a:cs typeface="Arial"/>
                <a:sym typeface="Arial"/>
              </a:rPr>
              <a:t>2</a:t>
            </a:r>
            <a:r>
              <a:rPr b="0" i="0" lang="en-US" sz="2000" u="none">
                <a:solidFill>
                  <a:schemeClr val="dk1"/>
                </a:solidFill>
                <a:latin typeface="Arial"/>
                <a:ea typeface="Arial"/>
                <a:cs typeface="Arial"/>
                <a:sym typeface="Arial"/>
              </a:rPr>
              <a:t> – 0.9</a:t>
            </a:r>
            <a:r>
              <a:rPr b="0" baseline="30000" i="0" lang="en-US" sz="2000" u="none">
                <a:solidFill>
                  <a:schemeClr val="dk1"/>
                </a:solidFill>
                <a:latin typeface="Arial"/>
                <a:ea typeface="Arial"/>
                <a:cs typeface="Arial"/>
                <a:sym typeface="Arial"/>
              </a:rPr>
              <a:t>2</a:t>
            </a:r>
            <a:r>
              <a:rPr b="0" i="0" lang="en-US" sz="2000" u="none">
                <a:solidFill>
                  <a:schemeClr val="dk1"/>
                </a:solidFill>
                <a:latin typeface="Arial"/>
                <a:ea typeface="Arial"/>
                <a:cs typeface="Arial"/>
                <a:sym typeface="Arial"/>
              </a:rPr>
              <a:t> = 0.18</a:t>
            </a:r>
            <a:endParaRPr/>
          </a:p>
          <a:p>
            <a:pPr indent="-292100" lvl="0" marL="292100" marR="0" rtl="0" algn="l">
              <a:lnSpc>
                <a:spcPct val="100000"/>
              </a:lnSpc>
              <a:spcBef>
                <a:spcPts val="6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292100" lvl="0" marL="292100" marR="0" rtl="0" algn="l">
              <a:lnSpc>
                <a:spcPct val="100000"/>
              </a:lnSpc>
              <a:spcBef>
                <a:spcPts val="6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Gini</a:t>
            </a:r>
            <a:r>
              <a:rPr b="0" baseline="-25000" i="0" lang="en-US" sz="2000" u="none">
                <a:solidFill>
                  <a:schemeClr val="dk1"/>
                </a:solidFill>
                <a:latin typeface="Arial"/>
                <a:ea typeface="Arial"/>
                <a:cs typeface="Arial"/>
                <a:sym typeface="Arial"/>
              </a:rPr>
              <a:t>splitB</a:t>
            </a:r>
            <a:r>
              <a:rPr b="0" i="0" lang="en-US" sz="2000" u="none">
                <a:solidFill>
                  <a:schemeClr val="dk1"/>
                </a:solidFill>
                <a:latin typeface="Arial"/>
                <a:ea typeface="Arial"/>
                <a:cs typeface="Arial"/>
                <a:sym typeface="Arial"/>
              </a:rPr>
              <a:t>=10/20*0.18+10/20*0.18</a:t>
            </a:r>
            <a:endParaRPr/>
          </a:p>
          <a:p>
            <a:pPr indent="-292100" lvl="0" marL="292100" marR="0" rtl="0" algn="l">
              <a:lnSpc>
                <a:spcPct val="100000"/>
              </a:lnSpc>
              <a:spcBef>
                <a:spcPts val="6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=0.18 </a:t>
            </a:r>
            <a:endParaRPr b="0" i="0" sz="2000" u="none">
              <a:solidFill>
                <a:schemeClr val="dk1"/>
              </a:solidFill>
              <a:latin typeface="Arial"/>
              <a:ea typeface="Arial"/>
              <a:cs typeface="Arial"/>
              <a:sym typeface="Arial"/>
            </a:endParaRPr>
          </a:p>
          <a:p>
            <a:pPr indent="0" lvl="0" marL="0" marR="0" rtl="0" algn="l">
              <a:lnSpc>
                <a:spcPct val="100000"/>
              </a:lnSpc>
              <a:spcBef>
                <a:spcPts val="400"/>
              </a:spcBef>
              <a:spcAft>
                <a:spcPts val="0"/>
              </a:spcAft>
              <a:buNone/>
            </a:pPr>
            <a:r>
              <a:t/>
            </a:r>
            <a:endParaRPr b="0" i="0" sz="2000" u="none">
              <a:solidFill>
                <a:schemeClr val="dk1"/>
              </a:solidFill>
              <a:latin typeface="Arial"/>
              <a:ea typeface="Arial"/>
              <a:cs typeface="Arial"/>
              <a:sym typeface="Arial"/>
            </a:endParaRPr>
          </a:p>
        </p:txBody>
      </p:sp>
      <p:sp>
        <p:nvSpPr>
          <p:cNvPr id="727" name="Google Shape;727;p38"/>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Attribute Splitting Example</a:t>
            </a:r>
            <a:endParaRPr/>
          </a:p>
        </p:txBody>
      </p:sp>
      <p:sp>
        <p:nvSpPr>
          <p:cNvPr id="728" name="Google Shape;728;p38"/>
          <p:cNvSpPr txBox="1"/>
          <p:nvPr>
            <p:ph idx="1" type="body"/>
          </p:nvPr>
        </p:nvSpPr>
        <p:spPr>
          <a:xfrm>
            <a:off x="411162" y="1143000"/>
            <a:ext cx="4084637" cy="5181600"/>
          </a:xfrm>
          <a:prstGeom prst="rect">
            <a:avLst/>
          </a:prstGeom>
          <a:noFill/>
          <a:ln>
            <a:noFill/>
          </a:ln>
        </p:spPr>
        <p:txBody>
          <a:bodyPr anchorCtr="0" anchor="t" bIns="44450" lIns="90475" spcFirstLastPara="1" rIns="90475" wrap="square" tIns="44450">
            <a:noAutofit/>
          </a:bodyPr>
          <a:lstStyle/>
          <a:p>
            <a:pPr indent="-292100" lvl="0" marL="292100" marR="0" rtl="0" algn="l">
              <a:lnSpc>
                <a:spcPct val="10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Split using attribute A</a:t>
            </a:r>
            <a:endParaRPr/>
          </a:p>
          <a:p>
            <a:pPr indent="-158750" lvl="0" marL="292100" marR="0" rtl="0" algn="l">
              <a:lnSpc>
                <a:spcPct val="100000"/>
              </a:lnSpc>
              <a:spcBef>
                <a:spcPts val="680"/>
              </a:spcBef>
              <a:spcAft>
                <a:spcPts val="0"/>
              </a:spcAft>
              <a:buClr>
                <a:srgbClr val="0C7B9C"/>
              </a:buClr>
              <a:buSzPts val="2100"/>
              <a:buFont typeface="Arial"/>
              <a:buNone/>
            </a:pPr>
            <a:r>
              <a:t/>
            </a:r>
            <a:endParaRPr b="0" i="0" sz="2800" u="none">
              <a:solidFill>
                <a:schemeClr val="dk1"/>
              </a:solidFill>
              <a:latin typeface="Arial"/>
              <a:ea typeface="Arial"/>
              <a:cs typeface="Arial"/>
              <a:sym typeface="Arial"/>
            </a:endParaRPr>
          </a:p>
          <a:p>
            <a:pPr indent="-158750" lvl="0" marL="292100" marR="0" rtl="0" algn="l">
              <a:lnSpc>
                <a:spcPct val="100000"/>
              </a:lnSpc>
              <a:spcBef>
                <a:spcPts val="680"/>
              </a:spcBef>
              <a:spcAft>
                <a:spcPts val="0"/>
              </a:spcAft>
              <a:buClr>
                <a:srgbClr val="0C7B9C"/>
              </a:buClr>
              <a:buSzPts val="2100"/>
              <a:buFont typeface="Arial"/>
              <a:buNone/>
            </a:pPr>
            <a:r>
              <a:t/>
            </a:r>
            <a:endParaRPr b="0" i="0" sz="2800" u="none">
              <a:solidFill>
                <a:schemeClr val="dk1"/>
              </a:solidFill>
              <a:latin typeface="Arial"/>
              <a:ea typeface="Arial"/>
              <a:cs typeface="Arial"/>
              <a:sym typeface="Arial"/>
            </a:endParaRPr>
          </a:p>
          <a:p>
            <a:pPr indent="-158750" lvl="0" marL="292100" marR="0" rtl="0" algn="l">
              <a:lnSpc>
                <a:spcPct val="100000"/>
              </a:lnSpc>
              <a:spcBef>
                <a:spcPts val="680"/>
              </a:spcBef>
              <a:spcAft>
                <a:spcPts val="0"/>
              </a:spcAft>
              <a:buClr>
                <a:srgbClr val="0C7B9C"/>
              </a:buClr>
              <a:buSzPts val="2100"/>
              <a:buFont typeface="Arial"/>
              <a:buNone/>
            </a:pPr>
            <a:r>
              <a:t/>
            </a:r>
            <a:endParaRPr b="0" i="0" sz="2800" u="none">
              <a:solidFill>
                <a:schemeClr val="dk1"/>
              </a:solidFill>
              <a:latin typeface="Arial"/>
              <a:ea typeface="Arial"/>
              <a:cs typeface="Arial"/>
              <a:sym typeface="Arial"/>
            </a:endParaRPr>
          </a:p>
          <a:p>
            <a:pPr indent="-292100" lvl="0" marL="292100" marR="0" rtl="0" algn="l">
              <a:lnSpc>
                <a:spcPct val="100000"/>
              </a:lnSpc>
              <a:spcBef>
                <a:spcPts val="600"/>
              </a:spcBef>
              <a:spcAft>
                <a:spcPts val="0"/>
              </a:spcAft>
              <a:buClr>
                <a:srgbClr val="0C7B9C"/>
              </a:buClr>
              <a:buSzPts val="1500"/>
              <a:buFont typeface="Arial"/>
              <a:buNone/>
            </a:pPr>
            <a:r>
              <a:t/>
            </a:r>
            <a:endParaRPr b="0" i="0" sz="2000" u="none">
              <a:solidFill>
                <a:schemeClr val="dk1"/>
              </a:solidFill>
              <a:latin typeface="Arial"/>
              <a:ea typeface="Arial"/>
              <a:cs typeface="Arial"/>
              <a:sym typeface="Arial"/>
            </a:endParaRPr>
          </a:p>
          <a:p>
            <a:pPr indent="-292100" lvl="0" marL="292100" marR="0" rtl="0" algn="l">
              <a:lnSpc>
                <a:spcPct val="100000"/>
              </a:lnSpc>
              <a:spcBef>
                <a:spcPts val="600"/>
              </a:spcBef>
              <a:spcAft>
                <a:spcPts val="0"/>
              </a:spcAft>
              <a:buClr>
                <a:srgbClr val="0C7B9C"/>
              </a:buClr>
              <a:buSzPts val="1500"/>
              <a:buFont typeface="Arial"/>
              <a:buNone/>
            </a:pPr>
            <a:r>
              <a:rPr b="0" i="0" lang="en-US" sz="2000" u="none">
                <a:solidFill>
                  <a:schemeClr val="dk1"/>
                </a:solidFill>
                <a:latin typeface="Arial"/>
                <a:ea typeface="Arial"/>
                <a:cs typeface="Arial"/>
                <a:sym typeface="Arial"/>
              </a:rPr>
              <a:t>Gini(N1) =1 – 0.6</a:t>
            </a:r>
            <a:r>
              <a:rPr b="0" baseline="30000" i="0" lang="en-US" sz="2000" u="none">
                <a:solidFill>
                  <a:schemeClr val="dk1"/>
                </a:solidFill>
                <a:latin typeface="Arial"/>
                <a:ea typeface="Arial"/>
                <a:cs typeface="Arial"/>
                <a:sym typeface="Arial"/>
              </a:rPr>
              <a:t>2 </a:t>
            </a:r>
            <a:r>
              <a:rPr b="0" i="0" lang="en-US" sz="2000" u="none">
                <a:solidFill>
                  <a:schemeClr val="dk1"/>
                </a:solidFill>
                <a:latin typeface="Arial"/>
                <a:ea typeface="Arial"/>
                <a:cs typeface="Arial"/>
                <a:sym typeface="Arial"/>
              </a:rPr>
              <a:t>– 0.4</a:t>
            </a:r>
            <a:r>
              <a:rPr b="0" baseline="30000" i="0" lang="en-US" sz="2000" u="none">
                <a:solidFill>
                  <a:schemeClr val="dk1"/>
                </a:solidFill>
                <a:latin typeface="Arial"/>
                <a:ea typeface="Arial"/>
                <a:cs typeface="Arial"/>
                <a:sym typeface="Arial"/>
              </a:rPr>
              <a:t>2</a:t>
            </a:r>
            <a:r>
              <a:rPr b="0" i="0" lang="en-US" sz="2000" u="none">
                <a:solidFill>
                  <a:schemeClr val="dk1"/>
                </a:solidFill>
                <a:latin typeface="Arial"/>
                <a:ea typeface="Arial"/>
                <a:cs typeface="Arial"/>
                <a:sym typeface="Arial"/>
              </a:rPr>
              <a:t> = 0.48</a:t>
            </a:r>
            <a:endParaRPr/>
          </a:p>
          <a:p>
            <a:pPr indent="-292100" lvl="0" marL="292100" marR="0" rtl="0" algn="l">
              <a:lnSpc>
                <a:spcPct val="100000"/>
              </a:lnSpc>
              <a:spcBef>
                <a:spcPts val="600"/>
              </a:spcBef>
              <a:spcAft>
                <a:spcPts val="0"/>
              </a:spcAft>
              <a:buClr>
                <a:srgbClr val="0C7B9C"/>
              </a:buClr>
              <a:buSzPts val="1500"/>
              <a:buFont typeface="Arial"/>
              <a:buNone/>
            </a:pPr>
            <a:r>
              <a:rPr b="0" i="0" lang="en-US" sz="2000" u="none">
                <a:solidFill>
                  <a:schemeClr val="dk1"/>
                </a:solidFill>
                <a:latin typeface="Arial"/>
                <a:ea typeface="Arial"/>
                <a:cs typeface="Arial"/>
                <a:sym typeface="Arial"/>
              </a:rPr>
              <a:t>Gini(N2) =1 – 0.4</a:t>
            </a:r>
            <a:r>
              <a:rPr b="0" baseline="30000" i="0" lang="en-US" sz="2000" u="none">
                <a:solidFill>
                  <a:schemeClr val="dk1"/>
                </a:solidFill>
                <a:latin typeface="Arial"/>
                <a:ea typeface="Arial"/>
                <a:cs typeface="Arial"/>
                <a:sym typeface="Arial"/>
              </a:rPr>
              <a:t>2 </a:t>
            </a:r>
            <a:r>
              <a:rPr b="0" i="0" lang="en-US" sz="2000" u="none">
                <a:solidFill>
                  <a:schemeClr val="dk1"/>
                </a:solidFill>
                <a:latin typeface="Arial"/>
                <a:ea typeface="Arial"/>
                <a:cs typeface="Arial"/>
                <a:sym typeface="Arial"/>
              </a:rPr>
              <a:t>– 0.6</a:t>
            </a:r>
            <a:r>
              <a:rPr b="0" baseline="30000" i="0" lang="en-US" sz="2000" u="none">
                <a:solidFill>
                  <a:schemeClr val="dk1"/>
                </a:solidFill>
                <a:latin typeface="Arial"/>
                <a:ea typeface="Arial"/>
                <a:cs typeface="Arial"/>
                <a:sym typeface="Arial"/>
              </a:rPr>
              <a:t>2</a:t>
            </a:r>
            <a:r>
              <a:rPr b="0" i="0" lang="en-US" sz="2000" u="none">
                <a:solidFill>
                  <a:schemeClr val="dk1"/>
                </a:solidFill>
                <a:latin typeface="Arial"/>
                <a:ea typeface="Arial"/>
                <a:cs typeface="Arial"/>
                <a:sym typeface="Arial"/>
              </a:rPr>
              <a:t> = 0.48</a:t>
            </a:r>
            <a:endParaRPr/>
          </a:p>
          <a:p>
            <a:pPr indent="-292100" lvl="0" marL="292100" marR="0" rtl="0" algn="l">
              <a:lnSpc>
                <a:spcPct val="100000"/>
              </a:lnSpc>
              <a:spcBef>
                <a:spcPts val="600"/>
              </a:spcBef>
              <a:spcAft>
                <a:spcPts val="0"/>
              </a:spcAft>
              <a:buClr>
                <a:srgbClr val="0C7B9C"/>
              </a:buClr>
              <a:buSzPts val="1500"/>
              <a:buFont typeface="Arial"/>
              <a:buNone/>
            </a:pPr>
            <a:r>
              <a:t/>
            </a:r>
            <a:endParaRPr b="0" i="0" sz="2000" u="none">
              <a:solidFill>
                <a:schemeClr val="dk1"/>
              </a:solidFill>
              <a:latin typeface="Arial"/>
              <a:ea typeface="Arial"/>
              <a:cs typeface="Arial"/>
              <a:sym typeface="Arial"/>
            </a:endParaRPr>
          </a:p>
          <a:p>
            <a:pPr indent="-292100" lvl="0" marL="292100" marR="0" rtl="0" algn="l">
              <a:lnSpc>
                <a:spcPct val="100000"/>
              </a:lnSpc>
              <a:spcBef>
                <a:spcPts val="600"/>
              </a:spcBef>
              <a:spcAft>
                <a:spcPts val="0"/>
              </a:spcAft>
              <a:buClr>
                <a:srgbClr val="0C7B9C"/>
              </a:buClr>
              <a:buSzPts val="1500"/>
              <a:buFont typeface="Arial"/>
              <a:buNone/>
            </a:pPr>
            <a:r>
              <a:rPr b="0" i="0" lang="en-US" sz="2000" u="none">
                <a:solidFill>
                  <a:schemeClr val="dk1"/>
                </a:solidFill>
                <a:latin typeface="Arial"/>
                <a:ea typeface="Arial"/>
                <a:cs typeface="Arial"/>
                <a:sym typeface="Arial"/>
              </a:rPr>
              <a:t>Gini</a:t>
            </a:r>
            <a:r>
              <a:rPr b="0" baseline="-25000" i="0" lang="en-US" sz="2000" u="none">
                <a:solidFill>
                  <a:schemeClr val="dk1"/>
                </a:solidFill>
                <a:latin typeface="Arial"/>
                <a:ea typeface="Arial"/>
                <a:cs typeface="Arial"/>
                <a:sym typeface="Arial"/>
              </a:rPr>
              <a:t>splitA</a:t>
            </a:r>
            <a:r>
              <a:rPr b="0" i="0" lang="en-US" sz="2000" u="none">
                <a:solidFill>
                  <a:schemeClr val="dk1"/>
                </a:solidFill>
                <a:latin typeface="Arial"/>
                <a:ea typeface="Arial"/>
                <a:cs typeface="Arial"/>
                <a:sym typeface="Arial"/>
              </a:rPr>
              <a:t>=10/20*0.48+10/20*0.48</a:t>
            </a:r>
            <a:endParaRPr/>
          </a:p>
          <a:p>
            <a:pPr indent="-292100" lvl="0" marL="292100" marR="0" rtl="0" algn="l">
              <a:lnSpc>
                <a:spcPct val="100000"/>
              </a:lnSpc>
              <a:spcBef>
                <a:spcPts val="600"/>
              </a:spcBef>
              <a:spcAft>
                <a:spcPts val="0"/>
              </a:spcAft>
              <a:buClr>
                <a:srgbClr val="0C7B9C"/>
              </a:buClr>
              <a:buSzPts val="1500"/>
              <a:buFont typeface="Arial"/>
              <a:buNone/>
            </a:pPr>
            <a:r>
              <a:rPr b="0" i="0" lang="en-US" sz="2000" u="none">
                <a:solidFill>
                  <a:schemeClr val="dk1"/>
                </a:solidFill>
                <a:latin typeface="Arial"/>
                <a:ea typeface="Arial"/>
                <a:cs typeface="Arial"/>
                <a:sym typeface="Arial"/>
              </a:rPr>
              <a:t>            =0.48 </a:t>
            </a:r>
            <a:endParaRPr b="0" i="0" sz="2000" u="none">
              <a:solidFill>
                <a:schemeClr val="dk1"/>
              </a:solidFill>
              <a:latin typeface="Arial"/>
              <a:ea typeface="Arial"/>
              <a:cs typeface="Arial"/>
              <a:sym typeface="Arial"/>
            </a:endParaRPr>
          </a:p>
          <a:p>
            <a:pPr indent="-196850" lvl="0" marL="292100" marR="0" rtl="0" algn="l">
              <a:spcBef>
                <a:spcPts val="600"/>
              </a:spcBef>
              <a:spcAft>
                <a:spcPts val="0"/>
              </a:spcAft>
              <a:buClr>
                <a:srgbClr val="0C7B9C"/>
              </a:buClr>
              <a:buSzPts val="1500"/>
              <a:buFont typeface="Arial"/>
              <a:buNone/>
            </a:pPr>
            <a:r>
              <a:t/>
            </a:r>
            <a:endParaRPr b="0" i="0" sz="2000" u="none">
              <a:solidFill>
                <a:schemeClr val="dk1"/>
              </a:solidFill>
              <a:latin typeface="Arial"/>
              <a:ea typeface="Arial"/>
              <a:cs typeface="Arial"/>
              <a:sym typeface="Arial"/>
            </a:endParaRPr>
          </a:p>
        </p:txBody>
      </p:sp>
      <p:sp>
        <p:nvSpPr>
          <p:cNvPr id="729" name="Google Shape;729;p38"/>
          <p:cNvSpPr/>
          <p:nvPr/>
        </p:nvSpPr>
        <p:spPr>
          <a:xfrm>
            <a:off x="1828800" y="1600200"/>
            <a:ext cx="1009650" cy="454025"/>
          </a:xfrm>
          <a:prstGeom prst="ellipse">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a:t>
            </a:r>
            <a:endParaRPr/>
          </a:p>
        </p:txBody>
      </p:sp>
      <p:cxnSp>
        <p:nvCxnSpPr>
          <p:cNvPr id="730" name="Google Shape;730;p38"/>
          <p:cNvCxnSpPr/>
          <p:nvPr/>
        </p:nvCxnSpPr>
        <p:spPr>
          <a:xfrm flipH="1">
            <a:off x="1254125" y="2057400"/>
            <a:ext cx="1108075" cy="725487"/>
          </a:xfrm>
          <a:prstGeom prst="straightConnector1">
            <a:avLst/>
          </a:prstGeom>
          <a:noFill/>
          <a:ln cap="flat" cmpd="sng" w="9525">
            <a:solidFill>
              <a:schemeClr val="dk1"/>
            </a:solidFill>
            <a:prstDash val="solid"/>
            <a:miter lim="800000"/>
            <a:headEnd len="med" w="med" type="none"/>
            <a:tailEnd len="med" w="med" type="none"/>
          </a:ln>
        </p:spPr>
      </p:cxnSp>
      <p:cxnSp>
        <p:nvCxnSpPr>
          <p:cNvPr id="731" name="Google Shape;731;p38"/>
          <p:cNvCxnSpPr/>
          <p:nvPr/>
        </p:nvCxnSpPr>
        <p:spPr>
          <a:xfrm>
            <a:off x="2362200" y="2057400"/>
            <a:ext cx="1184275" cy="725487"/>
          </a:xfrm>
          <a:prstGeom prst="straightConnector1">
            <a:avLst/>
          </a:prstGeom>
          <a:noFill/>
          <a:ln cap="flat" cmpd="sng" w="9525">
            <a:solidFill>
              <a:schemeClr val="dk1"/>
            </a:solidFill>
            <a:prstDash val="solid"/>
            <a:miter lim="800000"/>
            <a:headEnd len="med" w="med" type="none"/>
            <a:tailEnd len="med" w="med" type="none"/>
          </a:ln>
        </p:spPr>
      </p:cxnSp>
      <p:sp>
        <p:nvSpPr>
          <p:cNvPr id="732" name="Google Shape;732;p38"/>
          <p:cNvSpPr txBox="1"/>
          <p:nvPr/>
        </p:nvSpPr>
        <p:spPr>
          <a:xfrm>
            <a:off x="838200" y="2782887"/>
            <a:ext cx="936625" cy="493712"/>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C0:6</a:t>
            </a:r>
            <a:endParaRPr/>
          </a:p>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C1:4</a:t>
            </a:r>
            <a:endParaRPr/>
          </a:p>
        </p:txBody>
      </p:sp>
      <p:sp>
        <p:nvSpPr>
          <p:cNvPr id="733" name="Google Shape;733;p38"/>
          <p:cNvSpPr txBox="1"/>
          <p:nvPr/>
        </p:nvSpPr>
        <p:spPr>
          <a:xfrm>
            <a:off x="3025775" y="2782887"/>
            <a:ext cx="936625" cy="493712"/>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C0:4</a:t>
            </a:r>
            <a:endParaRPr/>
          </a:p>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C1:6</a:t>
            </a:r>
            <a:endParaRPr/>
          </a:p>
        </p:txBody>
      </p:sp>
      <p:sp>
        <p:nvSpPr>
          <p:cNvPr id="734" name="Google Shape;734;p38"/>
          <p:cNvSpPr/>
          <p:nvPr/>
        </p:nvSpPr>
        <p:spPr>
          <a:xfrm>
            <a:off x="6477000" y="1600200"/>
            <a:ext cx="1009650" cy="454025"/>
          </a:xfrm>
          <a:prstGeom prst="ellipse">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B?</a:t>
            </a:r>
            <a:endParaRPr/>
          </a:p>
        </p:txBody>
      </p:sp>
      <p:cxnSp>
        <p:nvCxnSpPr>
          <p:cNvPr id="735" name="Google Shape;735;p38"/>
          <p:cNvCxnSpPr/>
          <p:nvPr/>
        </p:nvCxnSpPr>
        <p:spPr>
          <a:xfrm flipH="1">
            <a:off x="5902325" y="2057400"/>
            <a:ext cx="1108075" cy="725487"/>
          </a:xfrm>
          <a:prstGeom prst="straightConnector1">
            <a:avLst/>
          </a:prstGeom>
          <a:noFill/>
          <a:ln cap="flat" cmpd="sng" w="9525">
            <a:solidFill>
              <a:schemeClr val="dk1"/>
            </a:solidFill>
            <a:prstDash val="solid"/>
            <a:miter lim="800000"/>
            <a:headEnd len="med" w="med" type="none"/>
            <a:tailEnd len="med" w="med" type="none"/>
          </a:ln>
        </p:spPr>
      </p:cxnSp>
      <p:cxnSp>
        <p:nvCxnSpPr>
          <p:cNvPr id="736" name="Google Shape;736;p38"/>
          <p:cNvCxnSpPr/>
          <p:nvPr/>
        </p:nvCxnSpPr>
        <p:spPr>
          <a:xfrm>
            <a:off x="7010400" y="2057400"/>
            <a:ext cx="1184275" cy="725487"/>
          </a:xfrm>
          <a:prstGeom prst="straightConnector1">
            <a:avLst/>
          </a:prstGeom>
          <a:noFill/>
          <a:ln cap="flat" cmpd="sng" w="9525">
            <a:solidFill>
              <a:schemeClr val="dk1"/>
            </a:solidFill>
            <a:prstDash val="solid"/>
            <a:miter lim="800000"/>
            <a:headEnd len="med" w="med" type="none"/>
            <a:tailEnd len="med" w="med" type="none"/>
          </a:ln>
        </p:spPr>
      </p:cxnSp>
      <p:sp>
        <p:nvSpPr>
          <p:cNvPr id="737" name="Google Shape;737;p38"/>
          <p:cNvSpPr txBox="1"/>
          <p:nvPr/>
        </p:nvSpPr>
        <p:spPr>
          <a:xfrm>
            <a:off x="5486400" y="2782887"/>
            <a:ext cx="936625" cy="493712"/>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C0:9</a:t>
            </a:r>
            <a:endParaRPr/>
          </a:p>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C1:1</a:t>
            </a:r>
            <a:endParaRPr/>
          </a:p>
        </p:txBody>
      </p:sp>
      <p:sp>
        <p:nvSpPr>
          <p:cNvPr id="738" name="Google Shape;738;p38"/>
          <p:cNvSpPr txBox="1"/>
          <p:nvPr/>
        </p:nvSpPr>
        <p:spPr>
          <a:xfrm>
            <a:off x="7673975" y="2782887"/>
            <a:ext cx="936625" cy="493712"/>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C0:1</a:t>
            </a:r>
            <a:endParaRPr/>
          </a:p>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C1:9</a:t>
            </a:r>
            <a:endParaRPr/>
          </a:p>
        </p:txBody>
      </p:sp>
      <p:sp>
        <p:nvSpPr>
          <p:cNvPr id="739" name="Google Shape;739;p38"/>
          <p:cNvSpPr txBox="1"/>
          <p:nvPr/>
        </p:nvSpPr>
        <p:spPr>
          <a:xfrm>
            <a:off x="838200" y="5715000"/>
            <a:ext cx="8153400" cy="708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Gini</a:t>
            </a:r>
            <a:r>
              <a:rPr b="0" baseline="-25000" i="0" lang="en-US" sz="2000" u="none">
                <a:solidFill>
                  <a:schemeClr val="dk1"/>
                </a:solidFill>
                <a:latin typeface="Arial"/>
                <a:ea typeface="Arial"/>
                <a:cs typeface="Arial"/>
                <a:sym typeface="Arial"/>
              </a:rPr>
              <a:t>splitB</a:t>
            </a:r>
            <a:r>
              <a:rPr b="0" i="0" lang="en-US" sz="2000" u="none">
                <a:solidFill>
                  <a:schemeClr val="dk1"/>
                </a:solidFill>
                <a:latin typeface="Arial"/>
                <a:ea typeface="Arial"/>
                <a:cs typeface="Arial"/>
                <a:sym typeface="Arial"/>
              </a:rPr>
              <a:t>&lt;Gini</a:t>
            </a:r>
            <a:r>
              <a:rPr b="0" baseline="-25000" i="0" lang="en-US" sz="2000" u="none">
                <a:solidFill>
                  <a:schemeClr val="dk1"/>
                </a:solidFill>
                <a:latin typeface="Arial"/>
                <a:ea typeface="Arial"/>
                <a:cs typeface="Arial"/>
                <a:sym typeface="Arial"/>
              </a:rPr>
              <a:t>splitA</a:t>
            </a:r>
            <a:r>
              <a:rPr b="0" i="0" lang="en-US" sz="2000" u="none">
                <a:solidFill>
                  <a:schemeClr val="dk1"/>
                </a:solidFill>
                <a:latin typeface="Arial"/>
                <a:ea typeface="Arial"/>
                <a:cs typeface="Arial"/>
                <a:sym typeface="Arial"/>
              </a:rPr>
              <a:t> means splitting using attribute B has </a:t>
            </a:r>
            <a:r>
              <a:rPr b="1" i="0" lang="en-US" sz="2000" u="none">
                <a:solidFill>
                  <a:srgbClr val="FF0000"/>
                </a:solidFill>
                <a:latin typeface="Arial"/>
                <a:ea typeface="Arial"/>
                <a:cs typeface="Arial"/>
                <a:sym typeface="Arial"/>
              </a:rPr>
              <a:t>lower impurity </a:t>
            </a:r>
            <a:r>
              <a:rPr b="0" i="0" lang="en-US" sz="2000" u="none">
                <a:solidFill>
                  <a:schemeClr val="dk1"/>
                </a:solidFill>
                <a:latin typeface="Arial"/>
                <a:ea typeface="Arial"/>
                <a:cs typeface="Arial"/>
                <a:sym typeface="Arial"/>
              </a:rPr>
              <a:t>in the children nodes. Thus splitting using attribute B is </a:t>
            </a:r>
            <a:r>
              <a:rPr b="1" i="0" lang="en-US" sz="2000" u="none">
                <a:solidFill>
                  <a:srgbClr val="FF0000"/>
                </a:solidFill>
                <a:latin typeface="Arial"/>
                <a:ea typeface="Arial"/>
                <a:cs typeface="Arial"/>
                <a:sym typeface="Arial"/>
              </a:rPr>
              <a:t>preferred</a:t>
            </a:r>
            <a:r>
              <a:rPr b="0" i="0" lang="en-US" sz="2000" u="none">
                <a:solidFill>
                  <a:schemeClr val="dk1"/>
                </a:solidFill>
                <a:latin typeface="Arial"/>
                <a:ea typeface="Arial"/>
                <a:cs typeface="Arial"/>
                <a:sym typeface="Arial"/>
              </a:rPr>
              <a:t>.</a:t>
            </a:r>
            <a:endParaRPr/>
          </a:p>
        </p:txBody>
      </p:sp>
      <p:sp>
        <p:nvSpPr>
          <p:cNvPr id="740" name="Google Shape;740;p38"/>
          <p:cNvSpPr txBox="1"/>
          <p:nvPr/>
        </p:nvSpPr>
        <p:spPr>
          <a:xfrm>
            <a:off x="381000" y="2895600"/>
            <a:ext cx="533400" cy="3079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N1</a:t>
            </a:r>
            <a:endParaRPr/>
          </a:p>
        </p:txBody>
      </p:sp>
      <p:sp>
        <p:nvSpPr>
          <p:cNvPr id="741" name="Google Shape;741;p38"/>
          <p:cNvSpPr txBox="1"/>
          <p:nvPr/>
        </p:nvSpPr>
        <p:spPr>
          <a:xfrm>
            <a:off x="2667000" y="2895600"/>
            <a:ext cx="533400" cy="3079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N2</a:t>
            </a:r>
            <a:endParaRPr/>
          </a:p>
        </p:txBody>
      </p:sp>
      <p:sp>
        <p:nvSpPr>
          <p:cNvPr id="742" name="Google Shape;742;p38"/>
          <p:cNvSpPr txBox="1"/>
          <p:nvPr/>
        </p:nvSpPr>
        <p:spPr>
          <a:xfrm>
            <a:off x="5105400" y="2895600"/>
            <a:ext cx="533400" cy="3079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N1</a:t>
            </a:r>
            <a:endParaRPr/>
          </a:p>
        </p:txBody>
      </p:sp>
      <p:sp>
        <p:nvSpPr>
          <p:cNvPr id="743" name="Google Shape;743;p38"/>
          <p:cNvSpPr txBox="1"/>
          <p:nvPr/>
        </p:nvSpPr>
        <p:spPr>
          <a:xfrm>
            <a:off x="7315200" y="2895600"/>
            <a:ext cx="533400" cy="3079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N2</a:t>
            </a:r>
            <a:endParaRPr/>
          </a:p>
        </p:txBody>
      </p:sp>
      <p:cxnSp>
        <p:nvCxnSpPr>
          <p:cNvPr id="744" name="Google Shape;744;p38"/>
          <p:cNvCxnSpPr/>
          <p:nvPr/>
        </p:nvCxnSpPr>
        <p:spPr>
          <a:xfrm>
            <a:off x="4495800" y="1143000"/>
            <a:ext cx="0" cy="4572000"/>
          </a:xfrm>
          <a:prstGeom prst="straightConnector1">
            <a:avLst/>
          </a:prstGeom>
          <a:noFill/>
          <a:ln cap="flat" cmpd="sng" w="38100">
            <a:solidFill>
              <a:srgbClr val="00B050"/>
            </a:solidFill>
            <a:prstDash val="solid"/>
            <a:miter lim="800000"/>
            <a:headEnd len="med" w="med" type="none"/>
            <a:tailEnd len="med" w="med" type="none"/>
          </a:ln>
        </p:spPr>
      </p:cxn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39"/>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28571"/>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Alternative Splitting Criteria based on INFO</a:t>
            </a:r>
            <a:endParaRPr/>
          </a:p>
        </p:txBody>
      </p:sp>
      <p:sp>
        <p:nvSpPr>
          <p:cNvPr id="750" name="Google Shape;750;p39"/>
          <p:cNvSpPr txBox="1"/>
          <p:nvPr>
            <p:ph idx="1" type="body"/>
          </p:nvPr>
        </p:nvSpPr>
        <p:spPr>
          <a:xfrm>
            <a:off x="152400" y="1143000"/>
            <a:ext cx="8763000" cy="5181600"/>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Entropy at a given node t:</a:t>
            </a:r>
            <a:endParaRPr/>
          </a:p>
          <a:p>
            <a:pPr indent="-107950" lvl="1" marL="742950" rtl="0" algn="l">
              <a:lnSpc>
                <a:spcPct val="100000"/>
              </a:lnSpc>
              <a:spcBef>
                <a:spcPts val="680"/>
              </a:spcBef>
              <a:spcAft>
                <a:spcPts val="0"/>
              </a:spcAft>
              <a:buClr>
                <a:srgbClr val="0C7B9C"/>
              </a:buClr>
              <a:buSzPts val="2800"/>
              <a:buFont typeface="Arial"/>
              <a:buNone/>
            </a:pPr>
            <a:r>
              <a:t/>
            </a:r>
            <a:endParaRPr b="0" i="0" sz="2800" u="none">
              <a:solidFill>
                <a:schemeClr val="dk1"/>
              </a:solidFill>
              <a:latin typeface="Arial"/>
              <a:ea typeface="Arial"/>
              <a:cs typeface="Arial"/>
              <a:sym typeface="Arial"/>
            </a:endParaRPr>
          </a:p>
          <a:p>
            <a:pPr indent="-101600" lvl="4" marL="2057400" rtl="0" algn="l">
              <a:lnSpc>
                <a:spcPct val="100000"/>
              </a:lnSpc>
              <a:spcBef>
                <a:spcPts val="800"/>
              </a:spcBef>
              <a:spcAft>
                <a:spcPts val="0"/>
              </a:spcAft>
              <a:buClr>
                <a:schemeClr val="dk1"/>
              </a:buClr>
              <a:buSzPts val="2000"/>
              <a:buFont typeface="Times New Roman"/>
              <a:buNone/>
            </a:pPr>
            <a:r>
              <a:t/>
            </a:r>
            <a:endParaRPr b="0" i="0" sz="2000" u="none">
              <a:solidFill>
                <a:schemeClr val="dk1"/>
              </a:solidFill>
              <a:latin typeface="Times New Roman"/>
              <a:ea typeface="Times New Roman"/>
              <a:cs typeface="Times New Roman"/>
              <a:sym typeface="Times New Roman"/>
            </a:endParaRPr>
          </a:p>
          <a:p>
            <a:pPr indent="-228600" lvl="2" marL="1085850" rtl="0" algn="l">
              <a:lnSpc>
                <a:spcPct val="100000"/>
              </a:lnSpc>
              <a:spcBef>
                <a:spcPts val="200"/>
              </a:spcBef>
              <a:spcAft>
                <a:spcPts val="0"/>
              </a:spcAft>
              <a:buSzPts val="1400"/>
              <a:buNone/>
            </a:pPr>
            <a:r>
              <a:rPr b="0" i="0" lang="en-US" sz="2000" u="none">
                <a:solidFill>
                  <a:schemeClr val="dk1"/>
                </a:solidFill>
                <a:latin typeface="Arial"/>
                <a:ea typeface="Arial"/>
                <a:cs typeface="Arial"/>
                <a:sym typeface="Arial"/>
              </a:rPr>
              <a:t>(NOTE: </a:t>
            </a:r>
            <a:r>
              <a:rPr b="0" i="1" lang="en-US" sz="2000" u="none">
                <a:solidFill>
                  <a:schemeClr val="dk1"/>
                </a:solidFill>
                <a:latin typeface="Times New Roman"/>
                <a:ea typeface="Times New Roman"/>
                <a:cs typeface="Times New Roman"/>
                <a:sym typeface="Times New Roman"/>
              </a:rPr>
              <a:t>p( j | t) </a:t>
            </a:r>
            <a:r>
              <a:rPr b="0" i="0" lang="en-US" sz="2000" u="none">
                <a:solidFill>
                  <a:schemeClr val="dk1"/>
                </a:solidFill>
                <a:latin typeface="Arial"/>
                <a:ea typeface="Arial"/>
                <a:cs typeface="Arial"/>
                <a:sym typeface="Arial"/>
              </a:rPr>
              <a:t>is the relative frequency of class j at node t).</a:t>
            </a:r>
            <a:endParaRPr b="0" i="0" sz="2400" u="none">
              <a:solidFill>
                <a:schemeClr val="dk1"/>
              </a:solidFill>
              <a:latin typeface="Arial"/>
              <a:ea typeface="Arial"/>
              <a:cs typeface="Arial"/>
              <a:sym typeface="Arial"/>
            </a:endParaRPr>
          </a:p>
          <a:p>
            <a:pPr indent="-285750" lvl="1" marL="74295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Measures homogeneity of a node. </a:t>
            </a:r>
            <a:endParaRPr/>
          </a:p>
          <a:p>
            <a:pPr indent="-228600" lvl="2" marL="1085850" rtl="0" algn="l">
              <a:lnSpc>
                <a:spcPct val="100000"/>
              </a:lnSpc>
              <a:spcBef>
                <a:spcPts val="640"/>
              </a:spcBef>
              <a:spcAft>
                <a:spcPts val="0"/>
              </a:spcAft>
              <a:buClr>
                <a:srgbClr val="0C7B9C"/>
              </a:buClr>
              <a:buSzPts val="1680"/>
              <a:buFont typeface="Noto Sans Symbols"/>
              <a:buChar char="◆"/>
            </a:pPr>
            <a:r>
              <a:rPr b="0" i="0" lang="en-US" sz="2400" u="none">
                <a:solidFill>
                  <a:schemeClr val="dk1"/>
                </a:solidFill>
                <a:latin typeface="Arial"/>
                <a:ea typeface="Arial"/>
                <a:cs typeface="Arial"/>
                <a:sym typeface="Arial"/>
              </a:rPr>
              <a:t>Maximum (log n</a:t>
            </a:r>
            <a:r>
              <a:rPr b="0" baseline="-25000" i="0" lang="en-US" sz="2400" u="none">
                <a:solidFill>
                  <a:schemeClr val="dk1"/>
                </a:solidFill>
                <a:latin typeface="Arial"/>
                <a:ea typeface="Arial"/>
                <a:cs typeface="Arial"/>
                <a:sym typeface="Arial"/>
              </a:rPr>
              <a:t>c</a:t>
            </a:r>
            <a:r>
              <a:rPr b="0" i="0" lang="en-US" sz="2400" u="none">
                <a:solidFill>
                  <a:schemeClr val="dk1"/>
                </a:solidFill>
                <a:latin typeface="Arial"/>
                <a:ea typeface="Arial"/>
                <a:cs typeface="Arial"/>
                <a:sym typeface="Arial"/>
              </a:rPr>
              <a:t>) when records are equally distributed among all classes implying least information</a:t>
            </a:r>
            <a:endParaRPr/>
          </a:p>
          <a:p>
            <a:pPr indent="-228600" lvl="2" marL="1085850" rtl="0" algn="l">
              <a:lnSpc>
                <a:spcPct val="100000"/>
              </a:lnSpc>
              <a:spcBef>
                <a:spcPts val="640"/>
              </a:spcBef>
              <a:spcAft>
                <a:spcPts val="0"/>
              </a:spcAft>
              <a:buClr>
                <a:srgbClr val="0C7B9C"/>
              </a:buClr>
              <a:buSzPts val="1680"/>
              <a:buFont typeface="Noto Sans Symbols"/>
              <a:buChar char="◆"/>
            </a:pPr>
            <a:r>
              <a:rPr b="0" i="0" lang="en-US" sz="2400" u="none">
                <a:solidFill>
                  <a:schemeClr val="dk1"/>
                </a:solidFill>
                <a:latin typeface="Arial"/>
                <a:ea typeface="Arial"/>
                <a:cs typeface="Arial"/>
                <a:sym typeface="Arial"/>
              </a:rPr>
              <a:t>Minimum (0.0) when all records belong to one class, implying most information</a:t>
            </a:r>
            <a:endParaRPr/>
          </a:p>
          <a:p>
            <a:pPr indent="-285750" lvl="1" marL="74295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Entropy based computations are similar to the GINI index computations</a:t>
            </a:r>
            <a:endParaRPr/>
          </a:p>
        </p:txBody>
      </p:sp>
      <p:pic>
        <p:nvPicPr>
          <p:cNvPr id="751" name="Google Shape;751;p39"/>
          <p:cNvPicPr preferRelativeResize="0"/>
          <p:nvPr/>
        </p:nvPicPr>
        <p:blipFill rotWithShape="1">
          <a:blip r:embed="rId3">
            <a:alphaModFix/>
          </a:blip>
          <a:srcRect b="0" l="0" r="0" t="0"/>
          <a:stretch/>
        </p:blipFill>
        <p:spPr>
          <a:xfrm>
            <a:off x="2057400" y="1752600"/>
            <a:ext cx="5803900" cy="615950"/>
          </a:xfrm>
          <a:prstGeom prst="rect">
            <a:avLst/>
          </a:prstGeom>
          <a:noFill/>
          <a:ln cap="flat" cmpd="sng" w="9525">
            <a:solidFill>
              <a:schemeClr val="dk1"/>
            </a:solidFill>
            <a:prstDash val="solid"/>
            <a:miter lim="800000"/>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4"/>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Examples of Classification Task</a:t>
            </a:r>
            <a:endParaRPr/>
          </a:p>
        </p:txBody>
      </p:sp>
      <p:sp>
        <p:nvSpPr>
          <p:cNvPr id="90" name="Google Shape;90;p4"/>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Predicting tumor cells as benign/harmful or malignant</a:t>
            </a:r>
            <a:endParaRPr/>
          </a:p>
          <a:p>
            <a:pPr indent="-101600" lvl="4" marL="2057400" rtl="0" algn="l">
              <a:lnSpc>
                <a:spcPct val="100000"/>
              </a:lnSpc>
              <a:spcBef>
                <a:spcPts val="800"/>
              </a:spcBef>
              <a:spcAft>
                <a:spcPts val="0"/>
              </a:spcAft>
              <a:buClr>
                <a:schemeClr val="dk1"/>
              </a:buClr>
              <a:buSzPts val="2000"/>
              <a:buFont typeface="Times New Roman"/>
              <a:buNone/>
            </a:pPr>
            <a:r>
              <a:t/>
            </a:r>
            <a:endParaRPr b="0" i="0" sz="2000" u="none">
              <a:solidFill>
                <a:schemeClr val="dk1"/>
              </a:solidFill>
              <a:latin typeface="Times New Roman"/>
              <a:ea typeface="Times New Roman"/>
              <a:cs typeface="Times New Roman"/>
              <a:sym typeface="Times New Roman"/>
            </a:endParaRPr>
          </a:p>
          <a:p>
            <a:pPr indent="-292100" lvl="0" marL="292100" rtl="0" algn="l">
              <a:lnSpc>
                <a:spcPct val="100000"/>
              </a:lnSpc>
              <a:spcBef>
                <a:spcPts val="2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Classifying credit card transactions </a:t>
            </a:r>
            <a:br>
              <a:rPr b="0" i="0" lang="en-US" sz="2800" u="none">
                <a:solidFill>
                  <a:schemeClr val="dk1"/>
                </a:solidFill>
                <a:latin typeface="Arial"/>
                <a:ea typeface="Arial"/>
                <a:cs typeface="Arial"/>
                <a:sym typeface="Arial"/>
              </a:rPr>
            </a:br>
            <a:r>
              <a:rPr b="0" i="0" lang="en-US" sz="2800" u="none">
                <a:solidFill>
                  <a:schemeClr val="dk1"/>
                </a:solidFill>
                <a:latin typeface="Arial"/>
                <a:ea typeface="Arial"/>
                <a:cs typeface="Arial"/>
                <a:sym typeface="Arial"/>
              </a:rPr>
              <a:t>as legitimate or fraudulent</a:t>
            </a:r>
            <a:endParaRPr/>
          </a:p>
          <a:p>
            <a:pPr indent="-101600" lvl="4" marL="2057400" rtl="0" algn="l">
              <a:lnSpc>
                <a:spcPct val="100000"/>
              </a:lnSpc>
              <a:spcBef>
                <a:spcPts val="800"/>
              </a:spcBef>
              <a:spcAft>
                <a:spcPts val="0"/>
              </a:spcAft>
              <a:buClr>
                <a:schemeClr val="dk1"/>
              </a:buClr>
              <a:buSzPts val="2000"/>
              <a:buFont typeface="Times New Roman"/>
              <a:buNone/>
            </a:pPr>
            <a:r>
              <a:t/>
            </a:r>
            <a:endParaRPr b="0" i="0" sz="2000" u="none">
              <a:solidFill>
                <a:schemeClr val="dk1"/>
              </a:solidFill>
              <a:latin typeface="Times New Roman"/>
              <a:ea typeface="Times New Roman"/>
              <a:cs typeface="Times New Roman"/>
              <a:sym typeface="Times New Roman"/>
            </a:endParaRPr>
          </a:p>
          <a:p>
            <a:pPr indent="-292100" lvl="0" marL="292100" rtl="0" algn="l">
              <a:lnSpc>
                <a:spcPct val="100000"/>
              </a:lnSpc>
              <a:spcBef>
                <a:spcPts val="2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Classifying secondary structures of protein </a:t>
            </a:r>
            <a:br>
              <a:rPr b="0" i="0" lang="en-US" sz="2800" u="none">
                <a:solidFill>
                  <a:schemeClr val="dk1"/>
                </a:solidFill>
                <a:latin typeface="Arial"/>
                <a:ea typeface="Arial"/>
                <a:cs typeface="Arial"/>
                <a:sym typeface="Arial"/>
              </a:rPr>
            </a:br>
            <a:r>
              <a:rPr b="0" i="0" lang="en-US" sz="2800" u="none">
                <a:solidFill>
                  <a:schemeClr val="dk1"/>
                </a:solidFill>
                <a:latin typeface="Arial"/>
                <a:ea typeface="Arial"/>
                <a:cs typeface="Arial"/>
                <a:sym typeface="Arial"/>
              </a:rPr>
              <a:t>as alpha-helix, beta-sheet, or random </a:t>
            </a:r>
            <a:br>
              <a:rPr b="0" i="0" lang="en-US" sz="2800" u="none">
                <a:solidFill>
                  <a:schemeClr val="dk1"/>
                </a:solidFill>
                <a:latin typeface="Arial"/>
                <a:ea typeface="Arial"/>
                <a:cs typeface="Arial"/>
                <a:sym typeface="Arial"/>
              </a:rPr>
            </a:br>
            <a:r>
              <a:rPr b="0" i="0" lang="en-US" sz="2800" u="none">
                <a:solidFill>
                  <a:schemeClr val="dk1"/>
                </a:solidFill>
                <a:latin typeface="Arial"/>
                <a:ea typeface="Arial"/>
                <a:cs typeface="Arial"/>
                <a:sym typeface="Arial"/>
              </a:rPr>
              <a:t>coil</a:t>
            </a:r>
            <a:endParaRPr/>
          </a:p>
          <a:p>
            <a:pPr indent="-101600" lvl="4" marL="2057400" rtl="0" algn="l">
              <a:lnSpc>
                <a:spcPct val="100000"/>
              </a:lnSpc>
              <a:spcBef>
                <a:spcPts val="800"/>
              </a:spcBef>
              <a:spcAft>
                <a:spcPts val="0"/>
              </a:spcAft>
              <a:buClr>
                <a:schemeClr val="dk1"/>
              </a:buClr>
              <a:buSzPts val="2000"/>
              <a:buFont typeface="Times New Roman"/>
              <a:buNone/>
            </a:pPr>
            <a:r>
              <a:t/>
            </a:r>
            <a:endParaRPr b="0" i="0" sz="2000" u="none">
              <a:solidFill>
                <a:schemeClr val="dk1"/>
              </a:solidFill>
              <a:latin typeface="Times New Roman"/>
              <a:ea typeface="Times New Roman"/>
              <a:cs typeface="Times New Roman"/>
              <a:sym typeface="Times New Roman"/>
            </a:endParaRPr>
          </a:p>
          <a:p>
            <a:pPr indent="-292100" lvl="0" marL="292100" rtl="0" algn="l">
              <a:lnSpc>
                <a:spcPct val="100000"/>
              </a:lnSpc>
              <a:spcBef>
                <a:spcPts val="2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Categorizing news stories as finance, </a:t>
            </a:r>
            <a:br>
              <a:rPr b="0" i="0" lang="en-US" sz="2800" u="none">
                <a:solidFill>
                  <a:schemeClr val="dk1"/>
                </a:solidFill>
                <a:latin typeface="Arial"/>
                <a:ea typeface="Arial"/>
                <a:cs typeface="Arial"/>
                <a:sym typeface="Arial"/>
              </a:rPr>
            </a:br>
            <a:r>
              <a:rPr b="0" i="0" lang="en-US" sz="2800" u="none">
                <a:solidFill>
                  <a:schemeClr val="dk1"/>
                </a:solidFill>
                <a:latin typeface="Arial"/>
                <a:ea typeface="Arial"/>
                <a:cs typeface="Arial"/>
                <a:sym typeface="Arial"/>
              </a:rPr>
              <a:t>weather, entertainment, sports, etc</a:t>
            </a:r>
            <a:endParaRPr/>
          </a:p>
        </p:txBody>
      </p:sp>
      <p:grpSp>
        <p:nvGrpSpPr>
          <p:cNvPr id="91" name="Google Shape;91;p4"/>
          <p:cNvGrpSpPr/>
          <p:nvPr/>
        </p:nvGrpSpPr>
        <p:grpSpPr>
          <a:xfrm>
            <a:off x="6629400" y="1828800"/>
            <a:ext cx="2057400" cy="1417637"/>
            <a:chOff x="3360" y="768"/>
            <a:chExt cx="1296" cy="893"/>
          </a:xfrm>
        </p:grpSpPr>
        <p:pic>
          <p:nvPicPr>
            <p:cNvPr descr="story-3dimensional-2" id="92" name="Google Shape;92;p4"/>
            <p:cNvPicPr preferRelativeResize="0"/>
            <p:nvPr/>
          </p:nvPicPr>
          <p:blipFill rotWithShape="1">
            <a:blip r:embed="rId4">
              <a:alphaModFix/>
            </a:blip>
            <a:srcRect b="0" l="0" r="0" t="0"/>
            <a:stretch/>
          </p:blipFill>
          <p:spPr>
            <a:xfrm>
              <a:off x="3418" y="768"/>
              <a:ext cx="1238" cy="893"/>
            </a:xfrm>
            <a:prstGeom prst="rect">
              <a:avLst/>
            </a:prstGeom>
            <a:noFill/>
            <a:ln>
              <a:noFill/>
            </a:ln>
          </p:spPr>
        </p:pic>
        <p:graphicFrame>
          <p:nvGraphicFramePr>
            <p:cNvPr id="93" name="Google Shape;93;p4"/>
            <p:cNvGraphicFramePr/>
            <p:nvPr/>
          </p:nvGraphicFramePr>
          <p:xfrm>
            <a:off x="3370" y="1155"/>
            <a:ext cx="432" cy="429"/>
          </p:xfrm>
          <a:graphic>
            <a:graphicData uri="http://schemas.openxmlformats.org/presentationml/2006/ole">
              <mc:AlternateContent>
                <mc:Choice Requires="v">
                  <p:oleObj r:id="rId5" imgH="429" imgW="432" progId="Visio.Drawing.6" spid="_x0000_s1">
                    <p:embed/>
                  </p:oleObj>
                </mc:Choice>
                <mc:Fallback>
                  <p:oleObj r:id="rId6" imgH="429" imgW="432" progId="Visio.Drawing.6">
                    <p:embed/>
                    <p:pic>
                      <p:nvPicPr>
                        <p:cNvPr id="93" name="Google Shape;93;p4"/>
                        <p:cNvPicPr preferRelativeResize="0"/>
                        <p:nvPr/>
                      </p:nvPicPr>
                      <p:blipFill rotWithShape="1">
                        <a:blip r:embed="rId7">
                          <a:alphaModFix/>
                        </a:blip>
                        <a:srcRect b="0" l="0" r="0" t="0"/>
                        <a:stretch/>
                      </p:blipFill>
                      <p:spPr>
                        <a:xfrm>
                          <a:off x="3370" y="1155"/>
                          <a:ext cx="432" cy="429"/>
                        </a:xfrm>
                        <a:prstGeom prst="rect">
                          <a:avLst/>
                        </a:prstGeom>
                        <a:noFill/>
                        <a:ln>
                          <a:noFill/>
                        </a:ln>
                      </p:spPr>
                    </p:pic>
                  </p:oleObj>
                </mc:Fallback>
              </mc:AlternateContent>
            </a:graphicData>
          </a:graphic>
        </p:graphicFrame>
        <p:graphicFrame>
          <p:nvGraphicFramePr>
            <p:cNvPr id="94" name="Google Shape;94;p4"/>
            <p:cNvGraphicFramePr/>
            <p:nvPr/>
          </p:nvGraphicFramePr>
          <p:xfrm>
            <a:off x="3360" y="912"/>
            <a:ext cx="432" cy="355"/>
          </p:xfrm>
          <a:graphic>
            <a:graphicData uri="http://schemas.openxmlformats.org/presentationml/2006/ole">
              <mc:AlternateContent>
                <mc:Choice Requires="v">
                  <p:oleObj r:id="rId8" imgH="355" imgW="432" progId="Visio.Drawing.6" spid="_x0000_s2">
                    <p:embed/>
                  </p:oleObj>
                </mc:Choice>
                <mc:Fallback>
                  <p:oleObj r:id="rId9" imgH="355" imgW="432" progId="Visio.Drawing.6">
                    <p:embed/>
                    <p:pic>
                      <p:nvPicPr>
                        <p:cNvPr id="94" name="Google Shape;94;p4"/>
                        <p:cNvPicPr preferRelativeResize="0"/>
                        <p:nvPr/>
                      </p:nvPicPr>
                      <p:blipFill rotWithShape="1">
                        <a:blip r:embed="rId10">
                          <a:alphaModFix/>
                        </a:blip>
                        <a:srcRect b="0" l="0" r="0" t="0"/>
                        <a:stretch/>
                      </p:blipFill>
                      <p:spPr>
                        <a:xfrm>
                          <a:off x="3360" y="912"/>
                          <a:ext cx="432" cy="355"/>
                        </a:xfrm>
                        <a:prstGeom prst="rect">
                          <a:avLst/>
                        </a:prstGeom>
                        <a:noFill/>
                        <a:ln>
                          <a:noFill/>
                        </a:ln>
                      </p:spPr>
                    </p:pic>
                  </p:oleObj>
                </mc:Fallback>
              </mc:AlternateContent>
            </a:graphicData>
          </a:graphic>
        </p:graphicFrame>
      </p:grpSp>
      <p:pic>
        <p:nvPicPr>
          <p:cNvPr descr="pro" id="95" name="Google Shape;95;p4"/>
          <p:cNvPicPr preferRelativeResize="0"/>
          <p:nvPr/>
        </p:nvPicPr>
        <p:blipFill rotWithShape="1">
          <a:blip r:embed="rId11">
            <a:alphaModFix/>
          </a:blip>
          <a:srcRect b="0" l="0" r="0" t="0"/>
          <a:stretch/>
        </p:blipFill>
        <p:spPr>
          <a:xfrm>
            <a:off x="7075487" y="3886200"/>
            <a:ext cx="1535112" cy="2319337"/>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40"/>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Examples for computing Entropy</a:t>
            </a:r>
            <a:endParaRPr/>
          </a:p>
        </p:txBody>
      </p:sp>
      <p:graphicFrame>
        <p:nvGraphicFramePr>
          <p:cNvPr id="757" name="Google Shape;757;p40"/>
          <p:cNvGraphicFramePr/>
          <p:nvPr/>
        </p:nvGraphicFramePr>
        <p:xfrm>
          <a:off x="304800" y="2339975"/>
          <a:ext cx="2362200" cy="936625"/>
        </p:xfrm>
        <a:graphic>
          <a:graphicData uri="http://schemas.openxmlformats.org/presentationml/2006/ole">
            <mc:AlternateContent>
              <mc:Choice Requires="v">
                <p:oleObj r:id="rId4" imgH="936625" imgW="2362200" progId="Word.Document.8" spid="_x0000_s1">
                  <p:embed/>
                </p:oleObj>
              </mc:Choice>
              <mc:Fallback>
                <p:oleObj r:id="rId5" imgH="936625" imgW="2362200" progId="Word.Document.8">
                  <p:embed/>
                  <p:pic>
                    <p:nvPicPr>
                      <p:cNvPr id="757" name="Google Shape;757;p40"/>
                      <p:cNvPicPr preferRelativeResize="0"/>
                      <p:nvPr/>
                    </p:nvPicPr>
                    <p:blipFill rotWithShape="1">
                      <a:blip r:embed="rId6">
                        <a:alphaModFix/>
                      </a:blip>
                      <a:srcRect b="0" l="0" r="0" t="0"/>
                      <a:stretch/>
                    </p:blipFill>
                    <p:spPr>
                      <a:xfrm>
                        <a:off x="304800" y="2339975"/>
                        <a:ext cx="2362200" cy="936625"/>
                      </a:xfrm>
                      <a:prstGeom prst="rect">
                        <a:avLst/>
                      </a:prstGeom>
                      <a:noFill/>
                      <a:ln>
                        <a:noFill/>
                      </a:ln>
                    </p:spPr>
                  </p:pic>
                </p:oleObj>
              </mc:Fallback>
            </mc:AlternateContent>
          </a:graphicData>
        </a:graphic>
      </p:graphicFrame>
      <p:graphicFrame>
        <p:nvGraphicFramePr>
          <p:cNvPr id="758" name="Google Shape;758;p40"/>
          <p:cNvGraphicFramePr/>
          <p:nvPr/>
        </p:nvGraphicFramePr>
        <p:xfrm>
          <a:off x="381000" y="5181600"/>
          <a:ext cx="2286000" cy="938212"/>
        </p:xfrm>
        <a:graphic>
          <a:graphicData uri="http://schemas.openxmlformats.org/presentationml/2006/ole">
            <mc:AlternateContent>
              <mc:Choice Requires="v">
                <p:oleObj r:id="rId7" imgH="938212" imgW="2286000" progId="Word.Document.8" spid="_x0000_s2">
                  <p:embed/>
                </p:oleObj>
              </mc:Choice>
              <mc:Fallback>
                <p:oleObj r:id="rId8" imgH="938212" imgW="2286000" progId="Word.Document.8">
                  <p:embed/>
                  <p:pic>
                    <p:nvPicPr>
                      <p:cNvPr id="758" name="Google Shape;758;p40"/>
                      <p:cNvPicPr preferRelativeResize="0"/>
                      <p:nvPr/>
                    </p:nvPicPr>
                    <p:blipFill rotWithShape="1">
                      <a:blip r:embed="rId9">
                        <a:alphaModFix/>
                      </a:blip>
                      <a:srcRect b="0" l="0" r="0" t="0"/>
                      <a:stretch/>
                    </p:blipFill>
                    <p:spPr>
                      <a:xfrm>
                        <a:off x="381000" y="5181600"/>
                        <a:ext cx="2286000" cy="938212"/>
                      </a:xfrm>
                      <a:prstGeom prst="rect">
                        <a:avLst/>
                      </a:prstGeom>
                      <a:noFill/>
                      <a:ln>
                        <a:noFill/>
                      </a:ln>
                    </p:spPr>
                  </p:pic>
                </p:oleObj>
              </mc:Fallback>
            </mc:AlternateContent>
          </a:graphicData>
        </a:graphic>
      </p:graphicFrame>
      <p:graphicFrame>
        <p:nvGraphicFramePr>
          <p:cNvPr id="759" name="Google Shape;759;p40"/>
          <p:cNvGraphicFramePr/>
          <p:nvPr/>
        </p:nvGraphicFramePr>
        <p:xfrm>
          <a:off x="381000" y="3817937"/>
          <a:ext cx="2286000" cy="906462"/>
        </p:xfrm>
        <a:graphic>
          <a:graphicData uri="http://schemas.openxmlformats.org/presentationml/2006/ole">
            <mc:AlternateContent>
              <mc:Choice Requires="v">
                <p:oleObj r:id="rId10" imgH="906462" imgW="2286000" progId="Word.Document.8" spid="_x0000_s3">
                  <p:embed/>
                </p:oleObj>
              </mc:Choice>
              <mc:Fallback>
                <p:oleObj r:id="rId11" imgH="906462" imgW="2286000" progId="Word.Document.8">
                  <p:embed/>
                  <p:pic>
                    <p:nvPicPr>
                      <p:cNvPr id="759" name="Google Shape;759;p40"/>
                      <p:cNvPicPr preferRelativeResize="0"/>
                      <p:nvPr/>
                    </p:nvPicPr>
                    <p:blipFill rotWithShape="1">
                      <a:blip r:embed="rId12">
                        <a:alphaModFix/>
                      </a:blip>
                      <a:srcRect b="0" l="0" r="0" t="0"/>
                      <a:stretch/>
                    </p:blipFill>
                    <p:spPr>
                      <a:xfrm>
                        <a:off x="381000" y="3817937"/>
                        <a:ext cx="2286000" cy="906462"/>
                      </a:xfrm>
                      <a:prstGeom prst="rect">
                        <a:avLst/>
                      </a:prstGeom>
                      <a:noFill/>
                      <a:ln>
                        <a:noFill/>
                      </a:ln>
                    </p:spPr>
                  </p:pic>
                </p:oleObj>
              </mc:Fallback>
            </mc:AlternateContent>
          </a:graphicData>
        </a:graphic>
      </p:graphicFrame>
      <p:sp>
        <p:nvSpPr>
          <p:cNvPr id="760" name="Google Shape;760;p40"/>
          <p:cNvSpPr txBox="1"/>
          <p:nvPr/>
        </p:nvSpPr>
        <p:spPr>
          <a:xfrm>
            <a:off x="2895600" y="2339975"/>
            <a:ext cx="5943600" cy="8540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P(C1) = 0/6 = 0     P(C2) = 6/6 = 1</a:t>
            </a:r>
            <a:endParaRPr/>
          </a:p>
          <a:p>
            <a:pPr indent="0" lvl="0" marL="0" marR="0" rtl="0" algn="l">
              <a:lnSpc>
                <a:spcPct val="100000"/>
              </a:lnSpc>
              <a:spcBef>
                <a:spcPts val="100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Entropy = – 0 log 0</a:t>
            </a:r>
            <a:r>
              <a:rPr b="1" baseline="30000" i="0" lang="en-US" sz="2000" u="none">
                <a:solidFill>
                  <a:schemeClr val="dk1"/>
                </a:solidFill>
                <a:latin typeface="Arial"/>
                <a:ea typeface="Arial"/>
                <a:cs typeface="Arial"/>
                <a:sym typeface="Arial"/>
              </a:rPr>
              <a:t> </a:t>
            </a:r>
            <a:r>
              <a:rPr b="1" i="0" lang="en-US" sz="2000" u="none">
                <a:solidFill>
                  <a:schemeClr val="dk1"/>
                </a:solidFill>
                <a:latin typeface="Arial"/>
                <a:ea typeface="Arial"/>
                <a:cs typeface="Arial"/>
                <a:sym typeface="Arial"/>
              </a:rPr>
              <a:t>– 1 log 1 = – 0 – 0 = 0 </a:t>
            </a:r>
            <a:endParaRPr/>
          </a:p>
        </p:txBody>
      </p:sp>
      <p:sp>
        <p:nvSpPr>
          <p:cNvPr id="761" name="Google Shape;761;p40"/>
          <p:cNvSpPr txBox="1"/>
          <p:nvPr/>
        </p:nvSpPr>
        <p:spPr>
          <a:xfrm>
            <a:off x="2971800" y="3733800"/>
            <a:ext cx="6172200" cy="8540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P(C1) = 1/6          P(C2) = 5/6</a:t>
            </a:r>
            <a:endParaRPr/>
          </a:p>
          <a:p>
            <a:pPr indent="0" lvl="0" marL="0" marR="0" rtl="0" algn="l">
              <a:lnSpc>
                <a:spcPct val="100000"/>
              </a:lnSpc>
              <a:spcBef>
                <a:spcPts val="100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Entropy = – (1/6) log</a:t>
            </a:r>
            <a:r>
              <a:rPr b="1" baseline="-25000" i="0" lang="en-US" sz="2000" u="none">
                <a:solidFill>
                  <a:schemeClr val="dk1"/>
                </a:solidFill>
                <a:latin typeface="Arial"/>
                <a:ea typeface="Arial"/>
                <a:cs typeface="Arial"/>
                <a:sym typeface="Arial"/>
              </a:rPr>
              <a:t>2</a:t>
            </a:r>
            <a:r>
              <a:rPr b="1" i="0" lang="en-US" sz="2000" u="none">
                <a:solidFill>
                  <a:schemeClr val="dk1"/>
                </a:solidFill>
                <a:latin typeface="Arial"/>
                <a:ea typeface="Arial"/>
                <a:cs typeface="Arial"/>
                <a:sym typeface="Arial"/>
              </a:rPr>
              <a:t> (1/6)</a:t>
            </a:r>
            <a:r>
              <a:rPr b="1" baseline="30000" i="0" lang="en-US" sz="2000" u="none">
                <a:solidFill>
                  <a:schemeClr val="dk1"/>
                </a:solidFill>
                <a:latin typeface="Arial"/>
                <a:ea typeface="Arial"/>
                <a:cs typeface="Arial"/>
                <a:sym typeface="Arial"/>
              </a:rPr>
              <a:t> </a:t>
            </a:r>
            <a:r>
              <a:rPr b="1" i="0" lang="en-US" sz="2000" u="none">
                <a:solidFill>
                  <a:schemeClr val="dk1"/>
                </a:solidFill>
                <a:latin typeface="Arial"/>
                <a:ea typeface="Arial"/>
                <a:cs typeface="Arial"/>
                <a:sym typeface="Arial"/>
              </a:rPr>
              <a:t>– (5/6) log</a:t>
            </a:r>
            <a:r>
              <a:rPr b="1" baseline="-25000" i="0" lang="en-US" sz="2000" u="none">
                <a:solidFill>
                  <a:schemeClr val="dk1"/>
                </a:solidFill>
                <a:latin typeface="Arial"/>
                <a:ea typeface="Arial"/>
                <a:cs typeface="Arial"/>
                <a:sym typeface="Arial"/>
              </a:rPr>
              <a:t>2</a:t>
            </a:r>
            <a:r>
              <a:rPr b="1" i="0" lang="en-US" sz="2000" u="none">
                <a:solidFill>
                  <a:schemeClr val="dk1"/>
                </a:solidFill>
                <a:latin typeface="Arial"/>
                <a:ea typeface="Arial"/>
                <a:cs typeface="Arial"/>
                <a:sym typeface="Arial"/>
              </a:rPr>
              <a:t> (1/6) = 0.65</a:t>
            </a:r>
            <a:endParaRPr/>
          </a:p>
        </p:txBody>
      </p:sp>
      <p:sp>
        <p:nvSpPr>
          <p:cNvPr id="762" name="Google Shape;762;p40"/>
          <p:cNvSpPr txBox="1"/>
          <p:nvPr/>
        </p:nvSpPr>
        <p:spPr>
          <a:xfrm>
            <a:off x="2971800" y="5105400"/>
            <a:ext cx="6172200" cy="8540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P(C1) = 2/6          P(C2) = 4/6</a:t>
            </a:r>
            <a:endParaRPr/>
          </a:p>
          <a:p>
            <a:pPr indent="0" lvl="0" marL="0" marR="0" rtl="0" algn="l">
              <a:lnSpc>
                <a:spcPct val="100000"/>
              </a:lnSpc>
              <a:spcBef>
                <a:spcPts val="100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Entropy = – (2/6) log</a:t>
            </a:r>
            <a:r>
              <a:rPr b="1" baseline="-25000" i="0" lang="en-US" sz="2000" u="none">
                <a:solidFill>
                  <a:schemeClr val="dk1"/>
                </a:solidFill>
                <a:latin typeface="Arial"/>
                <a:ea typeface="Arial"/>
                <a:cs typeface="Arial"/>
                <a:sym typeface="Arial"/>
              </a:rPr>
              <a:t>2</a:t>
            </a:r>
            <a:r>
              <a:rPr b="1" i="0" lang="en-US" sz="2000" u="none">
                <a:solidFill>
                  <a:schemeClr val="dk1"/>
                </a:solidFill>
                <a:latin typeface="Arial"/>
                <a:ea typeface="Arial"/>
                <a:cs typeface="Arial"/>
                <a:sym typeface="Arial"/>
              </a:rPr>
              <a:t> (2/6)</a:t>
            </a:r>
            <a:r>
              <a:rPr b="1" baseline="30000" i="0" lang="en-US" sz="2000" u="none">
                <a:solidFill>
                  <a:schemeClr val="dk1"/>
                </a:solidFill>
                <a:latin typeface="Arial"/>
                <a:ea typeface="Arial"/>
                <a:cs typeface="Arial"/>
                <a:sym typeface="Arial"/>
              </a:rPr>
              <a:t> </a:t>
            </a:r>
            <a:r>
              <a:rPr b="1" i="0" lang="en-US" sz="2000" u="none">
                <a:solidFill>
                  <a:schemeClr val="dk1"/>
                </a:solidFill>
                <a:latin typeface="Arial"/>
                <a:ea typeface="Arial"/>
                <a:cs typeface="Arial"/>
                <a:sym typeface="Arial"/>
              </a:rPr>
              <a:t>– (4/6) log</a:t>
            </a:r>
            <a:r>
              <a:rPr b="1" baseline="-25000" i="0" lang="en-US" sz="2000" u="none">
                <a:solidFill>
                  <a:schemeClr val="dk1"/>
                </a:solidFill>
                <a:latin typeface="Arial"/>
                <a:ea typeface="Arial"/>
                <a:cs typeface="Arial"/>
                <a:sym typeface="Arial"/>
              </a:rPr>
              <a:t>2</a:t>
            </a:r>
            <a:r>
              <a:rPr b="1" i="0" lang="en-US" sz="2000" u="none">
                <a:solidFill>
                  <a:schemeClr val="dk1"/>
                </a:solidFill>
                <a:latin typeface="Arial"/>
                <a:ea typeface="Arial"/>
                <a:cs typeface="Arial"/>
                <a:sym typeface="Arial"/>
              </a:rPr>
              <a:t> (4/6) = 0.92</a:t>
            </a:r>
            <a:endParaRPr/>
          </a:p>
        </p:txBody>
      </p:sp>
      <p:pic>
        <p:nvPicPr>
          <p:cNvPr id="763" name="Google Shape;763;p40"/>
          <p:cNvPicPr preferRelativeResize="0"/>
          <p:nvPr/>
        </p:nvPicPr>
        <p:blipFill rotWithShape="1">
          <a:blip r:embed="rId13">
            <a:alphaModFix/>
          </a:blip>
          <a:srcRect b="0" l="0" r="0" t="0"/>
          <a:stretch/>
        </p:blipFill>
        <p:spPr>
          <a:xfrm>
            <a:off x="1758950" y="1219200"/>
            <a:ext cx="5945187" cy="615950"/>
          </a:xfrm>
          <a:prstGeom prst="rect">
            <a:avLst/>
          </a:prstGeom>
          <a:noFill/>
          <a:ln cap="flat" cmpd="sng" w="9525">
            <a:solidFill>
              <a:schemeClr val="dk1"/>
            </a:solidFill>
            <a:prstDash val="solid"/>
            <a:miter lim="800000"/>
            <a:headEnd len="sm" w="sm" type="none"/>
            <a:tailEnd len="sm" w="sm" type="none"/>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41"/>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28571"/>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Splitting Based on INFO...</a:t>
            </a:r>
            <a:endParaRPr/>
          </a:p>
        </p:txBody>
      </p:sp>
      <p:sp>
        <p:nvSpPr>
          <p:cNvPr id="769" name="Google Shape;769;p41"/>
          <p:cNvSpPr txBox="1"/>
          <p:nvPr>
            <p:ph idx="1" type="body"/>
          </p:nvPr>
        </p:nvSpPr>
        <p:spPr>
          <a:xfrm>
            <a:off x="381000" y="1143000"/>
            <a:ext cx="8382000" cy="4953000"/>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Clr>
                <a:srgbClr val="0C7B9C"/>
              </a:buClr>
              <a:buSzPts val="1800"/>
              <a:buFont typeface="Arial"/>
              <a:buChar char="●"/>
            </a:pPr>
            <a:r>
              <a:rPr b="0" i="0" lang="en-US" sz="2400" u="none">
                <a:solidFill>
                  <a:schemeClr val="dk1"/>
                </a:solidFill>
                <a:latin typeface="Arial"/>
                <a:ea typeface="Arial"/>
                <a:cs typeface="Arial"/>
                <a:sym typeface="Arial"/>
              </a:rPr>
              <a:t>Information Gain: </a:t>
            </a:r>
            <a:endParaRPr/>
          </a:p>
          <a:p>
            <a:pPr indent="-133350" lvl="1" marL="742950" rtl="0" algn="l">
              <a:lnSpc>
                <a:spcPct val="100000"/>
              </a:lnSpc>
              <a:spcBef>
                <a:spcPts val="640"/>
              </a:spcBef>
              <a:spcAft>
                <a:spcPts val="0"/>
              </a:spcAft>
              <a:buClr>
                <a:srgbClr val="0C7B9C"/>
              </a:buClr>
              <a:buSzPts val="2400"/>
              <a:buFont typeface="Arial"/>
              <a:buNone/>
            </a:pPr>
            <a:r>
              <a:t/>
            </a:r>
            <a:endParaRPr b="0" i="0" sz="2400" u="none">
              <a:solidFill>
                <a:schemeClr val="dk1"/>
              </a:solidFill>
              <a:latin typeface="Arial"/>
              <a:ea typeface="Arial"/>
              <a:cs typeface="Arial"/>
              <a:sym typeface="Arial"/>
            </a:endParaRPr>
          </a:p>
          <a:p>
            <a:pPr indent="-228600" lvl="2" marL="1146175" rtl="0" algn="l">
              <a:lnSpc>
                <a:spcPct val="100000"/>
              </a:lnSpc>
              <a:spcBef>
                <a:spcPts val="600"/>
              </a:spcBef>
              <a:spcAft>
                <a:spcPts val="0"/>
              </a:spcAft>
              <a:buSzPts val="1400"/>
              <a:buNone/>
            </a:pPr>
            <a:r>
              <a:t/>
            </a:r>
            <a:endParaRPr b="0" i="0" sz="2000" u="none">
              <a:solidFill>
                <a:schemeClr val="dk1"/>
              </a:solidFill>
              <a:latin typeface="Arial"/>
              <a:ea typeface="Arial"/>
              <a:cs typeface="Arial"/>
              <a:sym typeface="Arial"/>
            </a:endParaRPr>
          </a:p>
          <a:p>
            <a:pPr indent="-228600" lvl="2" marL="1146175" rtl="0" algn="l">
              <a:lnSpc>
                <a:spcPct val="100000"/>
              </a:lnSpc>
              <a:spcBef>
                <a:spcPts val="600"/>
              </a:spcBef>
              <a:spcAft>
                <a:spcPts val="0"/>
              </a:spcAft>
              <a:buSzPts val="1400"/>
              <a:buNone/>
            </a:pPr>
            <a:r>
              <a:t/>
            </a:r>
            <a:endParaRPr b="0" i="0" sz="2000" u="none">
              <a:solidFill>
                <a:schemeClr val="dk1"/>
              </a:solidFill>
              <a:latin typeface="Arial"/>
              <a:ea typeface="Arial"/>
              <a:cs typeface="Arial"/>
              <a:sym typeface="Arial"/>
            </a:endParaRPr>
          </a:p>
          <a:p>
            <a:pPr indent="-228600" lvl="2" marL="1146175" rtl="0" algn="l">
              <a:lnSpc>
                <a:spcPct val="100000"/>
              </a:lnSpc>
              <a:spcBef>
                <a:spcPts val="600"/>
              </a:spcBef>
              <a:spcAft>
                <a:spcPts val="0"/>
              </a:spcAft>
              <a:buSzPts val="1400"/>
              <a:buNone/>
            </a:pPr>
            <a:r>
              <a:rPr b="0" i="0" lang="en-US" sz="2000" u="none">
                <a:solidFill>
                  <a:schemeClr val="dk1"/>
                </a:solidFill>
                <a:latin typeface="Arial"/>
                <a:ea typeface="Arial"/>
                <a:cs typeface="Arial"/>
                <a:sym typeface="Arial"/>
              </a:rPr>
              <a:t>		Parent Node, p is split into k partitions;</a:t>
            </a:r>
            <a:endParaRPr/>
          </a:p>
          <a:p>
            <a:pPr indent="-228600" lvl="2" marL="1146175" rtl="0" algn="l">
              <a:lnSpc>
                <a:spcPct val="100000"/>
              </a:lnSpc>
              <a:spcBef>
                <a:spcPts val="600"/>
              </a:spcBef>
              <a:spcAft>
                <a:spcPts val="0"/>
              </a:spcAft>
              <a:buSzPts val="1400"/>
              <a:buNone/>
            </a:pPr>
            <a:r>
              <a:rPr b="0" i="0" lang="en-US" sz="2000" u="none">
                <a:solidFill>
                  <a:schemeClr val="dk1"/>
                </a:solidFill>
                <a:latin typeface="Arial"/>
                <a:ea typeface="Arial"/>
                <a:cs typeface="Arial"/>
                <a:sym typeface="Arial"/>
              </a:rPr>
              <a:t>		n</a:t>
            </a:r>
            <a:r>
              <a:rPr b="0" baseline="-25000" i="0" lang="en-US" sz="2000" u="none">
                <a:solidFill>
                  <a:schemeClr val="dk1"/>
                </a:solidFill>
                <a:latin typeface="Arial"/>
                <a:ea typeface="Arial"/>
                <a:cs typeface="Arial"/>
                <a:sym typeface="Arial"/>
              </a:rPr>
              <a:t>i</a:t>
            </a:r>
            <a:r>
              <a:rPr b="0" i="0" lang="en-US" sz="2000" u="none">
                <a:solidFill>
                  <a:schemeClr val="dk1"/>
                </a:solidFill>
                <a:latin typeface="Arial"/>
                <a:ea typeface="Arial"/>
                <a:cs typeface="Arial"/>
                <a:sym typeface="Arial"/>
              </a:rPr>
              <a:t> is number of records in partition i</a:t>
            </a:r>
            <a:endParaRPr/>
          </a:p>
          <a:p>
            <a:pPr indent="-285750" lvl="1" marL="742950" rtl="0" algn="l">
              <a:lnSpc>
                <a:spcPct val="10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Measures Reduction in Entropy achieved because of the split. Choose the split that achieves most reduction (maximizes GAIN)</a:t>
            </a:r>
            <a:endParaRPr/>
          </a:p>
          <a:p>
            <a:pPr indent="-285750" lvl="1" marL="742950" rtl="0" algn="l">
              <a:lnSpc>
                <a:spcPct val="10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Used in ID3 and C4.5</a:t>
            </a:r>
            <a:endParaRPr/>
          </a:p>
          <a:p>
            <a:pPr indent="-285750" lvl="1" marL="742950" rtl="0" algn="l">
              <a:lnSpc>
                <a:spcPct val="10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Disadvantage: Tends to prefer splits that result in large number of partitions, each being small but pure.</a:t>
            </a:r>
            <a:endParaRPr/>
          </a:p>
        </p:txBody>
      </p:sp>
      <p:pic>
        <p:nvPicPr>
          <p:cNvPr id="770" name="Google Shape;770;p41"/>
          <p:cNvPicPr preferRelativeResize="0"/>
          <p:nvPr/>
        </p:nvPicPr>
        <p:blipFill rotWithShape="1">
          <a:blip r:embed="rId3">
            <a:alphaModFix/>
          </a:blip>
          <a:srcRect b="0" l="0" r="0" t="0"/>
          <a:stretch/>
        </p:blipFill>
        <p:spPr>
          <a:xfrm>
            <a:off x="1752600" y="1676400"/>
            <a:ext cx="6189662" cy="966787"/>
          </a:xfrm>
          <a:prstGeom prst="rect">
            <a:avLst/>
          </a:prstGeom>
          <a:noFill/>
          <a:ln cap="flat" cmpd="sng" w="9525">
            <a:solidFill>
              <a:schemeClr val="dk1"/>
            </a:solidFill>
            <a:prstDash val="solid"/>
            <a:miter lim="800000"/>
            <a:headEnd len="sm" w="sm" type="none"/>
            <a:tailEnd len="sm" w="sm" type="none"/>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42"/>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28571"/>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Splitting Based on INFO...</a:t>
            </a:r>
            <a:endParaRPr/>
          </a:p>
        </p:txBody>
      </p:sp>
      <p:sp>
        <p:nvSpPr>
          <p:cNvPr id="776" name="Google Shape;776;p42"/>
          <p:cNvSpPr txBox="1"/>
          <p:nvPr>
            <p:ph idx="1" type="body"/>
          </p:nvPr>
        </p:nvSpPr>
        <p:spPr>
          <a:xfrm>
            <a:off x="457200" y="1143000"/>
            <a:ext cx="8382000" cy="5105400"/>
          </a:xfrm>
          <a:prstGeom prst="rect">
            <a:avLst/>
          </a:prstGeom>
          <a:noFill/>
          <a:ln>
            <a:noFill/>
          </a:ln>
        </p:spPr>
        <p:txBody>
          <a:bodyPr anchorCtr="0" anchor="t" bIns="44450" lIns="90475" spcFirstLastPara="1" rIns="90475" wrap="square" tIns="44450">
            <a:noAutofit/>
          </a:bodyPr>
          <a:lstStyle/>
          <a:p>
            <a:pPr indent="-342900" lvl="0" marL="342900" rtl="0" algn="l">
              <a:lnSpc>
                <a:spcPct val="90000"/>
              </a:lnSpc>
              <a:spcBef>
                <a:spcPts val="0"/>
              </a:spcBef>
              <a:spcAft>
                <a:spcPts val="0"/>
              </a:spcAft>
              <a:buClr>
                <a:srgbClr val="0C7B9C"/>
              </a:buClr>
              <a:buSzPts val="1800"/>
              <a:buFont typeface="Arial"/>
              <a:buChar char="●"/>
            </a:pPr>
            <a:r>
              <a:rPr b="0" i="0" lang="en-US" sz="2400" u="none">
                <a:solidFill>
                  <a:schemeClr val="dk1"/>
                </a:solidFill>
                <a:latin typeface="Arial"/>
                <a:ea typeface="Arial"/>
                <a:cs typeface="Arial"/>
                <a:sym typeface="Arial"/>
              </a:rPr>
              <a:t>Gain Ratio: </a:t>
            </a:r>
            <a:endParaRPr/>
          </a:p>
          <a:p>
            <a:pPr indent="-133350" lvl="1" marL="742950" rtl="0" algn="l">
              <a:lnSpc>
                <a:spcPct val="90000"/>
              </a:lnSpc>
              <a:spcBef>
                <a:spcPts val="640"/>
              </a:spcBef>
              <a:spcAft>
                <a:spcPts val="0"/>
              </a:spcAft>
              <a:buClr>
                <a:srgbClr val="0C7B9C"/>
              </a:buClr>
              <a:buSzPts val="2400"/>
              <a:buFont typeface="Arial"/>
              <a:buNone/>
            </a:pPr>
            <a:r>
              <a:t/>
            </a:r>
            <a:endParaRPr b="0" i="0" sz="2400" u="none">
              <a:solidFill>
                <a:schemeClr val="dk1"/>
              </a:solidFill>
              <a:latin typeface="Arial"/>
              <a:ea typeface="Arial"/>
              <a:cs typeface="Arial"/>
              <a:sym typeface="Arial"/>
            </a:endParaRPr>
          </a:p>
          <a:p>
            <a:pPr indent="-133350" lvl="1" marL="742950" rtl="0" algn="l">
              <a:lnSpc>
                <a:spcPct val="90000"/>
              </a:lnSpc>
              <a:spcBef>
                <a:spcPts val="640"/>
              </a:spcBef>
              <a:spcAft>
                <a:spcPts val="0"/>
              </a:spcAft>
              <a:buClr>
                <a:srgbClr val="0C7B9C"/>
              </a:buClr>
              <a:buSzPts val="2400"/>
              <a:buFont typeface="Arial"/>
              <a:buNone/>
            </a:pPr>
            <a:r>
              <a:t/>
            </a:r>
            <a:endParaRPr b="0" i="0" sz="2400" u="none">
              <a:solidFill>
                <a:schemeClr val="dk1"/>
              </a:solidFill>
              <a:latin typeface="Arial"/>
              <a:ea typeface="Arial"/>
              <a:cs typeface="Arial"/>
              <a:sym typeface="Arial"/>
            </a:endParaRPr>
          </a:p>
          <a:p>
            <a:pPr indent="-139700" lvl="2" marL="1146175" rtl="0" algn="l">
              <a:lnSpc>
                <a:spcPct val="90000"/>
              </a:lnSpc>
              <a:spcBef>
                <a:spcPts val="600"/>
              </a:spcBef>
              <a:spcAft>
                <a:spcPts val="0"/>
              </a:spcAft>
              <a:buClr>
                <a:srgbClr val="0C7B9C"/>
              </a:buClr>
              <a:buSzPts val="1400"/>
              <a:buFont typeface="Noto Sans Symbols"/>
              <a:buNone/>
            </a:pPr>
            <a:r>
              <a:t/>
            </a:r>
            <a:endParaRPr b="0" i="0" sz="2000" u="none">
              <a:solidFill>
                <a:schemeClr val="dk1"/>
              </a:solidFill>
              <a:latin typeface="Arial"/>
              <a:ea typeface="Arial"/>
              <a:cs typeface="Arial"/>
              <a:sym typeface="Arial"/>
            </a:endParaRPr>
          </a:p>
          <a:p>
            <a:pPr indent="-139700" lvl="2" marL="1146175" rtl="0" algn="l">
              <a:lnSpc>
                <a:spcPct val="90000"/>
              </a:lnSpc>
              <a:spcBef>
                <a:spcPts val="600"/>
              </a:spcBef>
              <a:spcAft>
                <a:spcPts val="0"/>
              </a:spcAft>
              <a:buClr>
                <a:srgbClr val="0C7B9C"/>
              </a:buClr>
              <a:buSzPts val="1400"/>
              <a:buFont typeface="Noto Sans Symbols"/>
              <a:buNone/>
            </a:pPr>
            <a:r>
              <a:t/>
            </a:r>
            <a:endParaRPr b="0" i="0" sz="2000" u="none">
              <a:solidFill>
                <a:schemeClr val="dk1"/>
              </a:solidFill>
              <a:latin typeface="Arial"/>
              <a:ea typeface="Arial"/>
              <a:cs typeface="Arial"/>
              <a:sym typeface="Arial"/>
            </a:endParaRPr>
          </a:p>
          <a:p>
            <a:pPr indent="-228600" lvl="2" marL="1146175" rtl="0" algn="l">
              <a:lnSpc>
                <a:spcPct val="90000"/>
              </a:lnSpc>
              <a:spcBef>
                <a:spcPts val="600"/>
              </a:spcBef>
              <a:spcAft>
                <a:spcPts val="0"/>
              </a:spcAft>
              <a:buSzPts val="1400"/>
              <a:buNone/>
            </a:pPr>
            <a:r>
              <a:rPr b="0" i="0" lang="en-US" sz="2000" u="none">
                <a:solidFill>
                  <a:schemeClr val="dk1"/>
                </a:solidFill>
                <a:latin typeface="Arial"/>
                <a:ea typeface="Arial"/>
                <a:cs typeface="Arial"/>
                <a:sym typeface="Arial"/>
              </a:rPr>
              <a:t>Parent Node, p is split into k partitions</a:t>
            </a:r>
            <a:endParaRPr/>
          </a:p>
          <a:p>
            <a:pPr indent="-228600" lvl="2" marL="1146175" rtl="0" algn="l">
              <a:lnSpc>
                <a:spcPct val="90000"/>
              </a:lnSpc>
              <a:spcBef>
                <a:spcPts val="600"/>
              </a:spcBef>
              <a:spcAft>
                <a:spcPts val="0"/>
              </a:spcAft>
              <a:buSzPts val="1400"/>
              <a:buNone/>
            </a:pPr>
            <a:r>
              <a:rPr b="0" i="0" lang="en-US" sz="2000" u="none">
                <a:solidFill>
                  <a:schemeClr val="dk1"/>
                </a:solidFill>
                <a:latin typeface="Arial"/>
                <a:ea typeface="Arial"/>
                <a:cs typeface="Arial"/>
                <a:sym typeface="Arial"/>
              </a:rPr>
              <a:t>n</a:t>
            </a:r>
            <a:r>
              <a:rPr b="0" baseline="-25000" i="0" lang="en-US" sz="2000" u="none">
                <a:solidFill>
                  <a:schemeClr val="dk1"/>
                </a:solidFill>
                <a:latin typeface="Arial"/>
                <a:ea typeface="Arial"/>
                <a:cs typeface="Arial"/>
                <a:sym typeface="Arial"/>
              </a:rPr>
              <a:t>i</a:t>
            </a:r>
            <a:r>
              <a:rPr b="0" i="0" lang="en-US" sz="2000" u="none">
                <a:solidFill>
                  <a:schemeClr val="dk1"/>
                </a:solidFill>
                <a:latin typeface="Arial"/>
                <a:ea typeface="Arial"/>
                <a:cs typeface="Arial"/>
                <a:sym typeface="Arial"/>
              </a:rPr>
              <a:t> is the number of records in partition i</a:t>
            </a:r>
            <a:endParaRPr/>
          </a:p>
          <a:p>
            <a:pPr indent="-228600" lvl="2" marL="1146175" rtl="0" algn="l">
              <a:lnSpc>
                <a:spcPct val="90000"/>
              </a:lnSpc>
              <a:spcBef>
                <a:spcPts val="480"/>
              </a:spcBef>
              <a:spcAft>
                <a:spcPts val="0"/>
              </a:spcAft>
              <a:buSzPts val="560"/>
              <a:buNone/>
            </a:pPr>
            <a:r>
              <a:t/>
            </a:r>
            <a:endParaRPr b="0" i="0" sz="800" u="none">
              <a:solidFill>
                <a:schemeClr val="dk1"/>
              </a:solidFill>
              <a:latin typeface="Arial"/>
              <a:ea typeface="Arial"/>
              <a:cs typeface="Arial"/>
              <a:sym typeface="Arial"/>
            </a:endParaRPr>
          </a:p>
          <a:p>
            <a:pPr indent="-285750" lvl="1" marL="74295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Adjusts Information Gain by the entropy of the partitioning (SplitINFO). Higher entropy partitioning (large number of small partitions) is penalized!</a:t>
            </a:r>
            <a:endParaRPr/>
          </a:p>
          <a:p>
            <a:pPr indent="-285750" lvl="1" marL="74295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Used in C4.5</a:t>
            </a:r>
            <a:endParaRPr/>
          </a:p>
          <a:p>
            <a:pPr indent="-285750" lvl="1" marL="74295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Designed to overcome the disadvantage of Information Gain</a:t>
            </a:r>
            <a:endParaRPr/>
          </a:p>
        </p:txBody>
      </p:sp>
      <p:pic>
        <p:nvPicPr>
          <p:cNvPr id="777" name="Google Shape;777;p42"/>
          <p:cNvPicPr preferRelativeResize="0"/>
          <p:nvPr/>
        </p:nvPicPr>
        <p:blipFill rotWithShape="1">
          <a:blip r:embed="rId3">
            <a:alphaModFix/>
          </a:blip>
          <a:srcRect b="0" l="0" r="0" t="0"/>
          <a:stretch/>
        </p:blipFill>
        <p:spPr>
          <a:xfrm>
            <a:off x="609600" y="1752600"/>
            <a:ext cx="4114800" cy="927100"/>
          </a:xfrm>
          <a:prstGeom prst="rect">
            <a:avLst/>
          </a:prstGeom>
          <a:noFill/>
          <a:ln cap="flat" cmpd="sng" w="9525">
            <a:solidFill>
              <a:schemeClr val="dk1"/>
            </a:solidFill>
            <a:prstDash val="solid"/>
            <a:miter lim="800000"/>
            <a:headEnd len="sm" w="sm" type="none"/>
            <a:tailEnd len="sm" w="sm" type="none"/>
          </a:ln>
        </p:spPr>
      </p:pic>
      <p:pic>
        <p:nvPicPr>
          <p:cNvPr id="778" name="Google Shape;778;p42"/>
          <p:cNvPicPr preferRelativeResize="0"/>
          <p:nvPr/>
        </p:nvPicPr>
        <p:blipFill rotWithShape="1">
          <a:blip r:embed="rId4">
            <a:alphaModFix/>
          </a:blip>
          <a:srcRect b="0" l="0" r="0" t="0"/>
          <a:stretch/>
        </p:blipFill>
        <p:spPr>
          <a:xfrm>
            <a:off x="4800600" y="1752600"/>
            <a:ext cx="4194175" cy="935037"/>
          </a:xfrm>
          <a:prstGeom prst="rect">
            <a:avLst/>
          </a:prstGeom>
          <a:noFill/>
          <a:ln cap="flat" cmpd="sng" w="9525">
            <a:solidFill>
              <a:schemeClr val="dk1"/>
            </a:solidFill>
            <a:prstDash val="solid"/>
            <a:miter lim="800000"/>
            <a:headEnd len="sm" w="sm" type="none"/>
            <a:tailEnd len="sm" w="sm" type="none"/>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43"/>
          <p:cNvSpPr txBox="1"/>
          <p:nvPr>
            <p:ph type="title"/>
          </p:nvPr>
        </p:nvSpPr>
        <p:spPr>
          <a:xfrm>
            <a:off x="381000" y="152400"/>
            <a:ext cx="8534400" cy="533400"/>
          </a:xfrm>
          <a:prstGeom prst="rect">
            <a:avLst/>
          </a:prstGeom>
          <a:noFill/>
          <a:ln>
            <a:noFill/>
          </a:ln>
        </p:spPr>
        <p:txBody>
          <a:bodyPr anchorCtr="0" anchor="b" bIns="44450" lIns="90475" spcFirstLastPara="1" rIns="90475" wrap="square" tIns="44450">
            <a:noAutofit/>
          </a:bodyPr>
          <a:lstStyle/>
          <a:p>
            <a:pPr indent="0" lvl="0" marL="0" rtl="0" algn="l">
              <a:lnSpc>
                <a:spcPct val="128571"/>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Splitting Criteria based on Classification Error</a:t>
            </a:r>
            <a:endParaRPr/>
          </a:p>
        </p:txBody>
      </p:sp>
      <p:sp>
        <p:nvSpPr>
          <p:cNvPr id="784" name="Google Shape;784;p43"/>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Classification error at a node t :</a:t>
            </a:r>
            <a:endParaRPr/>
          </a:p>
          <a:p>
            <a:pPr indent="-209550" lvl="0" marL="342900" rtl="0" algn="l">
              <a:lnSpc>
                <a:spcPct val="100000"/>
              </a:lnSpc>
              <a:spcBef>
                <a:spcPts val="680"/>
              </a:spcBef>
              <a:spcAft>
                <a:spcPts val="0"/>
              </a:spcAft>
              <a:buClr>
                <a:srgbClr val="0C7B9C"/>
              </a:buClr>
              <a:buSzPts val="2100"/>
              <a:buFont typeface="Arial"/>
              <a:buNone/>
            </a:pPr>
            <a:r>
              <a:t/>
            </a:r>
            <a:endParaRPr b="0" i="0" sz="2800" u="none">
              <a:solidFill>
                <a:schemeClr val="dk1"/>
              </a:solidFill>
              <a:latin typeface="Arial"/>
              <a:ea typeface="Arial"/>
              <a:cs typeface="Arial"/>
              <a:sym typeface="Arial"/>
            </a:endParaRPr>
          </a:p>
          <a:p>
            <a:pPr indent="-209550" lvl="0" marL="342900" rtl="0" algn="l">
              <a:lnSpc>
                <a:spcPct val="100000"/>
              </a:lnSpc>
              <a:spcBef>
                <a:spcPts val="680"/>
              </a:spcBef>
              <a:spcAft>
                <a:spcPts val="0"/>
              </a:spcAft>
              <a:buClr>
                <a:srgbClr val="0C7B9C"/>
              </a:buClr>
              <a:buSzPts val="2100"/>
              <a:buFont typeface="Arial"/>
              <a:buNone/>
            </a:pPr>
            <a:r>
              <a:t/>
            </a:r>
            <a:endParaRPr b="0" i="0" sz="2800" u="none">
              <a:solidFill>
                <a:schemeClr val="dk1"/>
              </a:solidFill>
              <a:latin typeface="Arial"/>
              <a:ea typeface="Arial"/>
              <a:cs typeface="Arial"/>
              <a:sym typeface="Arial"/>
            </a:endParaRPr>
          </a:p>
          <a:p>
            <a:pPr indent="-209550" lvl="0" marL="342900" rtl="0" algn="l">
              <a:lnSpc>
                <a:spcPct val="100000"/>
              </a:lnSpc>
              <a:spcBef>
                <a:spcPts val="680"/>
              </a:spcBef>
              <a:spcAft>
                <a:spcPts val="0"/>
              </a:spcAft>
              <a:buClr>
                <a:srgbClr val="0C7B9C"/>
              </a:buClr>
              <a:buSzPts val="2100"/>
              <a:buFont typeface="Arial"/>
              <a:buNone/>
            </a:pPr>
            <a:r>
              <a:t/>
            </a:r>
            <a:endParaRPr b="0" i="0" sz="2800" u="none">
              <a:solidFill>
                <a:schemeClr val="dk1"/>
              </a:solidFill>
              <a:latin typeface="Arial"/>
              <a:ea typeface="Arial"/>
              <a:cs typeface="Arial"/>
              <a:sym typeface="Arial"/>
            </a:endParaRPr>
          </a:p>
          <a:p>
            <a:pPr indent="-342900" lvl="0" marL="342900" rtl="0" algn="l">
              <a:lnSpc>
                <a:spcPct val="100000"/>
              </a:lnSpc>
              <a:spcBef>
                <a:spcPts val="640"/>
              </a:spcBef>
              <a:spcAft>
                <a:spcPts val="0"/>
              </a:spcAft>
              <a:buClr>
                <a:srgbClr val="0C7B9C"/>
              </a:buClr>
              <a:buSzPts val="1800"/>
              <a:buFont typeface="Arial"/>
              <a:buChar char="●"/>
            </a:pPr>
            <a:r>
              <a:rPr b="0" i="0" lang="en-US" sz="2400" u="none">
                <a:solidFill>
                  <a:schemeClr val="dk1"/>
                </a:solidFill>
                <a:latin typeface="Arial"/>
                <a:ea typeface="Arial"/>
                <a:cs typeface="Arial"/>
                <a:sym typeface="Arial"/>
              </a:rPr>
              <a:t>Measures misclassification error made by a node. </a:t>
            </a:r>
            <a:endParaRPr/>
          </a:p>
          <a:p>
            <a:pPr indent="-228600" lvl="2" marL="1085850" rtl="0" algn="l">
              <a:lnSpc>
                <a:spcPct val="100000"/>
              </a:lnSpc>
              <a:spcBef>
                <a:spcPts val="600"/>
              </a:spcBef>
              <a:spcAft>
                <a:spcPts val="0"/>
              </a:spcAft>
              <a:buClr>
                <a:srgbClr val="0C7B9C"/>
              </a:buClr>
              <a:buSzPts val="1400"/>
              <a:buFont typeface="Noto Sans Symbols"/>
              <a:buChar char="◆"/>
            </a:pPr>
            <a:r>
              <a:rPr b="0" i="0" lang="en-US" sz="2000" u="none">
                <a:solidFill>
                  <a:schemeClr val="dk1"/>
                </a:solidFill>
                <a:latin typeface="Arial"/>
                <a:ea typeface="Arial"/>
                <a:cs typeface="Arial"/>
                <a:sym typeface="Arial"/>
              </a:rPr>
              <a:t>Maximum (1 - 1/n</a:t>
            </a:r>
            <a:r>
              <a:rPr b="0" baseline="-25000" i="0" lang="en-US" sz="2000" u="none">
                <a:solidFill>
                  <a:schemeClr val="dk1"/>
                </a:solidFill>
                <a:latin typeface="Arial"/>
                <a:ea typeface="Arial"/>
                <a:cs typeface="Arial"/>
                <a:sym typeface="Arial"/>
              </a:rPr>
              <a:t>c</a:t>
            </a:r>
            <a:r>
              <a:rPr b="0" i="0" lang="en-US" sz="2000" u="none">
                <a:solidFill>
                  <a:schemeClr val="dk1"/>
                </a:solidFill>
                <a:latin typeface="Arial"/>
                <a:ea typeface="Arial"/>
                <a:cs typeface="Arial"/>
                <a:sym typeface="Arial"/>
              </a:rPr>
              <a:t>) when records are equally distributed among all classes, implying least interesting information</a:t>
            </a:r>
            <a:endParaRPr/>
          </a:p>
          <a:p>
            <a:pPr indent="-228600" lvl="2" marL="1085850" rtl="0" algn="l">
              <a:lnSpc>
                <a:spcPct val="100000"/>
              </a:lnSpc>
              <a:spcBef>
                <a:spcPts val="600"/>
              </a:spcBef>
              <a:spcAft>
                <a:spcPts val="0"/>
              </a:spcAft>
              <a:buClr>
                <a:srgbClr val="0C7B9C"/>
              </a:buClr>
              <a:buSzPts val="1400"/>
              <a:buFont typeface="Noto Sans Symbols"/>
              <a:buChar char="◆"/>
            </a:pPr>
            <a:r>
              <a:rPr b="0" i="0" lang="en-US" sz="2000" u="none">
                <a:solidFill>
                  <a:schemeClr val="dk1"/>
                </a:solidFill>
                <a:latin typeface="Arial"/>
                <a:ea typeface="Arial"/>
                <a:cs typeface="Arial"/>
                <a:sym typeface="Arial"/>
              </a:rPr>
              <a:t>Minimum (0.0) when all records belong to one class, implying most interesting information</a:t>
            </a:r>
            <a:endParaRPr/>
          </a:p>
        </p:txBody>
      </p:sp>
      <p:pic>
        <p:nvPicPr>
          <p:cNvPr id="785" name="Google Shape;785;p43"/>
          <p:cNvPicPr preferRelativeResize="0"/>
          <p:nvPr/>
        </p:nvPicPr>
        <p:blipFill rotWithShape="1">
          <a:blip r:embed="rId3">
            <a:alphaModFix/>
          </a:blip>
          <a:srcRect b="0" l="0" r="0" t="0"/>
          <a:stretch/>
        </p:blipFill>
        <p:spPr>
          <a:xfrm>
            <a:off x="1752600" y="1981200"/>
            <a:ext cx="4953000" cy="650875"/>
          </a:xfrm>
          <a:prstGeom prst="rect">
            <a:avLst/>
          </a:prstGeom>
          <a:noFill/>
          <a:ln cap="flat" cmpd="sng" w="9525">
            <a:solidFill>
              <a:schemeClr val="dk1"/>
            </a:solidFill>
            <a:prstDash val="solid"/>
            <a:miter lim="800000"/>
            <a:headEnd len="sm" w="sm" type="none"/>
            <a:tailEnd len="sm" w="sm" type="none"/>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p44"/>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Examples for Computing Error</a:t>
            </a:r>
            <a:endParaRPr/>
          </a:p>
        </p:txBody>
      </p:sp>
      <p:graphicFrame>
        <p:nvGraphicFramePr>
          <p:cNvPr id="791" name="Google Shape;791;p44"/>
          <p:cNvGraphicFramePr/>
          <p:nvPr/>
        </p:nvGraphicFramePr>
        <p:xfrm>
          <a:off x="304800" y="2339975"/>
          <a:ext cx="2362200" cy="936625"/>
        </p:xfrm>
        <a:graphic>
          <a:graphicData uri="http://schemas.openxmlformats.org/presentationml/2006/ole">
            <mc:AlternateContent>
              <mc:Choice Requires="v">
                <p:oleObj r:id="rId4" imgH="936625" imgW="2362200" progId="Word.Document.8" spid="_x0000_s1">
                  <p:embed/>
                </p:oleObj>
              </mc:Choice>
              <mc:Fallback>
                <p:oleObj r:id="rId5" imgH="936625" imgW="2362200" progId="Word.Document.8">
                  <p:embed/>
                  <p:pic>
                    <p:nvPicPr>
                      <p:cNvPr id="791" name="Google Shape;791;p44"/>
                      <p:cNvPicPr preferRelativeResize="0"/>
                      <p:nvPr/>
                    </p:nvPicPr>
                    <p:blipFill rotWithShape="1">
                      <a:blip r:embed="rId6">
                        <a:alphaModFix/>
                      </a:blip>
                      <a:srcRect b="0" l="0" r="0" t="0"/>
                      <a:stretch/>
                    </p:blipFill>
                    <p:spPr>
                      <a:xfrm>
                        <a:off x="304800" y="2339975"/>
                        <a:ext cx="2362200" cy="936625"/>
                      </a:xfrm>
                      <a:prstGeom prst="rect">
                        <a:avLst/>
                      </a:prstGeom>
                      <a:noFill/>
                      <a:ln>
                        <a:noFill/>
                      </a:ln>
                    </p:spPr>
                  </p:pic>
                </p:oleObj>
              </mc:Fallback>
            </mc:AlternateContent>
          </a:graphicData>
        </a:graphic>
      </p:graphicFrame>
      <p:graphicFrame>
        <p:nvGraphicFramePr>
          <p:cNvPr id="792" name="Google Shape;792;p44"/>
          <p:cNvGraphicFramePr/>
          <p:nvPr/>
        </p:nvGraphicFramePr>
        <p:xfrm>
          <a:off x="381000" y="5181600"/>
          <a:ext cx="2286000" cy="938212"/>
        </p:xfrm>
        <a:graphic>
          <a:graphicData uri="http://schemas.openxmlformats.org/presentationml/2006/ole">
            <mc:AlternateContent>
              <mc:Choice Requires="v">
                <p:oleObj r:id="rId7" imgH="938212" imgW="2286000" progId="Word.Document.8" spid="_x0000_s2">
                  <p:embed/>
                </p:oleObj>
              </mc:Choice>
              <mc:Fallback>
                <p:oleObj r:id="rId8" imgH="938212" imgW="2286000" progId="Word.Document.8">
                  <p:embed/>
                  <p:pic>
                    <p:nvPicPr>
                      <p:cNvPr id="792" name="Google Shape;792;p44"/>
                      <p:cNvPicPr preferRelativeResize="0"/>
                      <p:nvPr/>
                    </p:nvPicPr>
                    <p:blipFill rotWithShape="1">
                      <a:blip r:embed="rId9">
                        <a:alphaModFix/>
                      </a:blip>
                      <a:srcRect b="0" l="0" r="0" t="0"/>
                      <a:stretch/>
                    </p:blipFill>
                    <p:spPr>
                      <a:xfrm>
                        <a:off x="381000" y="5181600"/>
                        <a:ext cx="2286000" cy="938212"/>
                      </a:xfrm>
                      <a:prstGeom prst="rect">
                        <a:avLst/>
                      </a:prstGeom>
                      <a:noFill/>
                      <a:ln>
                        <a:noFill/>
                      </a:ln>
                    </p:spPr>
                  </p:pic>
                </p:oleObj>
              </mc:Fallback>
            </mc:AlternateContent>
          </a:graphicData>
        </a:graphic>
      </p:graphicFrame>
      <p:graphicFrame>
        <p:nvGraphicFramePr>
          <p:cNvPr id="793" name="Google Shape;793;p44"/>
          <p:cNvGraphicFramePr/>
          <p:nvPr/>
        </p:nvGraphicFramePr>
        <p:xfrm>
          <a:off x="381000" y="3817937"/>
          <a:ext cx="2286000" cy="906462"/>
        </p:xfrm>
        <a:graphic>
          <a:graphicData uri="http://schemas.openxmlformats.org/presentationml/2006/ole">
            <mc:AlternateContent>
              <mc:Choice Requires="v">
                <p:oleObj r:id="rId10" imgH="906462" imgW="2286000" progId="Word.Document.8" spid="_x0000_s3">
                  <p:embed/>
                </p:oleObj>
              </mc:Choice>
              <mc:Fallback>
                <p:oleObj r:id="rId11" imgH="906462" imgW="2286000" progId="Word.Document.8">
                  <p:embed/>
                  <p:pic>
                    <p:nvPicPr>
                      <p:cNvPr id="793" name="Google Shape;793;p44"/>
                      <p:cNvPicPr preferRelativeResize="0"/>
                      <p:nvPr/>
                    </p:nvPicPr>
                    <p:blipFill rotWithShape="1">
                      <a:blip r:embed="rId12">
                        <a:alphaModFix/>
                      </a:blip>
                      <a:srcRect b="0" l="0" r="0" t="0"/>
                      <a:stretch/>
                    </p:blipFill>
                    <p:spPr>
                      <a:xfrm>
                        <a:off x="381000" y="3817937"/>
                        <a:ext cx="2286000" cy="906462"/>
                      </a:xfrm>
                      <a:prstGeom prst="rect">
                        <a:avLst/>
                      </a:prstGeom>
                      <a:noFill/>
                      <a:ln>
                        <a:noFill/>
                      </a:ln>
                    </p:spPr>
                  </p:pic>
                </p:oleObj>
              </mc:Fallback>
            </mc:AlternateContent>
          </a:graphicData>
        </a:graphic>
      </p:graphicFrame>
      <p:sp>
        <p:nvSpPr>
          <p:cNvPr id="794" name="Google Shape;794;p44"/>
          <p:cNvSpPr txBox="1"/>
          <p:nvPr/>
        </p:nvSpPr>
        <p:spPr>
          <a:xfrm>
            <a:off x="2895600" y="2339975"/>
            <a:ext cx="5943600" cy="8540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P(C1) = 0/6 = 0     P(C2) = 6/6 = 1</a:t>
            </a:r>
            <a:endParaRPr/>
          </a:p>
          <a:p>
            <a:pPr indent="0" lvl="0" marL="0" marR="0" rtl="0" algn="l">
              <a:lnSpc>
                <a:spcPct val="100000"/>
              </a:lnSpc>
              <a:spcBef>
                <a:spcPts val="100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Error = 1 – max (0, 1) = 1 – 1 = 0 </a:t>
            </a:r>
            <a:endParaRPr/>
          </a:p>
        </p:txBody>
      </p:sp>
      <p:sp>
        <p:nvSpPr>
          <p:cNvPr id="795" name="Google Shape;795;p44"/>
          <p:cNvSpPr txBox="1"/>
          <p:nvPr/>
        </p:nvSpPr>
        <p:spPr>
          <a:xfrm>
            <a:off x="2971800" y="3733800"/>
            <a:ext cx="5105400" cy="8540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P(C1) = 1/6          P(C2) = 5/6</a:t>
            </a:r>
            <a:endParaRPr/>
          </a:p>
          <a:p>
            <a:pPr indent="0" lvl="0" marL="0" marR="0" rtl="0" algn="l">
              <a:lnSpc>
                <a:spcPct val="100000"/>
              </a:lnSpc>
              <a:spcBef>
                <a:spcPts val="100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Error = 1 – max (1/6, 5/6) = 1 – 5/6 = 1/6</a:t>
            </a:r>
            <a:endParaRPr/>
          </a:p>
        </p:txBody>
      </p:sp>
      <p:sp>
        <p:nvSpPr>
          <p:cNvPr id="796" name="Google Shape;796;p44"/>
          <p:cNvSpPr txBox="1"/>
          <p:nvPr/>
        </p:nvSpPr>
        <p:spPr>
          <a:xfrm>
            <a:off x="2971800" y="5105400"/>
            <a:ext cx="6172200" cy="8540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P(C1) = 2/6          P(C2) = 4/6</a:t>
            </a:r>
            <a:endParaRPr/>
          </a:p>
          <a:p>
            <a:pPr indent="0" lvl="0" marL="0" marR="0" rtl="0" algn="l">
              <a:lnSpc>
                <a:spcPct val="100000"/>
              </a:lnSpc>
              <a:spcBef>
                <a:spcPts val="100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Error = 1 – max (2/6, 4/6) = 1 – 4/6 = 1/3</a:t>
            </a:r>
            <a:endParaRPr/>
          </a:p>
        </p:txBody>
      </p:sp>
      <p:pic>
        <p:nvPicPr>
          <p:cNvPr id="797" name="Google Shape;797;p44"/>
          <p:cNvPicPr preferRelativeResize="0"/>
          <p:nvPr/>
        </p:nvPicPr>
        <p:blipFill rotWithShape="1">
          <a:blip r:embed="rId13">
            <a:alphaModFix/>
          </a:blip>
          <a:srcRect b="0" l="0" r="0" t="0"/>
          <a:stretch/>
        </p:blipFill>
        <p:spPr>
          <a:xfrm>
            <a:off x="1828800" y="1219200"/>
            <a:ext cx="4953000" cy="650875"/>
          </a:xfrm>
          <a:prstGeom prst="rect">
            <a:avLst/>
          </a:prstGeom>
          <a:noFill/>
          <a:ln cap="flat" cmpd="sng" w="9525">
            <a:solidFill>
              <a:schemeClr val="dk1"/>
            </a:solidFill>
            <a:prstDash val="solid"/>
            <a:miter lim="800000"/>
            <a:headEnd len="sm" w="sm" type="none"/>
            <a:tailEnd len="sm" w="sm" type="none"/>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sp>
        <p:nvSpPr>
          <p:cNvPr id="802" name="Google Shape;802;p45"/>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Comparison among Splitting Criteria</a:t>
            </a:r>
            <a:endParaRPr/>
          </a:p>
        </p:txBody>
      </p:sp>
      <p:pic>
        <p:nvPicPr>
          <p:cNvPr id="803" name="Google Shape;803;p45"/>
          <p:cNvPicPr preferRelativeResize="0"/>
          <p:nvPr/>
        </p:nvPicPr>
        <p:blipFill rotWithShape="1">
          <a:blip r:embed="rId3">
            <a:alphaModFix/>
          </a:blip>
          <a:srcRect b="0" l="0" r="0" t="0"/>
          <a:stretch/>
        </p:blipFill>
        <p:spPr>
          <a:xfrm>
            <a:off x="1447800" y="1676400"/>
            <a:ext cx="6248400" cy="4686300"/>
          </a:xfrm>
          <a:prstGeom prst="rect">
            <a:avLst/>
          </a:prstGeom>
          <a:noFill/>
          <a:ln>
            <a:noFill/>
          </a:ln>
        </p:spPr>
      </p:pic>
      <p:sp>
        <p:nvSpPr>
          <p:cNvPr id="804" name="Google Shape;804;p45"/>
          <p:cNvSpPr txBox="1"/>
          <p:nvPr/>
        </p:nvSpPr>
        <p:spPr>
          <a:xfrm>
            <a:off x="381000" y="1219200"/>
            <a:ext cx="47244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For a 2-class problem:</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8" name="Shape 808"/>
        <p:cNvGrpSpPr/>
        <p:nvPr/>
      </p:nvGrpSpPr>
      <p:grpSpPr>
        <a:xfrm>
          <a:off x="0" y="0"/>
          <a:ext cx="0" cy="0"/>
          <a:chOff x="0" y="0"/>
          <a:chExt cx="0" cy="0"/>
        </a:xfrm>
      </p:grpSpPr>
      <p:sp>
        <p:nvSpPr>
          <p:cNvPr id="809" name="Google Shape;809;p46"/>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Misclassification Error vs Gini</a:t>
            </a:r>
            <a:endParaRPr/>
          </a:p>
        </p:txBody>
      </p:sp>
      <p:sp>
        <p:nvSpPr>
          <p:cNvPr id="810" name="Google Shape;810;p46"/>
          <p:cNvSpPr/>
          <p:nvPr/>
        </p:nvSpPr>
        <p:spPr>
          <a:xfrm>
            <a:off x="3124200" y="1295400"/>
            <a:ext cx="1009650" cy="454025"/>
          </a:xfrm>
          <a:prstGeom prst="ellipse">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a:t>
            </a:r>
            <a:endParaRPr/>
          </a:p>
        </p:txBody>
      </p:sp>
      <p:cxnSp>
        <p:nvCxnSpPr>
          <p:cNvPr id="811" name="Google Shape;811;p46"/>
          <p:cNvCxnSpPr/>
          <p:nvPr/>
        </p:nvCxnSpPr>
        <p:spPr>
          <a:xfrm flipH="1">
            <a:off x="2549525" y="1752600"/>
            <a:ext cx="1108075" cy="725487"/>
          </a:xfrm>
          <a:prstGeom prst="straightConnector1">
            <a:avLst/>
          </a:prstGeom>
          <a:noFill/>
          <a:ln cap="flat" cmpd="sng" w="9525">
            <a:solidFill>
              <a:schemeClr val="dk1"/>
            </a:solidFill>
            <a:prstDash val="solid"/>
            <a:miter lim="800000"/>
            <a:headEnd len="med" w="med" type="none"/>
            <a:tailEnd len="med" w="med" type="none"/>
          </a:ln>
        </p:spPr>
      </p:cxnSp>
      <p:cxnSp>
        <p:nvCxnSpPr>
          <p:cNvPr id="812" name="Google Shape;812;p46"/>
          <p:cNvCxnSpPr/>
          <p:nvPr/>
        </p:nvCxnSpPr>
        <p:spPr>
          <a:xfrm>
            <a:off x="3657600" y="1752600"/>
            <a:ext cx="1184275" cy="725487"/>
          </a:xfrm>
          <a:prstGeom prst="straightConnector1">
            <a:avLst/>
          </a:prstGeom>
          <a:noFill/>
          <a:ln cap="flat" cmpd="sng" w="9525">
            <a:solidFill>
              <a:schemeClr val="dk1"/>
            </a:solidFill>
            <a:prstDash val="solid"/>
            <a:miter lim="800000"/>
            <a:headEnd len="med" w="med" type="none"/>
            <a:tailEnd len="med" w="med" type="none"/>
          </a:ln>
        </p:spPr>
      </p:cxnSp>
      <p:sp>
        <p:nvSpPr>
          <p:cNvPr id="813" name="Google Shape;813;p46"/>
          <p:cNvSpPr txBox="1"/>
          <p:nvPr/>
        </p:nvSpPr>
        <p:spPr>
          <a:xfrm>
            <a:off x="2276475" y="1868487"/>
            <a:ext cx="539750" cy="36671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Yes</a:t>
            </a:r>
            <a:endParaRPr/>
          </a:p>
        </p:txBody>
      </p:sp>
      <p:sp>
        <p:nvSpPr>
          <p:cNvPr id="814" name="Google Shape;814;p46"/>
          <p:cNvSpPr txBox="1"/>
          <p:nvPr/>
        </p:nvSpPr>
        <p:spPr>
          <a:xfrm>
            <a:off x="4765675" y="1868487"/>
            <a:ext cx="463550" cy="36671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No</a:t>
            </a:r>
            <a:endParaRPr/>
          </a:p>
        </p:txBody>
      </p:sp>
      <p:sp>
        <p:nvSpPr>
          <p:cNvPr id="815" name="Google Shape;815;p46"/>
          <p:cNvSpPr txBox="1"/>
          <p:nvPr/>
        </p:nvSpPr>
        <p:spPr>
          <a:xfrm>
            <a:off x="2133600" y="2478087"/>
            <a:ext cx="936625" cy="341312"/>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Node N1</a:t>
            </a:r>
            <a:endParaRPr/>
          </a:p>
        </p:txBody>
      </p:sp>
      <p:sp>
        <p:nvSpPr>
          <p:cNvPr id="816" name="Google Shape;816;p46"/>
          <p:cNvSpPr txBox="1"/>
          <p:nvPr/>
        </p:nvSpPr>
        <p:spPr>
          <a:xfrm>
            <a:off x="4321175" y="2478087"/>
            <a:ext cx="936625" cy="341312"/>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Node N2</a:t>
            </a:r>
            <a:endParaRPr/>
          </a:p>
        </p:txBody>
      </p:sp>
      <p:graphicFrame>
        <p:nvGraphicFramePr>
          <p:cNvPr id="817" name="Google Shape;817;p46"/>
          <p:cNvGraphicFramePr/>
          <p:nvPr/>
        </p:nvGraphicFramePr>
        <p:xfrm>
          <a:off x="6243637" y="1217612"/>
          <a:ext cx="1968500" cy="1893887"/>
        </p:xfrm>
        <a:graphic>
          <a:graphicData uri="http://schemas.openxmlformats.org/presentationml/2006/ole">
            <mc:AlternateContent>
              <mc:Choice Requires="v">
                <p:oleObj r:id="rId4" imgH="1893887" imgW="1968500" progId="Word.Document.8" spid="_x0000_s1">
                  <p:embed/>
                </p:oleObj>
              </mc:Choice>
              <mc:Fallback>
                <p:oleObj r:id="rId5" imgH="1893887" imgW="1968500" progId="Word.Document.8">
                  <p:embed/>
                  <p:pic>
                    <p:nvPicPr>
                      <p:cNvPr id="817" name="Google Shape;817;p46"/>
                      <p:cNvPicPr preferRelativeResize="0"/>
                      <p:nvPr/>
                    </p:nvPicPr>
                    <p:blipFill rotWithShape="1">
                      <a:blip r:embed="rId6">
                        <a:alphaModFix/>
                      </a:blip>
                      <a:srcRect b="0" l="0" r="0" t="0"/>
                      <a:stretch/>
                    </p:blipFill>
                    <p:spPr>
                      <a:xfrm>
                        <a:off x="6243637" y="1217612"/>
                        <a:ext cx="1968500" cy="1893887"/>
                      </a:xfrm>
                      <a:prstGeom prst="rect">
                        <a:avLst/>
                      </a:prstGeom>
                      <a:noFill/>
                      <a:ln>
                        <a:noFill/>
                      </a:ln>
                    </p:spPr>
                  </p:pic>
                </p:oleObj>
              </mc:Fallback>
            </mc:AlternateContent>
          </a:graphicData>
        </a:graphic>
      </p:graphicFrame>
      <p:graphicFrame>
        <p:nvGraphicFramePr>
          <p:cNvPr id="818" name="Google Shape;818;p46"/>
          <p:cNvGraphicFramePr/>
          <p:nvPr/>
        </p:nvGraphicFramePr>
        <p:xfrm>
          <a:off x="2971800" y="3733800"/>
          <a:ext cx="1905000" cy="1471612"/>
        </p:xfrm>
        <a:graphic>
          <a:graphicData uri="http://schemas.openxmlformats.org/presentationml/2006/ole">
            <mc:AlternateContent>
              <mc:Choice Requires="v">
                <p:oleObj r:id="rId7" imgH="1471612" imgW="1905000" progId="Word.Document.8" spid="_x0000_s2">
                  <p:embed/>
                </p:oleObj>
              </mc:Choice>
              <mc:Fallback>
                <p:oleObj r:id="rId8" imgH="1471612" imgW="1905000" progId="Word.Document.8">
                  <p:embed/>
                  <p:pic>
                    <p:nvPicPr>
                      <p:cNvPr id="818" name="Google Shape;818;p46"/>
                      <p:cNvPicPr preferRelativeResize="0"/>
                      <p:nvPr/>
                    </p:nvPicPr>
                    <p:blipFill rotWithShape="1">
                      <a:blip r:embed="rId9">
                        <a:alphaModFix/>
                      </a:blip>
                      <a:srcRect b="0" l="0" r="0" t="0"/>
                      <a:stretch/>
                    </p:blipFill>
                    <p:spPr>
                      <a:xfrm>
                        <a:off x="2971800" y="3733800"/>
                        <a:ext cx="1905000" cy="1471612"/>
                      </a:xfrm>
                      <a:prstGeom prst="rect">
                        <a:avLst/>
                      </a:prstGeom>
                      <a:noFill/>
                      <a:ln>
                        <a:noFill/>
                      </a:ln>
                    </p:spPr>
                  </p:pic>
                </p:oleObj>
              </mc:Fallback>
            </mc:AlternateContent>
          </a:graphicData>
        </a:graphic>
      </p:graphicFrame>
      <p:sp>
        <p:nvSpPr>
          <p:cNvPr id="819" name="Google Shape;819;p46"/>
          <p:cNvSpPr txBox="1"/>
          <p:nvPr/>
        </p:nvSpPr>
        <p:spPr>
          <a:xfrm>
            <a:off x="304800" y="3581400"/>
            <a:ext cx="2438400" cy="20732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Gini(N1) </a:t>
            </a:r>
            <a:br>
              <a:rPr b="1" i="0" lang="en-US" sz="2000" u="none">
                <a:solidFill>
                  <a:schemeClr val="dk1"/>
                </a:solidFill>
                <a:latin typeface="Arial"/>
                <a:ea typeface="Arial"/>
                <a:cs typeface="Arial"/>
                <a:sym typeface="Arial"/>
              </a:rPr>
            </a:br>
            <a:r>
              <a:rPr b="1" i="0" lang="en-US" sz="2000" u="none">
                <a:solidFill>
                  <a:schemeClr val="dk1"/>
                </a:solidFill>
                <a:latin typeface="Arial"/>
                <a:ea typeface="Arial"/>
                <a:cs typeface="Arial"/>
                <a:sym typeface="Arial"/>
              </a:rPr>
              <a:t>= 1 – (3/3)</a:t>
            </a:r>
            <a:r>
              <a:rPr b="1" baseline="30000" i="0" lang="en-US" sz="2000" u="none">
                <a:solidFill>
                  <a:schemeClr val="dk1"/>
                </a:solidFill>
                <a:latin typeface="Arial"/>
                <a:ea typeface="Arial"/>
                <a:cs typeface="Arial"/>
                <a:sym typeface="Arial"/>
              </a:rPr>
              <a:t>2 </a:t>
            </a:r>
            <a:r>
              <a:rPr b="1" i="0" lang="en-US" sz="2000" u="none">
                <a:solidFill>
                  <a:schemeClr val="dk1"/>
                </a:solidFill>
                <a:latin typeface="Arial"/>
                <a:ea typeface="Arial"/>
                <a:cs typeface="Arial"/>
                <a:sym typeface="Arial"/>
              </a:rPr>
              <a:t>– (0/3)</a:t>
            </a:r>
            <a:r>
              <a:rPr b="1" baseline="30000" i="0" lang="en-US" sz="2000" u="none">
                <a:solidFill>
                  <a:schemeClr val="dk1"/>
                </a:solidFill>
                <a:latin typeface="Arial"/>
                <a:ea typeface="Arial"/>
                <a:cs typeface="Arial"/>
                <a:sym typeface="Arial"/>
              </a:rPr>
              <a:t>2</a:t>
            </a:r>
            <a:r>
              <a:rPr b="1" i="0" lang="en-US" sz="2000" u="none">
                <a:solidFill>
                  <a:schemeClr val="dk1"/>
                </a:solidFill>
                <a:latin typeface="Arial"/>
                <a:ea typeface="Arial"/>
                <a:cs typeface="Arial"/>
                <a:sym typeface="Arial"/>
              </a:rPr>
              <a:t> </a:t>
            </a:r>
            <a:br>
              <a:rPr b="1" i="0" lang="en-US" sz="2000" u="none">
                <a:solidFill>
                  <a:schemeClr val="dk1"/>
                </a:solidFill>
                <a:latin typeface="Arial"/>
                <a:ea typeface="Arial"/>
                <a:cs typeface="Arial"/>
                <a:sym typeface="Arial"/>
              </a:rPr>
            </a:br>
            <a:r>
              <a:rPr b="1" i="0" lang="en-US" sz="2000" u="none">
                <a:solidFill>
                  <a:schemeClr val="dk1"/>
                </a:solidFill>
                <a:latin typeface="Arial"/>
                <a:ea typeface="Arial"/>
                <a:cs typeface="Arial"/>
                <a:sym typeface="Arial"/>
              </a:rPr>
              <a:t>= 0 </a:t>
            </a:r>
            <a:endParaRPr/>
          </a:p>
          <a:p>
            <a:pPr indent="0" lvl="0" marL="0" marR="0" rtl="0" algn="l">
              <a:lnSpc>
                <a:spcPct val="100000"/>
              </a:lnSpc>
              <a:spcBef>
                <a:spcPts val="100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Gini(N2) </a:t>
            </a:r>
            <a:br>
              <a:rPr b="1" i="0" lang="en-US" sz="2000" u="none">
                <a:solidFill>
                  <a:schemeClr val="dk1"/>
                </a:solidFill>
                <a:latin typeface="Arial"/>
                <a:ea typeface="Arial"/>
                <a:cs typeface="Arial"/>
                <a:sym typeface="Arial"/>
              </a:rPr>
            </a:br>
            <a:r>
              <a:rPr b="1" i="0" lang="en-US" sz="2000" u="none">
                <a:solidFill>
                  <a:schemeClr val="dk1"/>
                </a:solidFill>
                <a:latin typeface="Arial"/>
                <a:ea typeface="Arial"/>
                <a:cs typeface="Arial"/>
                <a:sym typeface="Arial"/>
              </a:rPr>
              <a:t>= 1 – (4/7)</a:t>
            </a:r>
            <a:r>
              <a:rPr b="1" baseline="30000" i="0" lang="en-US" sz="2000" u="none">
                <a:solidFill>
                  <a:schemeClr val="dk1"/>
                </a:solidFill>
                <a:latin typeface="Arial"/>
                <a:ea typeface="Arial"/>
                <a:cs typeface="Arial"/>
                <a:sym typeface="Arial"/>
              </a:rPr>
              <a:t>2 </a:t>
            </a:r>
            <a:r>
              <a:rPr b="1" i="0" lang="en-US" sz="2000" u="none">
                <a:solidFill>
                  <a:schemeClr val="dk1"/>
                </a:solidFill>
                <a:latin typeface="Arial"/>
                <a:ea typeface="Arial"/>
                <a:cs typeface="Arial"/>
                <a:sym typeface="Arial"/>
              </a:rPr>
              <a:t>– (3/7)</a:t>
            </a:r>
            <a:r>
              <a:rPr b="1" baseline="30000" i="0" lang="en-US" sz="2000" u="none">
                <a:solidFill>
                  <a:schemeClr val="dk1"/>
                </a:solidFill>
                <a:latin typeface="Arial"/>
                <a:ea typeface="Arial"/>
                <a:cs typeface="Arial"/>
                <a:sym typeface="Arial"/>
              </a:rPr>
              <a:t>2</a:t>
            </a:r>
            <a:r>
              <a:rPr b="1" i="0" lang="en-US" sz="2000" u="none">
                <a:solidFill>
                  <a:schemeClr val="dk1"/>
                </a:solidFill>
                <a:latin typeface="Arial"/>
                <a:ea typeface="Arial"/>
                <a:cs typeface="Arial"/>
                <a:sym typeface="Arial"/>
              </a:rPr>
              <a:t> </a:t>
            </a:r>
            <a:br>
              <a:rPr b="1" i="0" lang="en-US" sz="2000" u="none">
                <a:solidFill>
                  <a:schemeClr val="dk1"/>
                </a:solidFill>
                <a:latin typeface="Arial"/>
                <a:ea typeface="Arial"/>
                <a:cs typeface="Arial"/>
                <a:sym typeface="Arial"/>
              </a:rPr>
            </a:br>
            <a:r>
              <a:rPr b="1" i="0" lang="en-US" sz="2000" u="none">
                <a:solidFill>
                  <a:schemeClr val="dk1"/>
                </a:solidFill>
                <a:latin typeface="Arial"/>
                <a:ea typeface="Arial"/>
                <a:cs typeface="Arial"/>
                <a:sym typeface="Arial"/>
              </a:rPr>
              <a:t>= 0.489</a:t>
            </a:r>
            <a:endParaRPr/>
          </a:p>
        </p:txBody>
      </p:sp>
      <p:sp>
        <p:nvSpPr>
          <p:cNvPr id="820" name="Google Shape;820;p46"/>
          <p:cNvSpPr txBox="1"/>
          <p:nvPr/>
        </p:nvSpPr>
        <p:spPr>
          <a:xfrm>
            <a:off x="5638800" y="3810000"/>
            <a:ext cx="2438400" cy="17684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Gini(Children) </a:t>
            </a:r>
            <a:br>
              <a:rPr b="1" i="0" lang="en-US" sz="2000" u="none">
                <a:solidFill>
                  <a:schemeClr val="dk1"/>
                </a:solidFill>
                <a:latin typeface="Arial"/>
                <a:ea typeface="Arial"/>
                <a:cs typeface="Arial"/>
                <a:sym typeface="Arial"/>
              </a:rPr>
            </a:br>
            <a:r>
              <a:rPr b="1" i="0" lang="en-US" sz="2000" u="none">
                <a:solidFill>
                  <a:schemeClr val="dk1"/>
                </a:solidFill>
                <a:latin typeface="Arial"/>
                <a:ea typeface="Arial"/>
                <a:cs typeface="Arial"/>
                <a:sym typeface="Arial"/>
              </a:rPr>
              <a:t>= 3/10 * 0 </a:t>
            </a:r>
            <a:br>
              <a:rPr b="1" i="0" lang="en-US" sz="2000" u="none">
                <a:solidFill>
                  <a:schemeClr val="dk1"/>
                </a:solidFill>
                <a:latin typeface="Arial"/>
                <a:ea typeface="Arial"/>
                <a:cs typeface="Arial"/>
                <a:sym typeface="Arial"/>
              </a:rPr>
            </a:br>
            <a:r>
              <a:rPr b="1" i="0" lang="en-US" sz="2000" u="none">
                <a:solidFill>
                  <a:schemeClr val="dk1"/>
                </a:solidFill>
                <a:latin typeface="Arial"/>
                <a:ea typeface="Arial"/>
                <a:cs typeface="Arial"/>
                <a:sym typeface="Arial"/>
              </a:rPr>
              <a:t>+ 7/10 * 0.489</a:t>
            </a:r>
            <a:br>
              <a:rPr b="1" i="0" lang="en-US" sz="2000" u="none">
                <a:solidFill>
                  <a:schemeClr val="dk1"/>
                </a:solidFill>
                <a:latin typeface="Arial"/>
                <a:ea typeface="Arial"/>
                <a:cs typeface="Arial"/>
                <a:sym typeface="Arial"/>
              </a:rPr>
            </a:br>
            <a:r>
              <a:rPr b="1" i="0" lang="en-US" sz="2000" u="none">
                <a:solidFill>
                  <a:schemeClr val="dk1"/>
                </a:solidFill>
                <a:latin typeface="Arial"/>
                <a:ea typeface="Arial"/>
                <a:cs typeface="Arial"/>
                <a:sym typeface="Arial"/>
              </a:rPr>
              <a:t>= 0.342</a:t>
            </a:r>
            <a:endParaRPr/>
          </a:p>
          <a:p>
            <a:pPr indent="0" lvl="0" marL="0" marR="0" rtl="0" algn="l">
              <a:lnSpc>
                <a:spcPct val="100000"/>
              </a:lnSpc>
              <a:spcBef>
                <a:spcPts val="1000"/>
              </a:spcBef>
              <a:spcAft>
                <a:spcPts val="0"/>
              </a:spcAft>
              <a:buClr>
                <a:srgbClr val="FF0000"/>
              </a:buClr>
              <a:buSzPts val="2000"/>
              <a:buFont typeface="Arial"/>
              <a:buNone/>
            </a:pPr>
            <a:r>
              <a:rPr b="1" i="0" lang="en-US" sz="2000" u="none">
                <a:solidFill>
                  <a:srgbClr val="FF0000"/>
                </a:solidFill>
                <a:latin typeface="Arial"/>
                <a:ea typeface="Arial"/>
                <a:cs typeface="Arial"/>
                <a:sym typeface="Arial"/>
              </a:rPr>
              <a:t>Gini improves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p47"/>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Tree Induction</a:t>
            </a:r>
            <a:endParaRPr/>
          </a:p>
        </p:txBody>
      </p:sp>
      <p:sp>
        <p:nvSpPr>
          <p:cNvPr id="826" name="Google Shape;826;p47"/>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Greedy strategy.</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Split the records based on an attribute test that optimizes certain criterion.</a:t>
            </a:r>
            <a:endParaRPr/>
          </a:p>
          <a:p>
            <a:pPr indent="-158750" lvl="0" marL="292100" rtl="0" algn="l">
              <a:lnSpc>
                <a:spcPct val="100000"/>
              </a:lnSpc>
              <a:spcBef>
                <a:spcPts val="680"/>
              </a:spcBef>
              <a:spcAft>
                <a:spcPts val="0"/>
              </a:spcAft>
              <a:buClr>
                <a:srgbClr val="0C7B9C"/>
              </a:buClr>
              <a:buSzPts val="2100"/>
              <a:buFont typeface="Arial"/>
              <a:buNone/>
            </a:pPr>
            <a:r>
              <a:t/>
            </a:r>
            <a:endParaRPr b="0" i="0" sz="2800" u="none">
              <a:solidFill>
                <a:schemeClr val="dk1"/>
              </a:solidFill>
              <a:latin typeface="Arial"/>
              <a:ea typeface="Arial"/>
              <a:cs typeface="Arial"/>
              <a:sym typeface="Arial"/>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Issues</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Determine how to split the records</a:t>
            </a:r>
            <a:endParaRPr/>
          </a:p>
          <a:p>
            <a:pPr indent="-106680" lvl="2" marL="914400" rtl="0" algn="l">
              <a:lnSpc>
                <a:spcPct val="100000"/>
              </a:lnSpc>
              <a:spcBef>
                <a:spcPts val="640"/>
              </a:spcBef>
              <a:spcAft>
                <a:spcPts val="0"/>
              </a:spcAft>
              <a:buClr>
                <a:srgbClr val="0C7B9C"/>
              </a:buClr>
              <a:buSzPts val="1680"/>
              <a:buFont typeface="Noto Sans Symbols"/>
              <a:buChar char="◆"/>
            </a:pPr>
            <a:r>
              <a:rPr b="0" i="0" lang="en-US" sz="2400" u="none">
                <a:solidFill>
                  <a:schemeClr val="dk1"/>
                </a:solidFill>
                <a:latin typeface="Arial"/>
                <a:ea typeface="Arial"/>
                <a:cs typeface="Arial"/>
                <a:sym typeface="Arial"/>
              </a:rPr>
              <a:t>How to specify the attribute test condition?</a:t>
            </a:r>
            <a:endParaRPr/>
          </a:p>
          <a:p>
            <a:pPr indent="-106680" lvl="2" marL="914400" rtl="0" algn="l">
              <a:lnSpc>
                <a:spcPct val="100000"/>
              </a:lnSpc>
              <a:spcBef>
                <a:spcPts val="640"/>
              </a:spcBef>
              <a:spcAft>
                <a:spcPts val="0"/>
              </a:spcAft>
              <a:buClr>
                <a:srgbClr val="0C7B9C"/>
              </a:buClr>
              <a:buSzPts val="1680"/>
              <a:buFont typeface="Noto Sans Symbols"/>
              <a:buChar char="◆"/>
            </a:pPr>
            <a:r>
              <a:rPr b="0" i="0" lang="en-US" sz="2400" u="none">
                <a:solidFill>
                  <a:schemeClr val="dk1"/>
                </a:solidFill>
                <a:latin typeface="Arial"/>
                <a:ea typeface="Arial"/>
                <a:cs typeface="Arial"/>
                <a:sym typeface="Arial"/>
              </a:rPr>
              <a:t>How to determine the best split?</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rgbClr val="FF0000"/>
                </a:solidFill>
                <a:latin typeface="Arial"/>
                <a:ea typeface="Arial"/>
                <a:cs typeface="Arial"/>
                <a:sym typeface="Arial"/>
              </a:rPr>
              <a:t>Determine when to stop splitting</a:t>
            </a:r>
            <a:endParaRPr/>
          </a:p>
          <a:p>
            <a:pPr indent="-158750" lvl="0" marL="292100" rtl="0" algn="l">
              <a:spcBef>
                <a:spcPts val="680"/>
              </a:spcBef>
              <a:spcAft>
                <a:spcPts val="0"/>
              </a:spcAft>
              <a:buSzPts val="2100"/>
              <a:buNone/>
            </a:pPr>
            <a:r>
              <a:t/>
            </a:r>
            <a:endParaRPr b="0" i="0" sz="2800" u="none">
              <a:solidFill>
                <a:srgbClr val="FF0000"/>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0" name="Shape 830"/>
        <p:cNvGrpSpPr/>
        <p:nvPr/>
      </p:nvGrpSpPr>
      <p:grpSpPr>
        <a:xfrm>
          <a:off x="0" y="0"/>
          <a:ext cx="0" cy="0"/>
          <a:chOff x="0" y="0"/>
          <a:chExt cx="0" cy="0"/>
        </a:xfrm>
      </p:grpSpPr>
      <p:sp>
        <p:nvSpPr>
          <p:cNvPr id="831" name="Google Shape;831;p48"/>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Stopping Criteria for Tree Induction</a:t>
            </a:r>
            <a:endParaRPr/>
          </a:p>
        </p:txBody>
      </p:sp>
      <p:sp>
        <p:nvSpPr>
          <p:cNvPr id="832" name="Google Shape;832;p48"/>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Stop expanding a node when all the records belong to the same class</a:t>
            </a:r>
            <a:endParaRPr/>
          </a:p>
          <a:p>
            <a:pPr indent="-158750" lvl="0" marL="292100" rtl="0" algn="l">
              <a:lnSpc>
                <a:spcPct val="100000"/>
              </a:lnSpc>
              <a:spcBef>
                <a:spcPts val="680"/>
              </a:spcBef>
              <a:spcAft>
                <a:spcPts val="0"/>
              </a:spcAft>
              <a:buClr>
                <a:srgbClr val="0C7B9C"/>
              </a:buClr>
              <a:buSzPts val="2100"/>
              <a:buFont typeface="Arial"/>
              <a:buNone/>
            </a:pPr>
            <a:r>
              <a:t/>
            </a:r>
            <a:endParaRPr b="0" i="0" sz="2800" u="none">
              <a:solidFill>
                <a:schemeClr val="dk1"/>
              </a:solidFill>
              <a:latin typeface="Arial"/>
              <a:ea typeface="Arial"/>
              <a:cs typeface="Arial"/>
              <a:sym typeface="Arial"/>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Stop expanding a node when all the records have similar attribute values</a:t>
            </a:r>
            <a:endParaRPr/>
          </a:p>
          <a:p>
            <a:pPr indent="-158750" lvl="0" marL="292100" rtl="0" algn="l">
              <a:lnSpc>
                <a:spcPct val="100000"/>
              </a:lnSpc>
              <a:spcBef>
                <a:spcPts val="680"/>
              </a:spcBef>
              <a:spcAft>
                <a:spcPts val="0"/>
              </a:spcAft>
              <a:buClr>
                <a:srgbClr val="0C7B9C"/>
              </a:buClr>
              <a:buSzPts val="2100"/>
              <a:buFont typeface="Arial"/>
              <a:buNone/>
            </a:pPr>
            <a:r>
              <a:t/>
            </a:r>
            <a:endParaRPr b="0" i="0" sz="2800" u="none">
              <a:solidFill>
                <a:schemeClr val="dk1"/>
              </a:solidFill>
              <a:latin typeface="Arial"/>
              <a:ea typeface="Arial"/>
              <a:cs typeface="Arial"/>
              <a:sym typeface="Arial"/>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Early termination (to be discussed later)</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49"/>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Decision Tree Based Classification</a:t>
            </a:r>
            <a:endParaRPr/>
          </a:p>
        </p:txBody>
      </p:sp>
      <p:sp>
        <p:nvSpPr>
          <p:cNvPr id="838" name="Google Shape;838;p49"/>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Advantages:</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Inexpensive to construct</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Extremely fast at classifying unknown records</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Easy to interpret for small-sized trees</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Accuracy is comparable to other classification techniques for many simple data sets</a:t>
            </a:r>
            <a:endParaRPr/>
          </a:p>
          <a:p>
            <a:pPr indent="-158750" lvl="0" marL="292100" rtl="0" algn="l">
              <a:spcBef>
                <a:spcPts val="680"/>
              </a:spcBef>
              <a:spcAft>
                <a:spcPts val="0"/>
              </a:spcAft>
              <a:buSzPts val="2100"/>
              <a:buNone/>
            </a:pPr>
            <a:r>
              <a:t/>
            </a:r>
            <a:endParaRPr b="0" i="0" sz="2800" u="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5"/>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Classification Techniques</a:t>
            </a:r>
            <a:endParaRPr/>
          </a:p>
        </p:txBody>
      </p:sp>
      <p:sp>
        <p:nvSpPr>
          <p:cNvPr id="101" name="Google Shape;101;p5"/>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Decision Tree based Methods</a:t>
            </a:r>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Rule-based Methods</a:t>
            </a:r>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Memory based reasoning</a:t>
            </a:r>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Neural Networks</a:t>
            </a:r>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Naïve Bayes and Bayesian Belief Networks</a:t>
            </a:r>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Support Vector Machines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2" name="Shape 842"/>
        <p:cNvGrpSpPr/>
        <p:nvPr/>
      </p:nvGrpSpPr>
      <p:grpSpPr>
        <a:xfrm>
          <a:off x="0" y="0"/>
          <a:ext cx="0" cy="0"/>
          <a:chOff x="0" y="0"/>
          <a:chExt cx="0" cy="0"/>
        </a:xfrm>
      </p:grpSpPr>
      <p:sp>
        <p:nvSpPr>
          <p:cNvPr id="843" name="Google Shape;843;p50"/>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Example: C4.5</a:t>
            </a:r>
            <a:endParaRPr/>
          </a:p>
        </p:txBody>
      </p:sp>
      <p:sp>
        <p:nvSpPr>
          <p:cNvPr id="844" name="Google Shape;844;p50"/>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Simple depth-first construction.</a:t>
            </a:r>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Uses Information Gain</a:t>
            </a:r>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Sorts Continuous Attributes at each node.</a:t>
            </a:r>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Needs entire data to fit in memory.</a:t>
            </a:r>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Unsuitable for Large Datasets.</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Needs out-of-core sorting.</a:t>
            </a:r>
            <a:endParaRPr/>
          </a:p>
          <a:p>
            <a:pPr indent="-165100" lvl="1" marL="800100" rtl="0" algn="l">
              <a:lnSpc>
                <a:spcPct val="100000"/>
              </a:lnSpc>
              <a:spcBef>
                <a:spcPts val="680"/>
              </a:spcBef>
              <a:spcAft>
                <a:spcPts val="0"/>
              </a:spcAft>
              <a:buClr>
                <a:srgbClr val="0C7B9C"/>
              </a:buClr>
              <a:buSzPts val="2800"/>
              <a:buFont typeface="Arial"/>
              <a:buNone/>
            </a:pPr>
            <a:r>
              <a:t/>
            </a:r>
            <a:endParaRPr b="0" i="0" sz="2800" u="none">
              <a:solidFill>
                <a:schemeClr val="dk1"/>
              </a:solidFill>
              <a:latin typeface="Arial"/>
              <a:ea typeface="Arial"/>
              <a:cs typeface="Arial"/>
              <a:sym typeface="Arial"/>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You can download the software from:</a:t>
            </a:r>
            <a:br>
              <a:rPr b="0" i="0" lang="en-US" sz="2800" u="none">
                <a:solidFill>
                  <a:schemeClr val="dk1"/>
                </a:solidFill>
                <a:latin typeface="Arial"/>
                <a:ea typeface="Arial"/>
                <a:cs typeface="Arial"/>
                <a:sym typeface="Arial"/>
              </a:rPr>
            </a:br>
            <a:r>
              <a:rPr b="0" i="0" lang="en-US" sz="2400" u="sng">
                <a:solidFill>
                  <a:schemeClr val="dk1"/>
                </a:solidFill>
                <a:hlinkClick r:id="rId3"/>
              </a:rPr>
              <a:t>http://www.cse.unsw.edu.au/~quinlan/c4.5r8.tar.gz</a:t>
            </a:r>
            <a:endParaRPr/>
          </a:p>
          <a:p>
            <a:pPr indent="-177800" lvl="0" marL="292100" rtl="0" algn="l">
              <a:spcBef>
                <a:spcPts val="640"/>
              </a:spcBef>
              <a:spcAft>
                <a:spcPts val="0"/>
              </a:spcAft>
              <a:buSzPts val="1800"/>
              <a:buNone/>
            </a:pPr>
            <a:r>
              <a:t/>
            </a:r>
            <a:endParaRPr b="0" i="0" sz="2400" u="sng">
              <a:solidFill>
                <a:schemeClr val="dk1"/>
              </a:solidFill>
              <a:hlinkClick r:id="rId4"/>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sp>
        <p:nvSpPr>
          <p:cNvPr id="849" name="Google Shape;849;p51"/>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Practical Issues of Classification</a:t>
            </a:r>
            <a:endParaRPr/>
          </a:p>
        </p:txBody>
      </p:sp>
      <p:sp>
        <p:nvSpPr>
          <p:cNvPr id="850" name="Google Shape;850;p51"/>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Underfitting and Overfitting</a:t>
            </a:r>
            <a:endParaRPr/>
          </a:p>
          <a:p>
            <a:pPr indent="-158750" lvl="0" marL="292100" rtl="0" algn="l">
              <a:lnSpc>
                <a:spcPct val="100000"/>
              </a:lnSpc>
              <a:spcBef>
                <a:spcPts val="680"/>
              </a:spcBef>
              <a:spcAft>
                <a:spcPts val="0"/>
              </a:spcAft>
              <a:buClr>
                <a:srgbClr val="0C7B9C"/>
              </a:buClr>
              <a:buSzPts val="2100"/>
              <a:buFont typeface="Arial"/>
              <a:buNone/>
            </a:pPr>
            <a:r>
              <a:t/>
            </a:r>
            <a:endParaRPr b="0" i="0" sz="2800" u="none">
              <a:solidFill>
                <a:schemeClr val="dk1"/>
              </a:solidFill>
              <a:latin typeface="Arial"/>
              <a:ea typeface="Arial"/>
              <a:cs typeface="Arial"/>
              <a:sym typeface="Arial"/>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Missing Values</a:t>
            </a:r>
            <a:endParaRPr/>
          </a:p>
          <a:p>
            <a:pPr indent="-158750" lvl="0" marL="292100" rtl="0" algn="l">
              <a:lnSpc>
                <a:spcPct val="100000"/>
              </a:lnSpc>
              <a:spcBef>
                <a:spcPts val="680"/>
              </a:spcBef>
              <a:spcAft>
                <a:spcPts val="0"/>
              </a:spcAft>
              <a:buClr>
                <a:srgbClr val="0C7B9C"/>
              </a:buClr>
              <a:buSzPts val="2100"/>
              <a:buFont typeface="Arial"/>
              <a:buNone/>
            </a:pPr>
            <a:r>
              <a:t/>
            </a:r>
            <a:endParaRPr b="0" i="0" sz="2800" u="none">
              <a:solidFill>
                <a:schemeClr val="dk1"/>
              </a:solidFill>
              <a:latin typeface="Arial"/>
              <a:ea typeface="Arial"/>
              <a:cs typeface="Arial"/>
              <a:sym typeface="Arial"/>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Costs of Classification</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4" name="Shape 854"/>
        <p:cNvGrpSpPr/>
        <p:nvPr/>
      </p:nvGrpSpPr>
      <p:grpSpPr>
        <a:xfrm>
          <a:off x="0" y="0"/>
          <a:ext cx="0" cy="0"/>
          <a:chOff x="0" y="0"/>
          <a:chExt cx="0" cy="0"/>
        </a:xfrm>
      </p:grpSpPr>
      <p:sp>
        <p:nvSpPr>
          <p:cNvPr id="855" name="Google Shape;855;p52"/>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Underfitting and Overfitting (Example)</a:t>
            </a:r>
            <a:endParaRPr/>
          </a:p>
        </p:txBody>
      </p:sp>
      <p:pic>
        <p:nvPicPr>
          <p:cNvPr id="856" name="Google Shape;856;p52"/>
          <p:cNvPicPr preferRelativeResize="0"/>
          <p:nvPr/>
        </p:nvPicPr>
        <p:blipFill rotWithShape="1">
          <a:blip r:embed="rId3">
            <a:alphaModFix/>
          </a:blip>
          <a:srcRect b="5804" l="8139" r="5813" t="5306"/>
          <a:stretch/>
        </p:blipFill>
        <p:spPr>
          <a:xfrm>
            <a:off x="304800" y="1143000"/>
            <a:ext cx="5638800" cy="5105400"/>
          </a:xfrm>
          <a:prstGeom prst="rect">
            <a:avLst/>
          </a:prstGeom>
          <a:noFill/>
          <a:ln>
            <a:noFill/>
          </a:ln>
        </p:spPr>
      </p:pic>
      <p:sp>
        <p:nvSpPr>
          <p:cNvPr id="857" name="Google Shape;857;p52"/>
          <p:cNvSpPr txBox="1"/>
          <p:nvPr/>
        </p:nvSpPr>
        <p:spPr>
          <a:xfrm>
            <a:off x="6172200" y="1905000"/>
            <a:ext cx="2743200" cy="353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500 circular and 500 triangular data points.</a:t>
            </a:r>
            <a:endParaRPr/>
          </a:p>
          <a:p>
            <a:pPr indent="0" lvl="0" marL="0" marR="0" rtl="0" algn="l">
              <a:lnSpc>
                <a:spcPct val="100000"/>
              </a:lnSpc>
              <a:spcBef>
                <a:spcPts val="900"/>
              </a:spcBef>
              <a:spcAft>
                <a:spcPts val="0"/>
              </a:spcAft>
              <a:buClr>
                <a:schemeClr val="dk1"/>
              </a:buClr>
              <a:buSzPts val="1800"/>
              <a:buFont typeface="Arial"/>
              <a:buNone/>
            </a:pPr>
            <a:r>
              <a:t/>
            </a:r>
            <a:endParaRPr b="1" i="0" sz="1800" u="none">
              <a:solidFill>
                <a:schemeClr val="dk1"/>
              </a:solidFill>
              <a:latin typeface="Arial"/>
              <a:ea typeface="Arial"/>
              <a:cs typeface="Arial"/>
              <a:sym typeface="Arial"/>
            </a:endParaRPr>
          </a:p>
          <a:p>
            <a:pPr indent="0" lvl="0" marL="0" marR="0" rtl="0" algn="l">
              <a:lnSpc>
                <a:spcPct val="100000"/>
              </a:lnSpc>
              <a:spcBef>
                <a:spcPts val="90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Circular points:</a:t>
            </a:r>
            <a:endParaRPr/>
          </a:p>
          <a:p>
            <a:pPr indent="0" lvl="0" marL="0" marR="0" rtl="0" algn="l">
              <a:lnSpc>
                <a:spcPct val="100000"/>
              </a:lnSpc>
              <a:spcBef>
                <a:spcPts val="90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0.5 ≤ sqrt(x</a:t>
            </a:r>
            <a:r>
              <a:rPr b="1" baseline="-25000" i="0" lang="en-US" sz="1800" u="none">
                <a:solidFill>
                  <a:schemeClr val="dk1"/>
                </a:solidFill>
                <a:latin typeface="Arial"/>
                <a:ea typeface="Arial"/>
                <a:cs typeface="Arial"/>
                <a:sym typeface="Arial"/>
              </a:rPr>
              <a:t>1</a:t>
            </a:r>
            <a:r>
              <a:rPr b="1" baseline="30000" i="0" lang="en-US" sz="1800" u="none">
                <a:solidFill>
                  <a:schemeClr val="dk1"/>
                </a:solidFill>
                <a:latin typeface="Arial"/>
                <a:ea typeface="Arial"/>
                <a:cs typeface="Arial"/>
                <a:sym typeface="Arial"/>
              </a:rPr>
              <a:t>2</a:t>
            </a:r>
            <a:r>
              <a:rPr b="1" i="0" lang="en-US" sz="1800" u="none">
                <a:solidFill>
                  <a:schemeClr val="dk1"/>
                </a:solidFill>
                <a:latin typeface="Arial"/>
                <a:ea typeface="Arial"/>
                <a:cs typeface="Arial"/>
                <a:sym typeface="Arial"/>
              </a:rPr>
              <a:t>+x</a:t>
            </a:r>
            <a:r>
              <a:rPr b="1" baseline="-25000" i="0" lang="en-US" sz="1800" u="none">
                <a:solidFill>
                  <a:schemeClr val="dk1"/>
                </a:solidFill>
                <a:latin typeface="Arial"/>
                <a:ea typeface="Arial"/>
                <a:cs typeface="Arial"/>
                <a:sym typeface="Arial"/>
              </a:rPr>
              <a:t>2</a:t>
            </a:r>
            <a:r>
              <a:rPr b="1" baseline="30000" i="0" lang="en-US" sz="1800" u="none">
                <a:solidFill>
                  <a:schemeClr val="dk1"/>
                </a:solidFill>
                <a:latin typeface="Arial"/>
                <a:ea typeface="Arial"/>
                <a:cs typeface="Arial"/>
                <a:sym typeface="Arial"/>
              </a:rPr>
              <a:t>2</a:t>
            </a:r>
            <a:r>
              <a:rPr b="1" i="0" lang="en-US" sz="1800" u="none">
                <a:solidFill>
                  <a:schemeClr val="dk1"/>
                </a:solidFill>
                <a:latin typeface="Arial"/>
                <a:ea typeface="Arial"/>
                <a:cs typeface="Arial"/>
                <a:sym typeface="Arial"/>
              </a:rPr>
              <a:t>) ≤ 1</a:t>
            </a:r>
            <a:endParaRPr/>
          </a:p>
          <a:p>
            <a:pPr indent="0" lvl="0" marL="0" marR="0" rtl="0" algn="l">
              <a:lnSpc>
                <a:spcPct val="100000"/>
              </a:lnSpc>
              <a:spcBef>
                <a:spcPts val="900"/>
              </a:spcBef>
              <a:spcAft>
                <a:spcPts val="0"/>
              </a:spcAft>
              <a:buClr>
                <a:schemeClr val="dk1"/>
              </a:buClr>
              <a:buSzPts val="1800"/>
              <a:buFont typeface="Arial"/>
              <a:buNone/>
            </a:pPr>
            <a:r>
              <a:t/>
            </a:r>
            <a:endParaRPr b="1" i="0" sz="1800" u="none">
              <a:solidFill>
                <a:schemeClr val="dk1"/>
              </a:solidFill>
              <a:latin typeface="Arial"/>
              <a:ea typeface="Arial"/>
              <a:cs typeface="Arial"/>
              <a:sym typeface="Arial"/>
            </a:endParaRPr>
          </a:p>
          <a:p>
            <a:pPr indent="0" lvl="0" marL="0" marR="0" rtl="0" algn="l">
              <a:lnSpc>
                <a:spcPct val="100000"/>
              </a:lnSpc>
              <a:spcBef>
                <a:spcPts val="90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Triangular points:</a:t>
            </a:r>
            <a:endParaRPr/>
          </a:p>
          <a:p>
            <a:pPr indent="0" lvl="0" marL="0" marR="0" rtl="0" algn="l">
              <a:lnSpc>
                <a:spcPct val="100000"/>
              </a:lnSpc>
              <a:spcBef>
                <a:spcPts val="90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sqrt(x</a:t>
            </a:r>
            <a:r>
              <a:rPr b="1" baseline="-25000" i="0" lang="en-US" sz="1800" u="none">
                <a:solidFill>
                  <a:schemeClr val="dk1"/>
                </a:solidFill>
                <a:latin typeface="Arial"/>
                <a:ea typeface="Arial"/>
                <a:cs typeface="Arial"/>
                <a:sym typeface="Arial"/>
              </a:rPr>
              <a:t>1</a:t>
            </a:r>
            <a:r>
              <a:rPr b="1" baseline="30000" i="0" lang="en-US" sz="1800" u="none">
                <a:solidFill>
                  <a:schemeClr val="dk1"/>
                </a:solidFill>
                <a:latin typeface="Arial"/>
                <a:ea typeface="Arial"/>
                <a:cs typeface="Arial"/>
                <a:sym typeface="Arial"/>
              </a:rPr>
              <a:t>2</a:t>
            </a:r>
            <a:r>
              <a:rPr b="1" i="0" lang="en-US" sz="1800" u="none">
                <a:solidFill>
                  <a:schemeClr val="dk1"/>
                </a:solidFill>
                <a:latin typeface="Arial"/>
                <a:ea typeface="Arial"/>
                <a:cs typeface="Arial"/>
                <a:sym typeface="Arial"/>
              </a:rPr>
              <a:t>+x</a:t>
            </a:r>
            <a:r>
              <a:rPr b="1" baseline="-25000" i="0" lang="en-US" sz="1800" u="none">
                <a:solidFill>
                  <a:schemeClr val="dk1"/>
                </a:solidFill>
                <a:latin typeface="Arial"/>
                <a:ea typeface="Arial"/>
                <a:cs typeface="Arial"/>
                <a:sym typeface="Arial"/>
              </a:rPr>
              <a:t>2</a:t>
            </a:r>
            <a:r>
              <a:rPr b="1" baseline="30000" i="0" lang="en-US" sz="1800" u="none">
                <a:solidFill>
                  <a:schemeClr val="dk1"/>
                </a:solidFill>
                <a:latin typeface="Arial"/>
                <a:ea typeface="Arial"/>
                <a:cs typeface="Arial"/>
                <a:sym typeface="Arial"/>
              </a:rPr>
              <a:t>2</a:t>
            </a:r>
            <a:r>
              <a:rPr b="1" i="0" lang="en-US" sz="1800" u="none">
                <a:solidFill>
                  <a:schemeClr val="dk1"/>
                </a:solidFill>
                <a:latin typeface="Arial"/>
                <a:ea typeface="Arial"/>
                <a:cs typeface="Arial"/>
                <a:sym typeface="Arial"/>
              </a:rPr>
              <a:t>) &gt; 0.5 or</a:t>
            </a:r>
            <a:endParaRPr/>
          </a:p>
          <a:p>
            <a:pPr indent="0" lvl="0" marL="0" marR="0" rtl="0" algn="l">
              <a:lnSpc>
                <a:spcPct val="100000"/>
              </a:lnSpc>
              <a:spcBef>
                <a:spcPts val="90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sqrt(x</a:t>
            </a:r>
            <a:r>
              <a:rPr b="1" baseline="-25000" i="0" lang="en-US" sz="1800" u="none">
                <a:solidFill>
                  <a:schemeClr val="dk1"/>
                </a:solidFill>
                <a:latin typeface="Arial"/>
                <a:ea typeface="Arial"/>
                <a:cs typeface="Arial"/>
                <a:sym typeface="Arial"/>
              </a:rPr>
              <a:t>1</a:t>
            </a:r>
            <a:r>
              <a:rPr b="1" baseline="30000" i="0" lang="en-US" sz="1800" u="none">
                <a:solidFill>
                  <a:schemeClr val="dk1"/>
                </a:solidFill>
                <a:latin typeface="Arial"/>
                <a:ea typeface="Arial"/>
                <a:cs typeface="Arial"/>
                <a:sym typeface="Arial"/>
              </a:rPr>
              <a:t>2</a:t>
            </a:r>
            <a:r>
              <a:rPr b="1" i="0" lang="en-US" sz="1800" u="none">
                <a:solidFill>
                  <a:schemeClr val="dk1"/>
                </a:solidFill>
                <a:latin typeface="Arial"/>
                <a:ea typeface="Arial"/>
                <a:cs typeface="Arial"/>
                <a:sym typeface="Arial"/>
              </a:rPr>
              <a:t>+x</a:t>
            </a:r>
            <a:r>
              <a:rPr b="1" baseline="-25000" i="0" lang="en-US" sz="1800" u="none">
                <a:solidFill>
                  <a:schemeClr val="dk1"/>
                </a:solidFill>
                <a:latin typeface="Arial"/>
                <a:ea typeface="Arial"/>
                <a:cs typeface="Arial"/>
                <a:sym typeface="Arial"/>
              </a:rPr>
              <a:t>2</a:t>
            </a:r>
            <a:r>
              <a:rPr b="1" baseline="30000" i="0" lang="en-US" sz="1800" u="none">
                <a:solidFill>
                  <a:schemeClr val="dk1"/>
                </a:solidFill>
                <a:latin typeface="Arial"/>
                <a:ea typeface="Arial"/>
                <a:cs typeface="Arial"/>
                <a:sym typeface="Arial"/>
              </a:rPr>
              <a:t>2</a:t>
            </a:r>
            <a:r>
              <a:rPr b="1" i="0" lang="en-US" sz="1800" u="none">
                <a:solidFill>
                  <a:schemeClr val="dk1"/>
                </a:solidFill>
                <a:latin typeface="Arial"/>
                <a:ea typeface="Arial"/>
                <a:cs typeface="Arial"/>
                <a:sym typeface="Arial"/>
              </a:rPr>
              <a:t>) &lt; 1</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p53"/>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Underfitting and Overfitting</a:t>
            </a:r>
            <a:endParaRPr/>
          </a:p>
        </p:txBody>
      </p:sp>
      <p:pic>
        <p:nvPicPr>
          <p:cNvPr id="863" name="Google Shape;863;p53"/>
          <p:cNvPicPr preferRelativeResize="0"/>
          <p:nvPr/>
        </p:nvPicPr>
        <p:blipFill rotWithShape="1">
          <a:blip r:embed="rId3">
            <a:alphaModFix/>
          </a:blip>
          <a:srcRect b="0" l="0" r="0" t="0"/>
          <a:stretch/>
        </p:blipFill>
        <p:spPr>
          <a:xfrm>
            <a:off x="609600" y="1066800"/>
            <a:ext cx="6096000" cy="4572000"/>
          </a:xfrm>
          <a:prstGeom prst="rect">
            <a:avLst/>
          </a:prstGeom>
          <a:noFill/>
          <a:ln>
            <a:noFill/>
          </a:ln>
        </p:spPr>
      </p:pic>
      <p:cxnSp>
        <p:nvCxnSpPr>
          <p:cNvPr id="864" name="Google Shape;864;p53"/>
          <p:cNvCxnSpPr/>
          <p:nvPr/>
        </p:nvCxnSpPr>
        <p:spPr>
          <a:xfrm>
            <a:off x="4267200" y="1219200"/>
            <a:ext cx="0" cy="4114800"/>
          </a:xfrm>
          <a:prstGeom prst="straightConnector1">
            <a:avLst/>
          </a:prstGeom>
          <a:noFill/>
          <a:ln cap="flat" cmpd="sng" w="25400">
            <a:solidFill>
              <a:srgbClr val="800000"/>
            </a:solidFill>
            <a:prstDash val="solid"/>
            <a:miter lim="800000"/>
            <a:headEnd len="med" w="med" type="none"/>
            <a:tailEnd len="med" w="med" type="none"/>
          </a:ln>
        </p:spPr>
      </p:cxnSp>
      <p:sp>
        <p:nvSpPr>
          <p:cNvPr id="865" name="Google Shape;865;p53"/>
          <p:cNvSpPr txBox="1"/>
          <p:nvPr/>
        </p:nvSpPr>
        <p:spPr>
          <a:xfrm>
            <a:off x="4343400" y="1447800"/>
            <a:ext cx="1600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Overfitting</a:t>
            </a:r>
            <a:endParaRPr/>
          </a:p>
        </p:txBody>
      </p:sp>
      <p:sp>
        <p:nvSpPr>
          <p:cNvPr id="866" name="Google Shape;866;p53"/>
          <p:cNvSpPr txBox="1"/>
          <p:nvPr/>
        </p:nvSpPr>
        <p:spPr>
          <a:xfrm>
            <a:off x="457200" y="5881687"/>
            <a:ext cx="8458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Underfitting</a:t>
            </a:r>
            <a:r>
              <a:rPr b="0" i="0" lang="en-US" sz="1800" u="none">
                <a:solidFill>
                  <a:schemeClr val="dk1"/>
                </a:solidFill>
                <a:latin typeface="Arial"/>
                <a:ea typeface="Arial"/>
                <a:cs typeface="Arial"/>
                <a:sym typeface="Arial"/>
              </a:rPr>
              <a:t>: when model is too simple, both training and test errors are large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0" name="Shape 870"/>
        <p:cNvGrpSpPr/>
        <p:nvPr/>
      </p:nvGrpSpPr>
      <p:grpSpPr>
        <a:xfrm>
          <a:off x="0" y="0"/>
          <a:ext cx="0" cy="0"/>
          <a:chOff x="0" y="0"/>
          <a:chExt cx="0" cy="0"/>
        </a:xfrm>
      </p:grpSpPr>
      <p:sp>
        <p:nvSpPr>
          <p:cNvPr id="871" name="Google Shape;871;p54"/>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Overfitting due to Noise </a:t>
            </a:r>
            <a:endParaRPr/>
          </a:p>
        </p:txBody>
      </p:sp>
      <p:pic>
        <p:nvPicPr>
          <p:cNvPr id="872" name="Google Shape;872;p54"/>
          <p:cNvPicPr preferRelativeResize="0"/>
          <p:nvPr/>
        </p:nvPicPr>
        <p:blipFill rotWithShape="1">
          <a:blip r:embed="rId3">
            <a:alphaModFix/>
          </a:blip>
          <a:srcRect b="3613" l="0" r="0" t="4818"/>
          <a:stretch/>
        </p:blipFill>
        <p:spPr>
          <a:xfrm>
            <a:off x="1295400" y="1066800"/>
            <a:ext cx="6324600" cy="4343400"/>
          </a:xfrm>
          <a:prstGeom prst="rect">
            <a:avLst/>
          </a:prstGeom>
          <a:noFill/>
          <a:ln>
            <a:noFill/>
          </a:ln>
        </p:spPr>
      </p:pic>
      <p:sp>
        <p:nvSpPr>
          <p:cNvPr id="873" name="Google Shape;873;p54"/>
          <p:cNvSpPr txBox="1"/>
          <p:nvPr/>
        </p:nvSpPr>
        <p:spPr>
          <a:xfrm>
            <a:off x="1676400" y="5715000"/>
            <a:ext cx="5791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Decision boundary is distorted by noise point</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7" name="Shape 877"/>
        <p:cNvGrpSpPr/>
        <p:nvPr/>
      </p:nvGrpSpPr>
      <p:grpSpPr>
        <a:xfrm>
          <a:off x="0" y="0"/>
          <a:ext cx="0" cy="0"/>
          <a:chOff x="0" y="0"/>
          <a:chExt cx="0" cy="0"/>
        </a:xfrm>
      </p:grpSpPr>
      <p:sp>
        <p:nvSpPr>
          <p:cNvPr id="878" name="Google Shape;878;p55"/>
          <p:cNvSpPr txBox="1"/>
          <p:nvPr>
            <p:ph type="title"/>
          </p:nvPr>
        </p:nvSpPr>
        <p:spPr>
          <a:xfrm>
            <a:off x="381000" y="152400"/>
            <a:ext cx="86106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Overfitting due to Insufficient Examples</a:t>
            </a:r>
            <a:endParaRPr/>
          </a:p>
        </p:txBody>
      </p:sp>
      <p:sp>
        <p:nvSpPr>
          <p:cNvPr id="879" name="Google Shape;879;p55"/>
          <p:cNvSpPr txBox="1"/>
          <p:nvPr/>
        </p:nvSpPr>
        <p:spPr>
          <a:xfrm>
            <a:off x="609600" y="4724400"/>
            <a:ext cx="7620000" cy="1603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Lack of data points in the lower half of the diagram makes it difficult to predict correctly the class labels of that region </a:t>
            </a:r>
            <a:endParaRPr/>
          </a:p>
          <a:p>
            <a:pPr indent="0" lvl="0" marL="0" marR="0" rtl="0" algn="l">
              <a:lnSpc>
                <a:spcPct val="100000"/>
              </a:lnSpc>
              <a:spcBef>
                <a:spcPts val="90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 Insufficient number of training records in the region causes the decision tree to predict the test examples using other training records that are irrelevant to the classification task</a:t>
            </a:r>
            <a:endParaRPr/>
          </a:p>
        </p:txBody>
      </p:sp>
      <p:pic>
        <p:nvPicPr>
          <p:cNvPr id="880" name="Google Shape;880;p55"/>
          <p:cNvPicPr preferRelativeResize="0"/>
          <p:nvPr>
            <p:ph idx="1" type="body"/>
          </p:nvPr>
        </p:nvPicPr>
        <p:blipFill rotWithShape="1">
          <a:blip r:embed="rId3">
            <a:alphaModFix/>
          </a:blip>
          <a:srcRect b="4856" l="7071" r="5356" t="4856"/>
          <a:stretch/>
        </p:blipFill>
        <p:spPr>
          <a:xfrm>
            <a:off x="1828800" y="1117600"/>
            <a:ext cx="4470400" cy="34544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4" name="Shape 884"/>
        <p:cNvGrpSpPr/>
        <p:nvPr/>
      </p:nvGrpSpPr>
      <p:grpSpPr>
        <a:xfrm>
          <a:off x="0" y="0"/>
          <a:ext cx="0" cy="0"/>
          <a:chOff x="0" y="0"/>
          <a:chExt cx="0" cy="0"/>
        </a:xfrm>
      </p:grpSpPr>
      <p:sp>
        <p:nvSpPr>
          <p:cNvPr id="885" name="Google Shape;885;p56"/>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Notes on Overfitting</a:t>
            </a:r>
            <a:endParaRPr/>
          </a:p>
        </p:txBody>
      </p:sp>
      <p:sp>
        <p:nvSpPr>
          <p:cNvPr id="886" name="Google Shape;886;p56"/>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Overfitting results in decision trees that are more complex than necessary</a:t>
            </a:r>
            <a:endParaRPr/>
          </a:p>
          <a:p>
            <a:pPr indent="-158750" lvl="0" marL="292100" rtl="0" algn="l">
              <a:lnSpc>
                <a:spcPct val="100000"/>
              </a:lnSpc>
              <a:spcBef>
                <a:spcPts val="680"/>
              </a:spcBef>
              <a:spcAft>
                <a:spcPts val="0"/>
              </a:spcAft>
              <a:buClr>
                <a:srgbClr val="0C7B9C"/>
              </a:buClr>
              <a:buSzPts val="2100"/>
              <a:buFont typeface="Arial"/>
              <a:buNone/>
            </a:pPr>
            <a:r>
              <a:t/>
            </a:r>
            <a:endParaRPr b="0" i="0" sz="2800" u="none">
              <a:solidFill>
                <a:schemeClr val="dk1"/>
              </a:solidFill>
              <a:latin typeface="Arial"/>
              <a:ea typeface="Arial"/>
              <a:cs typeface="Arial"/>
              <a:sym typeface="Arial"/>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Training error no longer provides a good estimate of how well the tree will perform on previously unseen records</a:t>
            </a:r>
            <a:endParaRPr/>
          </a:p>
          <a:p>
            <a:pPr indent="-158750" lvl="0" marL="292100" rtl="0" algn="l">
              <a:lnSpc>
                <a:spcPct val="100000"/>
              </a:lnSpc>
              <a:spcBef>
                <a:spcPts val="680"/>
              </a:spcBef>
              <a:spcAft>
                <a:spcPts val="0"/>
              </a:spcAft>
              <a:buClr>
                <a:srgbClr val="0C7B9C"/>
              </a:buClr>
              <a:buSzPts val="2100"/>
              <a:buFont typeface="Arial"/>
              <a:buNone/>
            </a:pPr>
            <a:r>
              <a:t/>
            </a:r>
            <a:endParaRPr b="0" i="0" sz="2800" u="none">
              <a:solidFill>
                <a:schemeClr val="dk1"/>
              </a:solidFill>
              <a:latin typeface="Arial"/>
              <a:ea typeface="Arial"/>
              <a:cs typeface="Arial"/>
              <a:sym typeface="Arial"/>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Need new ways for estimating errors</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sp>
        <p:nvSpPr>
          <p:cNvPr id="891" name="Google Shape;891;p57"/>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Estimating Generalization Errors</a:t>
            </a:r>
            <a:endParaRPr/>
          </a:p>
        </p:txBody>
      </p:sp>
      <p:sp>
        <p:nvSpPr>
          <p:cNvPr id="892" name="Google Shape;892;p57"/>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80000"/>
              </a:lnSpc>
              <a:spcBef>
                <a:spcPts val="0"/>
              </a:spcBef>
              <a:spcAft>
                <a:spcPts val="0"/>
              </a:spcAft>
              <a:buClr>
                <a:srgbClr val="0C7B9C"/>
              </a:buClr>
              <a:buSzPts val="1800"/>
              <a:buFont typeface="Arial"/>
              <a:buChar char="●"/>
            </a:pPr>
            <a:r>
              <a:rPr b="0" i="0" lang="en-US" sz="2400" u="none">
                <a:solidFill>
                  <a:srgbClr val="FF0000"/>
                </a:solidFill>
                <a:latin typeface="Arial"/>
                <a:ea typeface="Arial"/>
                <a:cs typeface="Arial"/>
                <a:sym typeface="Arial"/>
              </a:rPr>
              <a:t>Re-substitution errors:</a:t>
            </a:r>
            <a:r>
              <a:rPr b="0" i="0" lang="en-US" sz="2400" u="none">
                <a:solidFill>
                  <a:schemeClr val="dk1"/>
                </a:solidFill>
                <a:latin typeface="Arial"/>
                <a:ea typeface="Arial"/>
                <a:cs typeface="Arial"/>
                <a:sym typeface="Arial"/>
              </a:rPr>
              <a:t> error on training (Σ e(t) )</a:t>
            </a:r>
            <a:endParaRPr/>
          </a:p>
          <a:p>
            <a:pPr indent="-292100" lvl="0" marL="292100" rtl="0" algn="l">
              <a:lnSpc>
                <a:spcPct val="80000"/>
              </a:lnSpc>
              <a:spcBef>
                <a:spcPts val="640"/>
              </a:spcBef>
              <a:spcAft>
                <a:spcPts val="0"/>
              </a:spcAft>
              <a:buClr>
                <a:srgbClr val="0C7B9C"/>
              </a:buClr>
              <a:buSzPts val="1800"/>
              <a:buFont typeface="Arial"/>
              <a:buChar char="●"/>
            </a:pPr>
            <a:r>
              <a:rPr b="0" i="0" lang="en-US" sz="2400" u="none">
                <a:solidFill>
                  <a:srgbClr val="FF0000"/>
                </a:solidFill>
                <a:latin typeface="Arial"/>
                <a:ea typeface="Arial"/>
                <a:cs typeface="Arial"/>
                <a:sym typeface="Arial"/>
              </a:rPr>
              <a:t>Generalization errors:</a:t>
            </a:r>
            <a:r>
              <a:rPr b="0" i="0" lang="en-US" sz="2400" u="none">
                <a:solidFill>
                  <a:schemeClr val="dk1"/>
                </a:solidFill>
                <a:latin typeface="Arial"/>
                <a:ea typeface="Arial"/>
                <a:cs typeface="Arial"/>
                <a:sym typeface="Arial"/>
              </a:rPr>
              <a:t> error on testing (Σ e’(t))</a:t>
            </a:r>
            <a:endParaRPr/>
          </a:p>
          <a:p>
            <a:pPr indent="-190500" lvl="4" marL="2057400" rtl="0" algn="l">
              <a:lnSpc>
                <a:spcPct val="80000"/>
              </a:lnSpc>
              <a:spcBef>
                <a:spcPts val="520"/>
              </a:spcBef>
              <a:spcAft>
                <a:spcPts val="0"/>
              </a:spcAft>
              <a:buClr>
                <a:schemeClr val="dk1"/>
              </a:buClr>
              <a:buSzPts val="600"/>
              <a:buFont typeface="Times New Roman"/>
              <a:buNone/>
            </a:pPr>
            <a:r>
              <a:t/>
            </a:r>
            <a:endParaRPr b="0" i="0" sz="600" u="none">
              <a:solidFill>
                <a:schemeClr val="dk1"/>
              </a:solidFill>
              <a:latin typeface="Times New Roman"/>
              <a:ea typeface="Times New Roman"/>
              <a:cs typeface="Times New Roman"/>
              <a:sym typeface="Times New Roman"/>
            </a:endParaRPr>
          </a:p>
          <a:p>
            <a:pPr indent="-292100" lvl="0" marL="292100" rtl="0" algn="l">
              <a:lnSpc>
                <a:spcPct val="80000"/>
              </a:lnSpc>
              <a:spcBef>
                <a:spcPts val="240"/>
              </a:spcBef>
              <a:spcAft>
                <a:spcPts val="0"/>
              </a:spcAft>
              <a:buClr>
                <a:srgbClr val="0C7B9C"/>
              </a:buClr>
              <a:buSzPts val="1800"/>
              <a:buFont typeface="Arial"/>
              <a:buChar char="●"/>
            </a:pPr>
            <a:r>
              <a:rPr b="0" i="0" lang="en-US" sz="2400" u="none">
                <a:solidFill>
                  <a:schemeClr val="dk1"/>
                </a:solidFill>
                <a:latin typeface="Arial"/>
                <a:ea typeface="Arial"/>
                <a:cs typeface="Arial"/>
                <a:sym typeface="Arial"/>
              </a:rPr>
              <a:t>Methods for estimating generalization errors:</a:t>
            </a:r>
            <a:endParaRPr/>
          </a:p>
          <a:p>
            <a:pPr indent="-342900" lvl="1" marL="800100" rtl="0" algn="l">
              <a:lnSpc>
                <a:spcPct val="80000"/>
              </a:lnSpc>
              <a:spcBef>
                <a:spcPts val="640"/>
              </a:spcBef>
              <a:spcAft>
                <a:spcPts val="0"/>
              </a:spcAft>
              <a:buClr>
                <a:srgbClr val="0C7B9C"/>
              </a:buClr>
              <a:buSzPts val="2400"/>
              <a:buFont typeface="Arial"/>
              <a:buChar char="–"/>
            </a:pPr>
            <a:r>
              <a:rPr b="0" i="0" lang="en-US" sz="2400" u="none">
                <a:solidFill>
                  <a:srgbClr val="FF0000"/>
                </a:solidFill>
                <a:latin typeface="Arial"/>
                <a:ea typeface="Arial"/>
                <a:cs typeface="Arial"/>
                <a:sym typeface="Arial"/>
              </a:rPr>
              <a:t>Optimistic approach:</a:t>
            </a:r>
            <a:r>
              <a:rPr b="0" i="0" lang="en-US" sz="2400" u="none">
                <a:solidFill>
                  <a:schemeClr val="dk1"/>
                </a:solidFill>
                <a:latin typeface="Arial"/>
                <a:ea typeface="Arial"/>
                <a:cs typeface="Arial"/>
                <a:sym typeface="Arial"/>
              </a:rPr>
              <a:t>  e’(t) = e(t)</a:t>
            </a:r>
            <a:endParaRPr/>
          </a:p>
          <a:p>
            <a:pPr indent="-342900" lvl="1" marL="800100" rtl="0" algn="l">
              <a:lnSpc>
                <a:spcPct val="80000"/>
              </a:lnSpc>
              <a:spcBef>
                <a:spcPts val="640"/>
              </a:spcBef>
              <a:spcAft>
                <a:spcPts val="0"/>
              </a:spcAft>
              <a:buClr>
                <a:srgbClr val="0C7B9C"/>
              </a:buClr>
              <a:buSzPts val="2400"/>
              <a:buFont typeface="Arial"/>
              <a:buChar char="–"/>
            </a:pPr>
            <a:r>
              <a:rPr b="0" i="0" lang="en-US" sz="2400" u="none">
                <a:solidFill>
                  <a:srgbClr val="FF0000"/>
                </a:solidFill>
                <a:latin typeface="Arial"/>
                <a:ea typeface="Arial"/>
                <a:cs typeface="Arial"/>
                <a:sym typeface="Arial"/>
              </a:rPr>
              <a:t>Pessimistic approach:</a:t>
            </a:r>
            <a:r>
              <a:rPr b="0" i="0" lang="en-US" sz="2400" u="none">
                <a:solidFill>
                  <a:schemeClr val="dk1"/>
                </a:solidFill>
                <a:latin typeface="Arial"/>
                <a:ea typeface="Arial"/>
                <a:cs typeface="Arial"/>
                <a:sym typeface="Arial"/>
              </a:rPr>
              <a:t> </a:t>
            </a:r>
            <a:endParaRPr/>
          </a:p>
          <a:p>
            <a:pPr indent="-88900" lvl="2" marL="914400" rtl="0" algn="l">
              <a:lnSpc>
                <a:spcPct val="80000"/>
              </a:lnSpc>
              <a:spcBef>
                <a:spcPts val="600"/>
              </a:spcBef>
              <a:spcAft>
                <a:spcPts val="0"/>
              </a:spcAft>
              <a:buClr>
                <a:srgbClr val="0C7B9C"/>
              </a:buClr>
              <a:buSzPts val="1400"/>
              <a:buFont typeface="Noto Sans Symbols"/>
              <a:buChar char="◆"/>
            </a:pPr>
            <a:r>
              <a:rPr b="0" i="0" lang="en-US" sz="2000" u="none">
                <a:solidFill>
                  <a:schemeClr val="dk1"/>
                </a:solidFill>
                <a:latin typeface="Arial"/>
                <a:ea typeface="Arial"/>
                <a:cs typeface="Arial"/>
                <a:sym typeface="Arial"/>
              </a:rPr>
              <a:t>  For each leaf node: e’(t) = (e(t)+0.5) </a:t>
            </a:r>
            <a:endParaRPr/>
          </a:p>
          <a:p>
            <a:pPr indent="-88900" lvl="2" marL="914400" rtl="0" algn="l">
              <a:lnSpc>
                <a:spcPct val="80000"/>
              </a:lnSpc>
              <a:spcBef>
                <a:spcPts val="600"/>
              </a:spcBef>
              <a:spcAft>
                <a:spcPts val="0"/>
              </a:spcAft>
              <a:buClr>
                <a:srgbClr val="0C7B9C"/>
              </a:buClr>
              <a:buSzPts val="1400"/>
              <a:buFont typeface="Noto Sans Symbols"/>
              <a:buChar char="◆"/>
            </a:pPr>
            <a:r>
              <a:rPr b="0" i="0" lang="en-US" sz="2000" u="none">
                <a:solidFill>
                  <a:schemeClr val="dk1"/>
                </a:solidFill>
                <a:latin typeface="Arial"/>
                <a:ea typeface="Arial"/>
                <a:cs typeface="Arial"/>
                <a:sym typeface="Arial"/>
              </a:rPr>
              <a:t>  Total errors: e’(T) = e(T) + N × 0.5 (N: number of leaf nodes)</a:t>
            </a:r>
            <a:endParaRPr/>
          </a:p>
          <a:p>
            <a:pPr indent="-88900" lvl="2" marL="914400" rtl="0" algn="l">
              <a:lnSpc>
                <a:spcPct val="80000"/>
              </a:lnSpc>
              <a:spcBef>
                <a:spcPts val="600"/>
              </a:spcBef>
              <a:spcAft>
                <a:spcPts val="0"/>
              </a:spcAft>
              <a:buClr>
                <a:srgbClr val="0C7B9C"/>
              </a:buClr>
              <a:buSzPts val="1400"/>
              <a:buFont typeface="Noto Sans Symbols"/>
              <a:buChar char="◆"/>
            </a:pPr>
            <a:r>
              <a:rPr b="0" i="0" lang="en-US" sz="2000" u="none">
                <a:solidFill>
                  <a:schemeClr val="dk1"/>
                </a:solidFill>
                <a:latin typeface="Arial"/>
                <a:ea typeface="Arial"/>
                <a:cs typeface="Arial"/>
                <a:sym typeface="Arial"/>
              </a:rPr>
              <a:t>  For a tree with 30 leaf nodes and 10 errors on training </a:t>
            </a:r>
            <a:br>
              <a:rPr b="0" i="0" lang="en-US" sz="2000" u="none">
                <a:solidFill>
                  <a:schemeClr val="dk1"/>
                </a:solidFill>
                <a:latin typeface="Arial"/>
                <a:ea typeface="Arial"/>
                <a:cs typeface="Arial"/>
                <a:sym typeface="Arial"/>
              </a:rPr>
            </a:br>
            <a:r>
              <a:rPr b="0" i="0" lang="en-US" sz="2000" u="none">
                <a:solidFill>
                  <a:schemeClr val="dk1"/>
                </a:solidFill>
                <a:latin typeface="Arial"/>
                <a:ea typeface="Arial"/>
                <a:cs typeface="Arial"/>
                <a:sym typeface="Arial"/>
              </a:rPr>
              <a:t>    (out of 1000 instances):</a:t>
            </a:r>
            <a:br>
              <a:rPr b="0" i="0" lang="en-US" sz="2000" u="none">
                <a:solidFill>
                  <a:schemeClr val="dk1"/>
                </a:solidFill>
                <a:latin typeface="Arial"/>
                <a:ea typeface="Arial"/>
                <a:cs typeface="Arial"/>
                <a:sym typeface="Arial"/>
              </a:rPr>
            </a:br>
            <a:r>
              <a:rPr b="0" i="0" lang="en-US" sz="2000" u="none">
                <a:solidFill>
                  <a:schemeClr val="dk1"/>
                </a:solidFill>
                <a:latin typeface="Arial"/>
                <a:ea typeface="Arial"/>
                <a:cs typeface="Arial"/>
                <a:sym typeface="Arial"/>
              </a:rPr>
              <a:t>          Training error = 10/1000 = 1%</a:t>
            </a:r>
            <a:endParaRPr/>
          </a:p>
          <a:p>
            <a:pPr indent="0" lvl="2" marL="914400" rtl="0" algn="l">
              <a:lnSpc>
                <a:spcPct val="80000"/>
              </a:lnSpc>
              <a:spcBef>
                <a:spcPts val="600"/>
              </a:spcBef>
              <a:spcAft>
                <a:spcPts val="0"/>
              </a:spcAft>
              <a:buSzPts val="1400"/>
              <a:buNone/>
            </a:pPr>
            <a:r>
              <a:rPr b="0" i="0" lang="en-US" sz="2000" u="none">
                <a:solidFill>
                  <a:schemeClr val="dk1"/>
                </a:solidFill>
                <a:latin typeface="Arial"/>
                <a:ea typeface="Arial"/>
                <a:cs typeface="Arial"/>
                <a:sym typeface="Arial"/>
              </a:rPr>
              <a:t>          Generalization error = (10 + 30×0.5)/1000 = 2.5%</a:t>
            </a:r>
            <a:endParaRPr/>
          </a:p>
          <a:p>
            <a:pPr indent="-342900" lvl="1" marL="800100" rtl="0" algn="l">
              <a:lnSpc>
                <a:spcPct val="80000"/>
              </a:lnSpc>
              <a:spcBef>
                <a:spcPts val="640"/>
              </a:spcBef>
              <a:spcAft>
                <a:spcPts val="0"/>
              </a:spcAft>
              <a:buClr>
                <a:srgbClr val="0C7B9C"/>
              </a:buClr>
              <a:buSzPts val="2400"/>
              <a:buFont typeface="Arial"/>
              <a:buChar char="–"/>
            </a:pPr>
            <a:r>
              <a:rPr b="0" i="0" lang="en-US" sz="2400" u="none">
                <a:solidFill>
                  <a:srgbClr val="FF0000"/>
                </a:solidFill>
                <a:latin typeface="Arial"/>
                <a:ea typeface="Arial"/>
                <a:cs typeface="Arial"/>
                <a:sym typeface="Arial"/>
              </a:rPr>
              <a:t>Reduced error pruning (REP):</a:t>
            </a:r>
            <a:endParaRPr/>
          </a:p>
          <a:p>
            <a:pPr indent="-88900" lvl="2" marL="914400" rtl="0" algn="l">
              <a:lnSpc>
                <a:spcPct val="80000"/>
              </a:lnSpc>
              <a:spcBef>
                <a:spcPts val="600"/>
              </a:spcBef>
              <a:spcAft>
                <a:spcPts val="0"/>
              </a:spcAft>
              <a:buClr>
                <a:srgbClr val="0C7B9C"/>
              </a:buClr>
              <a:buSzPts val="1400"/>
              <a:buFont typeface="Noto Sans Symbols"/>
              <a:buChar char="◆"/>
            </a:pPr>
            <a:r>
              <a:rPr b="0" i="0" lang="en-US" sz="2000" u="none">
                <a:solidFill>
                  <a:schemeClr val="dk1"/>
                </a:solidFill>
                <a:latin typeface="Arial"/>
                <a:ea typeface="Arial"/>
                <a:cs typeface="Arial"/>
                <a:sym typeface="Arial"/>
              </a:rPr>
              <a:t> uses validation data set to estimate generalization</a:t>
            </a:r>
            <a:br>
              <a:rPr b="0" i="0" lang="en-US" sz="2000" u="none">
                <a:solidFill>
                  <a:schemeClr val="dk1"/>
                </a:solidFill>
                <a:latin typeface="Arial"/>
                <a:ea typeface="Arial"/>
                <a:cs typeface="Arial"/>
                <a:sym typeface="Arial"/>
              </a:rPr>
            </a:br>
            <a:r>
              <a:rPr b="0" i="0" lang="en-US" sz="2000" u="none">
                <a:solidFill>
                  <a:schemeClr val="dk1"/>
                </a:solidFill>
                <a:latin typeface="Arial"/>
                <a:ea typeface="Arial"/>
                <a:cs typeface="Arial"/>
                <a:sym typeface="Arial"/>
              </a:rPr>
              <a:t>    error</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6" name="Shape 896"/>
        <p:cNvGrpSpPr/>
        <p:nvPr/>
      </p:nvGrpSpPr>
      <p:grpSpPr>
        <a:xfrm>
          <a:off x="0" y="0"/>
          <a:ext cx="0" cy="0"/>
          <a:chOff x="0" y="0"/>
          <a:chExt cx="0" cy="0"/>
        </a:xfrm>
      </p:grpSpPr>
      <p:sp>
        <p:nvSpPr>
          <p:cNvPr id="897" name="Google Shape;897;p58"/>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Occam’s Razor</a:t>
            </a:r>
            <a:endParaRPr/>
          </a:p>
        </p:txBody>
      </p:sp>
      <p:sp>
        <p:nvSpPr>
          <p:cNvPr id="898" name="Google Shape;898;p58"/>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Given two models of similar generalization errors,  one should prefer the simpler model over the more complex model</a:t>
            </a:r>
            <a:endParaRPr/>
          </a:p>
          <a:p>
            <a:pPr indent="-158750" lvl="0" marL="292100" rtl="0" algn="l">
              <a:lnSpc>
                <a:spcPct val="100000"/>
              </a:lnSpc>
              <a:spcBef>
                <a:spcPts val="680"/>
              </a:spcBef>
              <a:spcAft>
                <a:spcPts val="0"/>
              </a:spcAft>
              <a:buClr>
                <a:srgbClr val="0C7B9C"/>
              </a:buClr>
              <a:buSzPts val="2100"/>
              <a:buFont typeface="Arial"/>
              <a:buNone/>
            </a:pPr>
            <a:r>
              <a:t/>
            </a:r>
            <a:endParaRPr b="0" i="0" sz="2800" u="none">
              <a:solidFill>
                <a:schemeClr val="dk1"/>
              </a:solidFill>
              <a:latin typeface="Arial"/>
              <a:ea typeface="Arial"/>
              <a:cs typeface="Arial"/>
              <a:sym typeface="Arial"/>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 For complex models, there is a greater chance that it was fitted accidentally by errors in data</a:t>
            </a:r>
            <a:endParaRPr/>
          </a:p>
          <a:p>
            <a:pPr indent="-158750" lvl="0" marL="292100" rtl="0" algn="l">
              <a:lnSpc>
                <a:spcPct val="100000"/>
              </a:lnSpc>
              <a:spcBef>
                <a:spcPts val="680"/>
              </a:spcBef>
              <a:spcAft>
                <a:spcPts val="0"/>
              </a:spcAft>
              <a:buClr>
                <a:srgbClr val="0C7B9C"/>
              </a:buClr>
              <a:buSzPts val="2100"/>
              <a:buFont typeface="Arial"/>
              <a:buNone/>
            </a:pPr>
            <a:r>
              <a:t/>
            </a:r>
            <a:endParaRPr b="0" i="0" sz="2800" u="none">
              <a:solidFill>
                <a:schemeClr val="dk1"/>
              </a:solidFill>
              <a:latin typeface="Arial"/>
              <a:ea typeface="Arial"/>
              <a:cs typeface="Arial"/>
              <a:sym typeface="Arial"/>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 Therefore, one should include model complexity when evaluating a model</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2" name="Shape 902"/>
        <p:cNvGrpSpPr/>
        <p:nvPr/>
      </p:nvGrpSpPr>
      <p:grpSpPr>
        <a:xfrm>
          <a:off x="0" y="0"/>
          <a:ext cx="0" cy="0"/>
          <a:chOff x="0" y="0"/>
          <a:chExt cx="0" cy="0"/>
        </a:xfrm>
      </p:grpSpPr>
      <p:sp>
        <p:nvSpPr>
          <p:cNvPr id="903" name="Google Shape;903;p59"/>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Minimum Description Length (MDL)</a:t>
            </a:r>
            <a:endParaRPr/>
          </a:p>
        </p:txBody>
      </p:sp>
      <p:sp>
        <p:nvSpPr>
          <p:cNvPr id="904" name="Google Shape;904;p59"/>
          <p:cNvSpPr txBox="1"/>
          <p:nvPr>
            <p:ph idx="1" type="body"/>
          </p:nvPr>
        </p:nvSpPr>
        <p:spPr>
          <a:xfrm>
            <a:off x="457200" y="3714750"/>
            <a:ext cx="8229600" cy="2533650"/>
          </a:xfrm>
          <a:prstGeom prst="rect">
            <a:avLst/>
          </a:prstGeom>
          <a:noFill/>
          <a:ln>
            <a:noFill/>
          </a:ln>
        </p:spPr>
        <p:txBody>
          <a:bodyPr anchorCtr="0" anchor="t" bIns="44450" lIns="90475" spcFirstLastPara="1" rIns="90475" wrap="square" tIns="44450">
            <a:noAutofit/>
          </a:bodyPr>
          <a:lstStyle/>
          <a:p>
            <a:pPr indent="-342900" lvl="0" marL="342900" rtl="0" algn="l">
              <a:lnSpc>
                <a:spcPct val="90000"/>
              </a:lnSpc>
              <a:spcBef>
                <a:spcPts val="0"/>
              </a:spcBef>
              <a:spcAft>
                <a:spcPts val="0"/>
              </a:spcAft>
              <a:buClr>
                <a:srgbClr val="0C7B9C"/>
              </a:buClr>
              <a:buSzPts val="1800"/>
              <a:buFont typeface="Arial"/>
              <a:buChar char="●"/>
            </a:pPr>
            <a:r>
              <a:rPr b="0" i="0" lang="en-US" sz="2400" u="none">
                <a:solidFill>
                  <a:srgbClr val="FF0000"/>
                </a:solidFill>
                <a:latin typeface="Arial"/>
                <a:ea typeface="Arial"/>
                <a:cs typeface="Arial"/>
                <a:sym typeface="Arial"/>
              </a:rPr>
              <a:t>Cost(Model,Data) = Cost(Data|Model) + Cost(Model)</a:t>
            </a:r>
            <a:endParaRPr/>
          </a:p>
          <a:p>
            <a:pPr indent="-285750" lvl="1" marL="74295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Cost is the number of bits needed for encoding.</a:t>
            </a:r>
            <a:endParaRPr/>
          </a:p>
          <a:p>
            <a:pPr indent="-285750" lvl="1" marL="74295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Search for the least costly model.</a:t>
            </a:r>
            <a:endParaRPr/>
          </a:p>
          <a:p>
            <a:pPr indent="-342900" lvl="0" marL="342900" rtl="0" algn="l">
              <a:lnSpc>
                <a:spcPct val="90000"/>
              </a:lnSpc>
              <a:spcBef>
                <a:spcPts val="640"/>
              </a:spcBef>
              <a:spcAft>
                <a:spcPts val="0"/>
              </a:spcAft>
              <a:buClr>
                <a:srgbClr val="0C7B9C"/>
              </a:buClr>
              <a:buSzPts val="1800"/>
              <a:buFont typeface="Arial"/>
              <a:buChar char="●"/>
            </a:pPr>
            <a:r>
              <a:rPr b="0" i="0" lang="en-US" sz="2400" u="none">
                <a:solidFill>
                  <a:schemeClr val="dk1"/>
                </a:solidFill>
                <a:latin typeface="Arial"/>
                <a:ea typeface="Arial"/>
                <a:cs typeface="Arial"/>
                <a:sym typeface="Arial"/>
              </a:rPr>
              <a:t>Cost(Data|Model) encodes the misclassification errors.</a:t>
            </a:r>
            <a:endParaRPr/>
          </a:p>
          <a:p>
            <a:pPr indent="-342900" lvl="0" marL="342900" rtl="0" algn="l">
              <a:lnSpc>
                <a:spcPct val="90000"/>
              </a:lnSpc>
              <a:spcBef>
                <a:spcPts val="640"/>
              </a:spcBef>
              <a:spcAft>
                <a:spcPts val="0"/>
              </a:spcAft>
              <a:buClr>
                <a:srgbClr val="0C7B9C"/>
              </a:buClr>
              <a:buSzPts val="1800"/>
              <a:buFont typeface="Arial"/>
              <a:buChar char="●"/>
            </a:pPr>
            <a:r>
              <a:rPr b="0" i="0" lang="en-US" sz="2400" u="none">
                <a:solidFill>
                  <a:schemeClr val="dk1"/>
                </a:solidFill>
                <a:latin typeface="Arial"/>
                <a:ea typeface="Arial"/>
                <a:cs typeface="Arial"/>
                <a:sym typeface="Arial"/>
              </a:rPr>
              <a:t>Cost(Model) uses node encoding (number of children) plus splitting condition encoding.</a:t>
            </a:r>
            <a:endParaRPr/>
          </a:p>
        </p:txBody>
      </p:sp>
      <p:graphicFrame>
        <p:nvGraphicFramePr>
          <p:cNvPr id="905" name="Google Shape;905;p59"/>
          <p:cNvGraphicFramePr/>
          <p:nvPr/>
        </p:nvGraphicFramePr>
        <p:xfrm>
          <a:off x="2209800" y="1143000"/>
          <a:ext cx="4392612" cy="2406650"/>
        </p:xfrm>
        <a:graphic>
          <a:graphicData uri="http://schemas.openxmlformats.org/presentationml/2006/ole">
            <mc:AlternateContent>
              <mc:Choice Requires="v">
                <p:oleObj r:id="rId4" imgH="2406650" imgW="4392612" progId="Visio.Drawing.6" spid="_x0000_s1">
                  <p:embed/>
                </p:oleObj>
              </mc:Choice>
              <mc:Fallback>
                <p:oleObj r:id="rId5" imgH="2406650" imgW="4392612" progId="Visio.Drawing.6">
                  <p:embed/>
                  <p:pic>
                    <p:nvPicPr>
                      <p:cNvPr id="905" name="Google Shape;905;p59"/>
                      <p:cNvPicPr preferRelativeResize="0"/>
                      <p:nvPr/>
                    </p:nvPicPr>
                    <p:blipFill rotWithShape="1">
                      <a:blip r:embed="rId6">
                        <a:alphaModFix/>
                      </a:blip>
                      <a:srcRect b="0" l="0" r="0" t="0"/>
                      <a:stretch/>
                    </p:blipFill>
                    <p:spPr>
                      <a:xfrm>
                        <a:off x="2209800" y="1143000"/>
                        <a:ext cx="4392612" cy="2406650"/>
                      </a:xfrm>
                      <a:prstGeom prst="rect">
                        <a:avLst/>
                      </a:prstGeom>
                      <a:noFill/>
                      <a:ln>
                        <a:noFill/>
                      </a:ln>
                    </p:spPr>
                  </p:pic>
                </p:oleObj>
              </mc:Fallback>
            </mc:AlternateContent>
          </a:graphicData>
        </a:graphic>
      </p:graphicFrame>
      <p:graphicFrame>
        <p:nvGraphicFramePr>
          <p:cNvPr id="906" name="Google Shape;906;p59"/>
          <p:cNvGraphicFramePr/>
          <p:nvPr/>
        </p:nvGraphicFramePr>
        <p:xfrm>
          <a:off x="685800" y="1219200"/>
          <a:ext cx="1131887" cy="2133600"/>
        </p:xfrm>
        <a:graphic>
          <a:graphicData uri="http://schemas.openxmlformats.org/presentationml/2006/ole">
            <mc:AlternateContent>
              <mc:Choice Requires="v">
                <p:oleObj r:id="rId7" imgH="2133600" imgW="1131887" progId="Excel.Sheet.8" spid="_x0000_s2">
                  <p:embed/>
                </p:oleObj>
              </mc:Choice>
              <mc:Fallback>
                <p:oleObj r:id="rId8" imgH="2133600" imgW="1131887" progId="Excel.Sheet.8">
                  <p:embed/>
                  <p:pic>
                    <p:nvPicPr>
                      <p:cNvPr id="906" name="Google Shape;906;p59"/>
                      <p:cNvPicPr preferRelativeResize="0"/>
                      <p:nvPr/>
                    </p:nvPicPr>
                    <p:blipFill rotWithShape="1">
                      <a:blip r:embed="rId9">
                        <a:alphaModFix/>
                      </a:blip>
                      <a:srcRect b="0" l="0" r="0" t="0"/>
                      <a:stretch/>
                    </p:blipFill>
                    <p:spPr>
                      <a:xfrm>
                        <a:off x="685800" y="1219200"/>
                        <a:ext cx="1131887" cy="2133600"/>
                      </a:xfrm>
                      <a:prstGeom prst="rect">
                        <a:avLst/>
                      </a:prstGeom>
                      <a:noFill/>
                      <a:ln>
                        <a:noFill/>
                      </a:ln>
                    </p:spPr>
                  </p:pic>
                </p:oleObj>
              </mc:Fallback>
            </mc:AlternateContent>
          </a:graphicData>
        </a:graphic>
      </p:graphicFrame>
      <p:graphicFrame>
        <p:nvGraphicFramePr>
          <p:cNvPr id="907" name="Google Shape;907;p59"/>
          <p:cNvGraphicFramePr/>
          <p:nvPr/>
        </p:nvGraphicFramePr>
        <p:xfrm>
          <a:off x="7239000" y="1371600"/>
          <a:ext cx="1131887" cy="2133600"/>
        </p:xfrm>
        <a:graphic>
          <a:graphicData uri="http://schemas.openxmlformats.org/presentationml/2006/ole">
            <mc:AlternateContent>
              <mc:Choice Requires="v">
                <p:oleObj r:id="rId10" imgH="2133600" imgW="1131887" progId="Excel.Sheet.8" spid="_x0000_s3">
                  <p:embed/>
                </p:oleObj>
              </mc:Choice>
              <mc:Fallback>
                <p:oleObj r:id="rId11" imgH="2133600" imgW="1131887" progId="Excel.Sheet.8">
                  <p:embed/>
                  <p:pic>
                    <p:nvPicPr>
                      <p:cNvPr id="907" name="Google Shape;907;p59"/>
                      <p:cNvPicPr preferRelativeResize="0"/>
                      <p:nvPr/>
                    </p:nvPicPr>
                    <p:blipFill rotWithShape="1">
                      <a:blip r:embed="rId12">
                        <a:alphaModFix/>
                      </a:blip>
                      <a:srcRect b="0" l="0" r="0" t="0"/>
                      <a:stretch/>
                    </p:blipFill>
                    <p:spPr>
                      <a:xfrm>
                        <a:off x="7239000" y="1371600"/>
                        <a:ext cx="1131887" cy="2133600"/>
                      </a:xfrm>
                      <a:prstGeom prst="rect">
                        <a:avLst/>
                      </a:prstGeom>
                      <a:noFill/>
                      <a:ln>
                        <a:noFill/>
                      </a:ln>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6"/>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Example of a Decision Tree</a:t>
            </a:r>
            <a:endParaRPr/>
          </a:p>
        </p:txBody>
      </p:sp>
      <p:grpSp>
        <p:nvGrpSpPr>
          <p:cNvPr id="107" name="Google Shape;107;p6"/>
          <p:cNvGrpSpPr/>
          <p:nvPr/>
        </p:nvGrpSpPr>
        <p:grpSpPr>
          <a:xfrm>
            <a:off x="228600" y="993675"/>
            <a:ext cx="3613259" cy="4689575"/>
            <a:chOff x="288" y="713"/>
            <a:chExt cx="2276" cy="2954"/>
          </a:xfrm>
        </p:grpSpPr>
        <p:graphicFrame>
          <p:nvGraphicFramePr>
            <p:cNvPr id="108" name="Google Shape;108;p6"/>
            <p:cNvGraphicFramePr/>
            <p:nvPr/>
          </p:nvGraphicFramePr>
          <p:xfrm>
            <a:off x="288" y="1344"/>
            <a:ext cx="2246" cy="2323"/>
          </p:xfrm>
          <a:graphic>
            <a:graphicData uri="http://schemas.openxmlformats.org/presentationml/2006/ole">
              <mc:AlternateContent>
                <mc:Choice Requires="v">
                  <p:oleObj r:id="rId4" imgH="2323" imgW="2246" progId="Word.Document.8" spid="_x0000_s1">
                    <p:embed/>
                  </p:oleObj>
                </mc:Choice>
                <mc:Fallback>
                  <p:oleObj r:id="rId5" imgH="2323" imgW="2246" progId="Word.Document.8">
                    <p:embed/>
                    <p:pic>
                      <p:nvPicPr>
                        <p:cNvPr id="108" name="Google Shape;108;p6"/>
                        <p:cNvPicPr preferRelativeResize="0"/>
                        <p:nvPr/>
                      </p:nvPicPr>
                      <p:blipFill rotWithShape="1">
                        <a:blip r:embed="rId6">
                          <a:alphaModFix/>
                        </a:blip>
                        <a:srcRect b="0" l="0" r="0" t="0"/>
                        <a:stretch/>
                      </p:blipFill>
                      <p:spPr>
                        <a:xfrm>
                          <a:off x="288" y="1344"/>
                          <a:ext cx="2246" cy="2323"/>
                        </a:xfrm>
                        <a:prstGeom prst="rect">
                          <a:avLst/>
                        </a:prstGeom>
                        <a:noFill/>
                        <a:ln>
                          <a:noFill/>
                        </a:ln>
                      </p:spPr>
                    </p:pic>
                  </p:oleObj>
                </mc:Fallback>
              </mc:AlternateContent>
            </a:graphicData>
          </a:graphic>
        </p:graphicFrame>
        <p:sp>
          <p:nvSpPr>
            <p:cNvPr id="109" name="Google Shape;109;p6"/>
            <p:cNvSpPr txBox="1"/>
            <p:nvPr/>
          </p:nvSpPr>
          <p:spPr>
            <a:xfrm rot="-2460000">
              <a:off x="672" y="951"/>
              <a:ext cx="792" cy="212"/>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006600"/>
                </a:buClr>
                <a:buSzPts val="1600"/>
                <a:buFont typeface="Arial"/>
                <a:buNone/>
              </a:pPr>
              <a:r>
                <a:rPr b="1" i="0" lang="en-US" sz="1600" u="none">
                  <a:solidFill>
                    <a:srgbClr val="006600"/>
                  </a:solidFill>
                  <a:latin typeface="Arial"/>
                  <a:ea typeface="Arial"/>
                  <a:cs typeface="Arial"/>
                  <a:sym typeface="Arial"/>
                </a:rPr>
                <a:t>categorical</a:t>
              </a:r>
              <a:endParaRPr/>
            </a:p>
          </p:txBody>
        </p:sp>
        <p:sp>
          <p:nvSpPr>
            <p:cNvPr id="110" name="Google Shape;110;p6"/>
            <p:cNvSpPr txBox="1"/>
            <p:nvPr/>
          </p:nvSpPr>
          <p:spPr>
            <a:xfrm rot="-2460000">
              <a:off x="1104" y="951"/>
              <a:ext cx="792" cy="212"/>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006600"/>
                </a:buClr>
                <a:buSzPts val="1600"/>
                <a:buFont typeface="Arial"/>
                <a:buNone/>
              </a:pPr>
              <a:r>
                <a:rPr b="1" i="0" lang="en-US" sz="1600" u="none">
                  <a:solidFill>
                    <a:srgbClr val="006600"/>
                  </a:solidFill>
                  <a:latin typeface="Arial"/>
                  <a:ea typeface="Arial"/>
                  <a:cs typeface="Arial"/>
                  <a:sym typeface="Arial"/>
                </a:rPr>
                <a:t>categorical</a:t>
              </a:r>
              <a:endParaRPr/>
            </a:p>
          </p:txBody>
        </p:sp>
        <p:sp>
          <p:nvSpPr>
            <p:cNvPr id="111" name="Google Shape;111;p6"/>
            <p:cNvSpPr txBox="1"/>
            <p:nvPr/>
          </p:nvSpPr>
          <p:spPr>
            <a:xfrm rot="-2460000">
              <a:off x="1632" y="951"/>
              <a:ext cx="805" cy="212"/>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006600"/>
                </a:buClr>
                <a:buSzPts val="1600"/>
                <a:buFont typeface="Arial"/>
                <a:buNone/>
              </a:pPr>
              <a:r>
                <a:rPr b="1" i="0" lang="en-US" sz="1600" u="none">
                  <a:solidFill>
                    <a:srgbClr val="006600"/>
                  </a:solidFill>
                  <a:latin typeface="Arial"/>
                  <a:ea typeface="Arial"/>
                  <a:cs typeface="Arial"/>
                  <a:sym typeface="Arial"/>
                </a:rPr>
                <a:t>continuous</a:t>
              </a:r>
              <a:endParaRPr/>
            </a:p>
          </p:txBody>
        </p:sp>
        <p:sp>
          <p:nvSpPr>
            <p:cNvPr id="112" name="Google Shape;112;p6"/>
            <p:cNvSpPr txBox="1"/>
            <p:nvPr/>
          </p:nvSpPr>
          <p:spPr>
            <a:xfrm rot="-2460000">
              <a:off x="2112" y="1047"/>
              <a:ext cx="436" cy="212"/>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006600"/>
                </a:buClr>
                <a:buSzPts val="1600"/>
                <a:buFont typeface="Arial"/>
                <a:buNone/>
              </a:pPr>
              <a:r>
                <a:rPr b="1" i="0" lang="en-US" sz="1600" u="none">
                  <a:solidFill>
                    <a:srgbClr val="006600"/>
                  </a:solidFill>
                  <a:latin typeface="Arial"/>
                  <a:ea typeface="Arial"/>
                  <a:cs typeface="Arial"/>
                  <a:sym typeface="Arial"/>
                </a:rPr>
                <a:t>class</a:t>
              </a:r>
              <a:endParaRPr/>
            </a:p>
          </p:txBody>
        </p:sp>
      </p:grpSp>
      <p:cxnSp>
        <p:nvCxnSpPr>
          <p:cNvPr id="113" name="Google Shape;113;p6"/>
          <p:cNvCxnSpPr/>
          <p:nvPr/>
        </p:nvCxnSpPr>
        <p:spPr>
          <a:xfrm>
            <a:off x="6965950" y="4505325"/>
            <a:ext cx="242887" cy="527050"/>
          </a:xfrm>
          <a:prstGeom prst="straightConnector1">
            <a:avLst/>
          </a:prstGeom>
          <a:noFill/>
          <a:ln cap="flat" cmpd="sng" w="12700">
            <a:solidFill>
              <a:srgbClr val="000000"/>
            </a:solidFill>
            <a:prstDash val="solid"/>
            <a:miter lim="800000"/>
            <a:headEnd len="med" w="med" type="none"/>
            <a:tailEnd len="med" w="med" type="triangle"/>
          </a:ln>
        </p:spPr>
      </p:cxnSp>
      <p:cxnSp>
        <p:nvCxnSpPr>
          <p:cNvPr id="114" name="Google Shape;114;p6"/>
          <p:cNvCxnSpPr/>
          <p:nvPr/>
        </p:nvCxnSpPr>
        <p:spPr>
          <a:xfrm flipH="1">
            <a:off x="5835650" y="4505325"/>
            <a:ext cx="323850" cy="527050"/>
          </a:xfrm>
          <a:prstGeom prst="straightConnector1">
            <a:avLst/>
          </a:prstGeom>
          <a:noFill/>
          <a:ln cap="flat" cmpd="sng" w="12700">
            <a:solidFill>
              <a:srgbClr val="000000"/>
            </a:solidFill>
            <a:prstDash val="solid"/>
            <a:miter lim="800000"/>
            <a:headEnd len="med" w="med" type="none"/>
            <a:tailEnd len="med" w="med" type="triangle"/>
          </a:ln>
        </p:spPr>
      </p:cxnSp>
      <p:cxnSp>
        <p:nvCxnSpPr>
          <p:cNvPr id="115" name="Google Shape;115;p6"/>
          <p:cNvCxnSpPr/>
          <p:nvPr/>
        </p:nvCxnSpPr>
        <p:spPr>
          <a:xfrm flipH="1">
            <a:off x="6481762" y="3711575"/>
            <a:ext cx="403225" cy="528637"/>
          </a:xfrm>
          <a:prstGeom prst="straightConnector1">
            <a:avLst/>
          </a:prstGeom>
          <a:noFill/>
          <a:ln cap="flat" cmpd="sng" w="12700">
            <a:solidFill>
              <a:srgbClr val="000000"/>
            </a:solidFill>
            <a:prstDash val="solid"/>
            <a:miter lim="800000"/>
            <a:headEnd len="med" w="med" type="none"/>
            <a:tailEnd len="med" w="med" type="triangle"/>
          </a:ln>
        </p:spPr>
      </p:cxnSp>
      <p:cxnSp>
        <p:nvCxnSpPr>
          <p:cNvPr id="116" name="Google Shape;116;p6"/>
          <p:cNvCxnSpPr/>
          <p:nvPr/>
        </p:nvCxnSpPr>
        <p:spPr>
          <a:xfrm>
            <a:off x="7693025" y="3711575"/>
            <a:ext cx="484187" cy="528637"/>
          </a:xfrm>
          <a:prstGeom prst="straightConnector1">
            <a:avLst/>
          </a:prstGeom>
          <a:noFill/>
          <a:ln cap="flat" cmpd="sng" w="12700">
            <a:solidFill>
              <a:srgbClr val="000000"/>
            </a:solidFill>
            <a:prstDash val="solid"/>
            <a:miter lim="800000"/>
            <a:headEnd len="med" w="med" type="none"/>
            <a:tailEnd len="med" w="med" type="triangle"/>
          </a:ln>
        </p:spPr>
      </p:cxnSp>
      <p:cxnSp>
        <p:nvCxnSpPr>
          <p:cNvPr id="117" name="Google Shape;117;p6"/>
          <p:cNvCxnSpPr/>
          <p:nvPr/>
        </p:nvCxnSpPr>
        <p:spPr>
          <a:xfrm>
            <a:off x="6643687" y="2984500"/>
            <a:ext cx="565150" cy="463550"/>
          </a:xfrm>
          <a:prstGeom prst="straightConnector1">
            <a:avLst/>
          </a:prstGeom>
          <a:noFill/>
          <a:ln cap="flat" cmpd="sng" w="12700">
            <a:solidFill>
              <a:srgbClr val="000000"/>
            </a:solidFill>
            <a:prstDash val="solid"/>
            <a:miter lim="800000"/>
            <a:headEnd len="med" w="med" type="none"/>
            <a:tailEnd len="med" w="med" type="triangle"/>
          </a:ln>
        </p:spPr>
      </p:cxnSp>
      <p:cxnSp>
        <p:nvCxnSpPr>
          <p:cNvPr id="118" name="Google Shape;118;p6"/>
          <p:cNvCxnSpPr/>
          <p:nvPr/>
        </p:nvCxnSpPr>
        <p:spPr>
          <a:xfrm flipH="1">
            <a:off x="5270500" y="2984500"/>
            <a:ext cx="565150" cy="463550"/>
          </a:xfrm>
          <a:prstGeom prst="straightConnector1">
            <a:avLst/>
          </a:prstGeom>
          <a:noFill/>
          <a:ln cap="flat" cmpd="sng" w="12700">
            <a:solidFill>
              <a:srgbClr val="000000"/>
            </a:solidFill>
            <a:prstDash val="solid"/>
            <a:miter lim="800000"/>
            <a:headEnd len="med" w="med" type="none"/>
            <a:tailEnd len="med" w="med" type="triangle"/>
          </a:ln>
        </p:spPr>
      </p:cxnSp>
      <p:sp>
        <p:nvSpPr>
          <p:cNvPr id="119" name="Google Shape;119;p6"/>
          <p:cNvSpPr txBox="1"/>
          <p:nvPr/>
        </p:nvSpPr>
        <p:spPr>
          <a:xfrm>
            <a:off x="5788025" y="2720975"/>
            <a:ext cx="936625" cy="349250"/>
          </a:xfrm>
          <a:prstGeom prst="rect">
            <a:avLst/>
          </a:prstGeom>
          <a:solidFill>
            <a:srgbClr val="FFFF00"/>
          </a:solid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2D1993"/>
              </a:buClr>
              <a:buSzPts val="1600"/>
              <a:buFont typeface="Arial"/>
              <a:buNone/>
            </a:pPr>
            <a:r>
              <a:rPr b="1" i="0" lang="en-US" sz="1600" u="none">
                <a:solidFill>
                  <a:srgbClr val="2D1993"/>
                </a:solidFill>
                <a:latin typeface="Arial"/>
                <a:ea typeface="Arial"/>
                <a:cs typeface="Arial"/>
                <a:sym typeface="Arial"/>
              </a:rPr>
              <a:t>Refund</a:t>
            </a:r>
            <a:endParaRPr/>
          </a:p>
        </p:txBody>
      </p:sp>
      <p:sp>
        <p:nvSpPr>
          <p:cNvPr id="120" name="Google Shape;120;p6"/>
          <p:cNvSpPr txBox="1"/>
          <p:nvPr/>
        </p:nvSpPr>
        <p:spPr>
          <a:xfrm>
            <a:off x="6804025" y="3448050"/>
            <a:ext cx="935037" cy="349250"/>
          </a:xfrm>
          <a:prstGeom prst="rect">
            <a:avLst/>
          </a:prstGeom>
          <a:solidFill>
            <a:srgbClr val="FFFF00"/>
          </a:solid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2D1993"/>
              </a:buClr>
              <a:buSzPts val="1600"/>
              <a:buFont typeface="Arial"/>
              <a:buNone/>
            </a:pPr>
            <a:r>
              <a:rPr b="1" i="0" lang="en-US" sz="1600" u="none">
                <a:solidFill>
                  <a:srgbClr val="2D1993"/>
                </a:solidFill>
                <a:latin typeface="Arial"/>
                <a:ea typeface="Arial"/>
                <a:cs typeface="Arial"/>
                <a:sym typeface="Arial"/>
              </a:rPr>
              <a:t>MarSt</a:t>
            </a:r>
            <a:endParaRPr/>
          </a:p>
        </p:txBody>
      </p:sp>
      <p:sp>
        <p:nvSpPr>
          <p:cNvPr id="121" name="Google Shape;121;p6"/>
          <p:cNvSpPr txBox="1"/>
          <p:nvPr/>
        </p:nvSpPr>
        <p:spPr>
          <a:xfrm>
            <a:off x="6078537" y="4240212"/>
            <a:ext cx="968375" cy="349250"/>
          </a:xfrm>
          <a:prstGeom prst="rect">
            <a:avLst/>
          </a:prstGeom>
          <a:solidFill>
            <a:srgbClr val="FFFF00"/>
          </a:solid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2D1993"/>
              </a:buClr>
              <a:buSzPts val="1600"/>
              <a:buFont typeface="Arial"/>
              <a:buNone/>
            </a:pPr>
            <a:r>
              <a:rPr b="1" i="0" lang="en-US" sz="1600" u="none">
                <a:solidFill>
                  <a:srgbClr val="2D1993"/>
                </a:solidFill>
                <a:latin typeface="Arial"/>
                <a:ea typeface="Arial"/>
                <a:cs typeface="Arial"/>
                <a:sym typeface="Arial"/>
              </a:rPr>
              <a:t>TaxInc</a:t>
            </a:r>
            <a:endParaRPr/>
          </a:p>
        </p:txBody>
      </p:sp>
      <p:sp>
        <p:nvSpPr>
          <p:cNvPr id="122" name="Google Shape;122;p6"/>
          <p:cNvSpPr/>
          <p:nvPr/>
        </p:nvSpPr>
        <p:spPr>
          <a:xfrm>
            <a:off x="7005637" y="5029200"/>
            <a:ext cx="627062" cy="366712"/>
          </a:xfrm>
          <a:prstGeom prst="roundRect">
            <a:avLst>
              <a:gd fmla="val 3622"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sp>
        <p:nvSpPr>
          <p:cNvPr id="123" name="Google Shape;123;p6"/>
          <p:cNvSpPr txBox="1"/>
          <p:nvPr/>
        </p:nvSpPr>
        <p:spPr>
          <a:xfrm>
            <a:off x="6929437" y="5029200"/>
            <a:ext cx="685800"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YES</a:t>
            </a:r>
            <a:endParaRPr/>
          </a:p>
        </p:txBody>
      </p:sp>
      <p:sp>
        <p:nvSpPr>
          <p:cNvPr id="124" name="Google Shape;124;p6"/>
          <p:cNvSpPr/>
          <p:nvPr/>
        </p:nvSpPr>
        <p:spPr>
          <a:xfrm>
            <a:off x="5513387" y="5046662"/>
            <a:ext cx="654050" cy="363537"/>
          </a:xfrm>
          <a:prstGeom prst="roundRect">
            <a:avLst>
              <a:gd fmla="val 16667"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sp>
        <p:nvSpPr>
          <p:cNvPr id="125" name="Google Shape;125;p6"/>
          <p:cNvSpPr txBox="1"/>
          <p:nvPr/>
        </p:nvSpPr>
        <p:spPr>
          <a:xfrm>
            <a:off x="5610225" y="5032375"/>
            <a:ext cx="488950"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NO</a:t>
            </a:r>
            <a:endParaRPr/>
          </a:p>
        </p:txBody>
      </p:sp>
      <p:sp>
        <p:nvSpPr>
          <p:cNvPr id="126" name="Google Shape;126;p6"/>
          <p:cNvSpPr/>
          <p:nvPr/>
        </p:nvSpPr>
        <p:spPr>
          <a:xfrm>
            <a:off x="4948237" y="3462337"/>
            <a:ext cx="685800" cy="347662"/>
          </a:xfrm>
          <a:prstGeom prst="roundRect">
            <a:avLst>
              <a:gd fmla="val 16667"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sp>
        <p:nvSpPr>
          <p:cNvPr id="127" name="Google Shape;127;p6"/>
          <p:cNvSpPr txBox="1"/>
          <p:nvPr/>
        </p:nvSpPr>
        <p:spPr>
          <a:xfrm>
            <a:off x="5043487" y="3448050"/>
            <a:ext cx="488950"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NO</a:t>
            </a:r>
            <a:endParaRPr/>
          </a:p>
        </p:txBody>
      </p:sp>
      <p:sp>
        <p:nvSpPr>
          <p:cNvPr id="128" name="Google Shape;128;p6"/>
          <p:cNvSpPr/>
          <p:nvPr/>
        </p:nvSpPr>
        <p:spPr>
          <a:xfrm>
            <a:off x="7843837" y="4267200"/>
            <a:ext cx="685800" cy="381000"/>
          </a:xfrm>
          <a:prstGeom prst="roundRect">
            <a:avLst>
              <a:gd fmla="val 16667"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sp>
        <p:nvSpPr>
          <p:cNvPr id="129" name="Google Shape;129;p6"/>
          <p:cNvSpPr txBox="1"/>
          <p:nvPr/>
        </p:nvSpPr>
        <p:spPr>
          <a:xfrm>
            <a:off x="7920037" y="4267200"/>
            <a:ext cx="488950"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NO</a:t>
            </a:r>
            <a:endParaRPr/>
          </a:p>
        </p:txBody>
      </p:sp>
      <p:sp>
        <p:nvSpPr>
          <p:cNvPr id="130" name="Google Shape;130;p6"/>
          <p:cNvSpPr txBox="1"/>
          <p:nvPr/>
        </p:nvSpPr>
        <p:spPr>
          <a:xfrm>
            <a:off x="5060950" y="2984500"/>
            <a:ext cx="533400"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Yes</a:t>
            </a:r>
            <a:endParaRPr/>
          </a:p>
        </p:txBody>
      </p:sp>
      <p:sp>
        <p:nvSpPr>
          <p:cNvPr id="131" name="Google Shape;131;p6"/>
          <p:cNvSpPr txBox="1"/>
          <p:nvPr/>
        </p:nvSpPr>
        <p:spPr>
          <a:xfrm>
            <a:off x="6926262" y="2984500"/>
            <a:ext cx="442912"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No</a:t>
            </a:r>
            <a:endParaRPr/>
          </a:p>
        </p:txBody>
      </p:sp>
      <p:sp>
        <p:nvSpPr>
          <p:cNvPr id="132" name="Google Shape;132;p6"/>
          <p:cNvSpPr txBox="1"/>
          <p:nvPr/>
        </p:nvSpPr>
        <p:spPr>
          <a:xfrm>
            <a:off x="7908925" y="3749675"/>
            <a:ext cx="930275"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Married</a:t>
            </a:r>
            <a:r>
              <a:rPr b="0" i="0" lang="en-US" sz="1600" u="none">
                <a:solidFill>
                  <a:schemeClr val="lt2"/>
                </a:solidFill>
                <a:latin typeface="Arial"/>
                <a:ea typeface="Arial"/>
                <a:cs typeface="Arial"/>
                <a:sym typeface="Arial"/>
              </a:rPr>
              <a:t> </a:t>
            </a:r>
            <a:endParaRPr/>
          </a:p>
        </p:txBody>
      </p:sp>
      <p:sp>
        <p:nvSpPr>
          <p:cNvPr id="133" name="Google Shape;133;p6"/>
          <p:cNvSpPr txBox="1"/>
          <p:nvPr/>
        </p:nvSpPr>
        <p:spPr>
          <a:xfrm>
            <a:off x="5692775" y="3778250"/>
            <a:ext cx="1660525"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Single, Divorced</a:t>
            </a:r>
            <a:endParaRPr/>
          </a:p>
        </p:txBody>
      </p:sp>
      <p:sp>
        <p:nvSpPr>
          <p:cNvPr id="134" name="Google Shape;134;p6"/>
          <p:cNvSpPr txBox="1"/>
          <p:nvPr/>
        </p:nvSpPr>
        <p:spPr>
          <a:xfrm>
            <a:off x="5313362" y="4570412"/>
            <a:ext cx="720725"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 80K</a:t>
            </a:r>
            <a:endParaRPr/>
          </a:p>
        </p:txBody>
      </p:sp>
      <p:sp>
        <p:nvSpPr>
          <p:cNvPr id="135" name="Google Shape;135;p6"/>
          <p:cNvSpPr txBox="1"/>
          <p:nvPr/>
        </p:nvSpPr>
        <p:spPr>
          <a:xfrm>
            <a:off x="7088187" y="4570412"/>
            <a:ext cx="720725"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&gt; 80K</a:t>
            </a:r>
            <a:endParaRPr/>
          </a:p>
        </p:txBody>
      </p:sp>
      <p:sp>
        <p:nvSpPr>
          <p:cNvPr id="136" name="Google Shape;136;p6"/>
          <p:cNvSpPr txBox="1"/>
          <p:nvPr/>
        </p:nvSpPr>
        <p:spPr>
          <a:xfrm>
            <a:off x="6427787" y="1766887"/>
            <a:ext cx="2241550" cy="366712"/>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rgbClr val="FF0000"/>
              </a:buClr>
              <a:buSzPts val="1800"/>
              <a:buFont typeface="Arial"/>
              <a:buNone/>
            </a:pPr>
            <a:r>
              <a:rPr b="1" i="1" lang="en-US" sz="1800" u="none">
                <a:solidFill>
                  <a:srgbClr val="FF0000"/>
                </a:solidFill>
                <a:latin typeface="Arial"/>
                <a:ea typeface="Arial"/>
                <a:cs typeface="Arial"/>
                <a:sym typeface="Arial"/>
              </a:rPr>
              <a:t>Splitting Attributes</a:t>
            </a:r>
            <a:endParaRPr/>
          </a:p>
        </p:txBody>
      </p:sp>
      <p:cxnSp>
        <p:nvCxnSpPr>
          <p:cNvPr id="137" name="Google Shape;137;p6"/>
          <p:cNvCxnSpPr/>
          <p:nvPr/>
        </p:nvCxnSpPr>
        <p:spPr>
          <a:xfrm flipH="1">
            <a:off x="6805612" y="2147887"/>
            <a:ext cx="536575" cy="534987"/>
          </a:xfrm>
          <a:prstGeom prst="straightConnector1">
            <a:avLst/>
          </a:prstGeom>
          <a:noFill/>
          <a:ln cap="flat" cmpd="sng" w="15875">
            <a:solidFill>
              <a:srgbClr val="FF0000"/>
            </a:solidFill>
            <a:prstDash val="solid"/>
            <a:miter lim="800000"/>
            <a:headEnd len="med" w="med" type="none"/>
            <a:tailEnd len="med" w="med" type="triangle"/>
          </a:ln>
        </p:spPr>
      </p:cxnSp>
      <p:sp>
        <p:nvSpPr>
          <p:cNvPr id="138" name="Google Shape;138;p6"/>
          <p:cNvSpPr/>
          <p:nvPr/>
        </p:nvSpPr>
        <p:spPr>
          <a:xfrm>
            <a:off x="3810000" y="3810000"/>
            <a:ext cx="914400" cy="293687"/>
          </a:xfrm>
          <a:prstGeom prst="rightArrow">
            <a:avLst>
              <a:gd fmla="val 50000" name="adj1"/>
              <a:gd fmla="val 50000" name="adj2"/>
            </a:avLst>
          </a:prstGeom>
          <a:solidFill>
            <a:srgbClr val="CC0000"/>
          </a:solidFill>
          <a:ln cap="flat" cmpd="sng" w="12700">
            <a:solidFill>
              <a:srgbClr val="CC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cxnSp>
        <p:nvCxnSpPr>
          <p:cNvPr id="139" name="Google Shape;139;p6"/>
          <p:cNvCxnSpPr/>
          <p:nvPr/>
        </p:nvCxnSpPr>
        <p:spPr>
          <a:xfrm>
            <a:off x="7418387" y="2147887"/>
            <a:ext cx="76200" cy="1144587"/>
          </a:xfrm>
          <a:prstGeom prst="straightConnector1">
            <a:avLst/>
          </a:prstGeom>
          <a:noFill/>
          <a:ln cap="flat" cmpd="sng" w="15875">
            <a:solidFill>
              <a:srgbClr val="FF0000"/>
            </a:solidFill>
            <a:prstDash val="solid"/>
            <a:miter lim="800000"/>
            <a:headEnd len="med" w="med" type="none"/>
            <a:tailEnd len="med" w="med" type="triangle"/>
          </a:ln>
        </p:spPr>
      </p:cxnSp>
      <p:sp>
        <p:nvSpPr>
          <p:cNvPr id="140" name="Google Shape;140;p6"/>
          <p:cNvSpPr txBox="1"/>
          <p:nvPr/>
        </p:nvSpPr>
        <p:spPr>
          <a:xfrm>
            <a:off x="762000" y="5867400"/>
            <a:ext cx="2514600"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80000"/>
              </a:lnSpc>
              <a:spcBef>
                <a:spcPts val="0"/>
              </a:spcBef>
              <a:spcAft>
                <a:spcPts val="0"/>
              </a:spcAft>
              <a:buClr>
                <a:schemeClr val="dk2"/>
              </a:buClr>
              <a:buSzPts val="2000"/>
              <a:buFont typeface="Arial"/>
              <a:buNone/>
            </a:pPr>
            <a:r>
              <a:rPr b="1" i="0" lang="en-US" sz="2000" u="none">
                <a:solidFill>
                  <a:schemeClr val="dk2"/>
                </a:solidFill>
                <a:latin typeface="Arial"/>
                <a:ea typeface="Arial"/>
                <a:cs typeface="Arial"/>
                <a:sym typeface="Arial"/>
              </a:rPr>
              <a:t>Training Data</a:t>
            </a:r>
            <a:endParaRPr/>
          </a:p>
        </p:txBody>
      </p:sp>
      <p:sp>
        <p:nvSpPr>
          <p:cNvPr id="141" name="Google Shape;141;p6"/>
          <p:cNvSpPr txBox="1"/>
          <p:nvPr/>
        </p:nvSpPr>
        <p:spPr>
          <a:xfrm>
            <a:off x="5029200" y="5835650"/>
            <a:ext cx="3124200"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80000"/>
              </a:lnSpc>
              <a:spcBef>
                <a:spcPts val="0"/>
              </a:spcBef>
              <a:spcAft>
                <a:spcPts val="0"/>
              </a:spcAft>
              <a:buClr>
                <a:schemeClr val="dk2"/>
              </a:buClr>
              <a:buSzPts val="2000"/>
              <a:buFont typeface="Arial"/>
              <a:buNone/>
            </a:pPr>
            <a:r>
              <a:rPr b="1" i="0" lang="en-US" sz="2000" u="none">
                <a:solidFill>
                  <a:schemeClr val="dk2"/>
                </a:solidFill>
                <a:latin typeface="Arial"/>
                <a:ea typeface="Arial"/>
                <a:cs typeface="Arial"/>
                <a:sym typeface="Arial"/>
              </a:rPr>
              <a:t>Model:  Decision Tree</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1" name="Shape 911"/>
        <p:cNvGrpSpPr/>
        <p:nvPr/>
      </p:nvGrpSpPr>
      <p:grpSpPr>
        <a:xfrm>
          <a:off x="0" y="0"/>
          <a:ext cx="0" cy="0"/>
          <a:chOff x="0" y="0"/>
          <a:chExt cx="0" cy="0"/>
        </a:xfrm>
      </p:grpSpPr>
      <p:sp>
        <p:nvSpPr>
          <p:cNvPr id="912" name="Google Shape;912;p60"/>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How to Address Overfitting</a:t>
            </a:r>
            <a:endParaRPr/>
          </a:p>
        </p:txBody>
      </p:sp>
      <p:sp>
        <p:nvSpPr>
          <p:cNvPr id="913" name="Google Shape;913;p60"/>
          <p:cNvSpPr txBox="1"/>
          <p:nvPr>
            <p:ph idx="1" type="body"/>
          </p:nvPr>
        </p:nvSpPr>
        <p:spPr>
          <a:xfrm>
            <a:off x="228600" y="1143000"/>
            <a:ext cx="8763000"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1800"/>
              <a:buFont typeface="Arial"/>
              <a:buChar char="●"/>
            </a:pPr>
            <a:r>
              <a:rPr b="0" i="0" lang="en-US" sz="2400" u="none">
                <a:solidFill>
                  <a:srgbClr val="FF0000"/>
                </a:solidFill>
                <a:latin typeface="Arial"/>
                <a:ea typeface="Arial"/>
                <a:cs typeface="Arial"/>
                <a:sym typeface="Arial"/>
              </a:rPr>
              <a:t>Pre-Pruning (Early Stopping Rule)</a:t>
            </a:r>
            <a:endParaRPr/>
          </a:p>
          <a:p>
            <a:pPr indent="-342900" lvl="1" marL="800100" rtl="0" algn="l">
              <a:lnSpc>
                <a:spcPct val="10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Stop the algorithm before it becomes a fully-grown tree</a:t>
            </a:r>
            <a:endParaRPr/>
          </a:p>
          <a:p>
            <a:pPr indent="-342900" lvl="1" marL="800100" rtl="0" algn="l">
              <a:lnSpc>
                <a:spcPct val="10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Typical stopping conditions for a node:</a:t>
            </a:r>
            <a:endParaRPr/>
          </a:p>
          <a:p>
            <a:pPr indent="-88900" lvl="2" marL="914400" rtl="0" algn="l">
              <a:lnSpc>
                <a:spcPct val="100000"/>
              </a:lnSpc>
              <a:spcBef>
                <a:spcPts val="600"/>
              </a:spcBef>
              <a:spcAft>
                <a:spcPts val="0"/>
              </a:spcAft>
              <a:buClr>
                <a:srgbClr val="0C7B9C"/>
              </a:buClr>
              <a:buSzPts val="1400"/>
              <a:buFont typeface="Noto Sans Symbols"/>
              <a:buChar char="◆"/>
            </a:pPr>
            <a:r>
              <a:rPr b="0" i="0" lang="en-US" sz="2000" u="none">
                <a:solidFill>
                  <a:schemeClr val="dk1"/>
                </a:solidFill>
                <a:latin typeface="Arial"/>
                <a:ea typeface="Arial"/>
                <a:cs typeface="Arial"/>
                <a:sym typeface="Arial"/>
              </a:rPr>
              <a:t> Stop if all instances belong to the same class</a:t>
            </a:r>
            <a:endParaRPr/>
          </a:p>
          <a:p>
            <a:pPr indent="-88900" lvl="2" marL="914400" rtl="0" algn="l">
              <a:lnSpc>
                <a:spcPct val="100000"/>
              </a:lnSpc>
              <a:spcBef>
                <a:spcPts val="600"/>
              </a:spcBef>
              <a:spcAft>
                <a:spcPts val="0"/>
              </a:spcAft>
              <a:buClr>
                <a:srgbClr val="0C7B9C"/>
              </a:buClr>
              <a:buSzPts val="1400"/>
              <a:buFont typeface="Noto Sans Symbols"/>
              <a:buChar char="◆"/>
            </a:pPr>
            <a:r>
              <a:rPr b="0" i="0" lang="en-US" sz="2000" u="none">
                <a:solidFill>
                  <a:schemeClr val="dk1"/>
                </a:solidFill>
                <a:latin typeface="Arial"/>
                <a:ea typeface="Arial"/>
                <a:cs typeface="Arial"/>
                <a:sym typeface="Arial"/>
              </a:rPr>
              <a:t> Stop if all the attribute values are the same</a:t>
            </a:r>
            <a:endParaRPr/>
          </a:p>
          <a:p>
            <a:pPr indent="-342900" lvl="1" marL="800100" rtl="0" algn="l">
              <a:lnSpc>
                <a:spcPct val="10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More restrictive conditions:</a:t>
            </a:r>
            <a:endParaRPr/>
          </a:p>
          <a:p>
            <a:pPr indent="-88900" lvl="2" marL="914400" rtl="0" algn="l">
              <a:lnSpc>
                <a:spcPct val="100000"/>
              </a:lnSpc>
              <a:spcBef>
                <a:spcPts val="600"/>
              </a:spcBef>
              <a:spcAft>
                <a:spcPts val="0"/>
              </a:spcAft>
              <a:buClr>
                <a:srgbClr val="0C7B9C"/>
              </a:buClr>
              <a:buSzPts val="1400"/>
              <a:buFont typeface="Noto Sans Symbols"/>
              <a:buChar char="◆"/>
            </a:pPr>
            <a:r>
              <a:rPr b="0" i="0" lang="en-US" sz="2000" u="none">
                <a:solidFill>
                  <a:schemeClr val="dk1"/>
                </a:solidFill>
                <a:latin typeface="Arial"/>
                <a:ea typeface="Arial"/>
                <a:cs typeface="Arial"/>
                <a:sym typeface="Arial"/>
              </a:rPr>
              <a:t> Stop if number of instances is less than some user-specified threshold</a:t>
            </a:r>
            <a:endParaRPr/>
          </a:p>
          <a:p>
            <a:pPr indent="-88900" lvl="2" marL="914400" rtl="0" algn="l">
              <a:lnSpc>
                <a:spcPct val="100000"/>
              </a:lnSpc>
              <a:spcBef>
                <a:spcPts val="600"/>
              </a:spcBef>
              <a:spcAft>
                <a:spcPts val="0"/>
              </a:spcAft>
              <a:buClr>
                <a:srgbClr val="0C7B9C"/>
              </a:buClr>
              <a:buSzPts val="1400"/>
              <a:buFont typeface="Noto Sans Symbols"/>
              <a:buChar char="◆"/>
            </a:pPr>
            <a:r>
              <a:rPr b="0" i="0" lang="en-US" sz="2000" u="none">
                <a:solidFill>
                  <a:schemeClr val="dk1"/>
                </a:solidFill>
                <a:latin typeface="Arial"/>
                <a:ea typeface="Arial"/>
                <a:cs typeface="Arial"/>
                <a:sym typeface="Arial"/>
              </a:rPr>
              <a:t> Stop if class distribution of instances are independent of the available features (e.g., using χ</a:t>
            </a:r>
            <a:r>
              <a:rPr b="0" baseline="30000" i="0" lang="en-US" sz="2000" u="none">
                <a:solidFill>
                  <a:schemeClr val="dk1"/>
                </a:solidFill>
                <a:latin typeface="Arial"/>
                <a:ea typeface="Arial"/>
                <a:cs typeface="Arial"/>
                <a:sym typeface="Arial"/>
              </a:rPr>
              <a:t> 2</a:t>
            </a:r>
            <a:r>
              <a:rPr b="0" i="0" lang="en-US" sz="2000" u="none">
                <a:solidFill>
                  <a:schemeClr val="dk1"/>
                </a:solidFill>
                <a:latin typeface="Arial"/>
                <a:ea typeface="Arial"/>
                <a:cs typeface="Arial"/>
                <a:sym typeface="Arial"/>
              </a:rPr>
              <a:t> test)</a:t>
            </a:r>
            <a:endParaRPr b="0" baseline="30000" i="0" sz="2000" u="none">
              <a:solidFill>
                <a:schemeClr val="dk1"/>
              </a:solidFill>
              <a:latin typeface="Arial"/>
              <a:ea typeface="Arial"/>
              <a:cs typeface="Arial"/>
              <a:sym typeface="Arial"/>
            </a:endParaRPr>
          </a:p>
          <a:p>
            <a:pPr indent="-88900" lvl="2" marL="914400" rtl="0" algn="l">
              <a:lnSpc>
                <a:spcPct val="100000"/>
              </a:lnSpc>
              <a:spcBef>
                <a:spcPts val="600"/>
              </a:spcBef>
              <a:spcAft>
                <a:spcPts val="0"/>
              </a:spcAft>
              <a:buClr>
                <a:srgbClr val="0C7B9C"/>
              </a:buClr>
              <a:buSzPts val="1400"/>
              <a:buFont typeface="Noto Sans Symbols"/>
              <a:buChar char="◆"/>
            </a:pPr>
            <a:r>
              <a:rPr b="0" i="0" lang="en-US" sz="2000" u="none">
                <a:solidFill>
                  <a:schemeClr val="dk1"/>
                </a:solidFill>
                <a:latin typeface="Arial"/>
                <a:ea typeface="Arial"/>
                <a:cs typeface="Arial"/>
                <a:sym typeface="Arial"/>
              </a:rPr>
              <a:t> Stop if expanding the current node does not improve impurity</a:t>
            </a:r>
            <a:br>
              <a:rPr b="0" i="0" lang="en-US" sz="2000" u="none">
                <a:solidFill>
                  <a:schemeClr val="dk1"/>
                </a:solidFill>
                <a:latin typeface="Arial"/>
                <a:ea typeface="Arial"/>
                <a:cs typeface="Arial"/>
                <a:sym typeface="Arial"/>
              </a:rPr>
            </a:br>
            <a:r>
              <a:rPr b="0" i="0" lang="en-US" sz="2000" u="none">
                <a:solidFill>
                  <a:schemeClr val="dk1"/>
                </a:solidFill>
                <a:latin typeface="Arial"/>
                <a:ea typeface="Arial"/>
                <a:cs typeface="Arial"/>
                <a:sym typeface="Arial"/>
              </a:rPr>
              <a:t>    measures (e.g., Gini or information gain).</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7" name="Shape 917"/>
        <p:cNvGrpSpPr/>
        <p:nvPr/>
      </p:nvGrpSpPr>
      <p:grpSpPr>
        <a:xfrm>
          <a:off x="0" y="0"/>
          <a:ext cx="0" cy="0"/>
          <a:chOff x="0" y="0"/>
          <a:chExt cx="0" cy="0"/>
        </a:xfrm>
      </p:grpSpPr>
      <p:sp>
        <p:nvSpPr>
          <p:cNvPr id="918" name="Google Shape;918;p61"/>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How to Address Overfitting…</a:t>
            </a:r>
            <a:endParaRPr/>
          </a:p>
        </p:txBody>
      </p:sp>
      <p:sp>
        <p:nvSpPr>
          <p:cNvPr id="919" name="Google Shape;919;p61"/>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2100"/>
              <a:buFont typeface="Arial"/>
              <a:buChar char="●"/>
            </a:pPr>
            <a:r>
              <a:rPr b="0" i="0" lang="en-US" sz="2800" u="none">
                <a:solidFill>
                  <a:srgbClr val="FF0000"/>
                </a:solidFill>
                <a:latin typeface="Arial"/>
                <a:ea typeface="Arial"/>
                <a:cs typeface="Arial"/>
                <a:sym typeface="Arial"/>
              </a:rPr>
              <a:t>Post-pruning</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Grow decision tree to its entirety</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Trim the nodes of the decision tree in a bottom-up fashion</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If generalization error improves after trimming, replace sub-tree by a leaf node.</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Class label of leaf node is determined from majority class of instances in the sub-tree</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Can use MDL for post-pruning</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3" name="Shape 923"/>
        <p:cNvGrpSpPr/>
        <p:nvPr/>
      </p:nvGrpSpPr>
      <p:grpSpPr>
        <a:xfrm>
          <a:off x="0" y="0"/>
          <a:ext cx="0" cy="0"/>
          <a:chOff x="0" y="0"/>
          <a:chExt cx="0" cy="0"/>
        </a:xfrm>
      </p:grpSpPr>
      <p:sp>
        <p:nvSpPr>
          <p:cNvPr id="924" name="Google Shape;924;p62"/>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Example of Post-Pruning</a:t>
            </a:r>
            <a:endParaRPr/>
          </a:p>
        </p:txBody>
      </p:sp>
      <p:graphicFrame>
        <p:nvGraphicFramePr>
          <p:cNvPr id="925" name="Google Shape;925;p62"/>
          <p:cNvGraphicFramePr/>
          <p:nvPr/>
        </p:nvGraphicFramePr>
        <p:xfrm>
          <a:off x="1447800" y="3017837"/>
          <a:ext cx="4689475" cy="2390775"/>
        </p:xfrm>
        <a:graphic>
          <a:graphicData uri="http://schemas.openxmlformats.org/presentationml/2006/ole">
            <mc:AlternateContent>
              <mc:Choice Requires="v">
                <p:oleObj r:id="rId4" imgH="2390775" imgW="4689475" progId="Visio.Drawing.6" spid="_x0000_s1">
                  <p:embed/>
                </p:oleObj>
              </mc:Choice>
              <mc:Fallback>
                <p:oleObj r:id="rId5" imgH="2390775" imgW="4689475" progId="Visio.Drawing.6">
                  <p:embed/>
                  <p:pic>
                    <p:nvPicPr>
                      <p:cNvPr id="925" name="Google Shape;925;p62"/>
                      <p:cNvPicPr preferRelativeResize="0"/>
                      <p:nvPr/>
                    </p:nvPicPr>
                    <p:blipFill rotWithShape="1">
                      <a:blip r:embed="rId6">
                        <a:alphaModFix/>
                      </a:blip>
                      <a:srcRect b="0" l="0" r="0" t="0"/>
                      <a:stretch/>
                    </p:blipFill>
                    <p:spPr>
                      <a:xfrm>
                        <a:off x="1447800" y="3017837"/>
                        <a:ext cx="4689475" cy="2390775"/>
                      </a:xfrm>
                      <a:prstGeom prst="rect">
                        <a:avLst/>
                      </a:prstGeom>
                      <a:noFill/>
                      <a:ln>
                        <a:noFill/>
                      </a:ln>
                    </p:spPr>
                  </p:pic>
                </p:oleObj>
              </mc:Fallback>
            </mc:AlternateContent>
          </a:graphicData>
        </a:graphic>
      </p:graphicFrame>
      <p:graphicFrame>
        <p:nvGraphicFramePr>
          <p:cNvPr id="926" name="Google Shape;926;p62"/>
          <p:cNvGraphicFramePr/>
          <p:nvPr/>
        </p:nvGraphicFramePr>
        <p:xfrm>
          <a:off x="914400" y="1524000"/>
          <a:ext cx="3000000" cy="3000000"/>
        </p:xfrm>
        <a:graphic>
          <a:graphicData uri="http://schemas.openxmlformats.org/drawingml/2006/table">
            <a:tbl>
              <a:tblPr>
                <a:noFill/>
                <a:tableStyleId>{5260BAB5-B68E-41A5-88EA-80EA7D256577}</a:tableStyleId>
              </a:tblPr>
              <a:tblGrid>
                <a:gridCol w="1447800"/>
                <a:gridCol w="457200"/>
              </a:tblGrid>
              <a:tr h="457200">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Class = Yes</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20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Class = No</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81000">
                <a:tc gridSpan="2">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Error = 10/30</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hMerge="1"/>
              </a:tr>
            </a:tbl>
          </a:graphicData>
        </a:graphic>
      </p:graphicFrame>
      <p:sp>
        <p:nvSpPr>
          <p:cNvPr id="927" name="Google Shape;927;p62"/>
          <p:cNvSpPr txBox="1"/>
          <p:nvPr/>
        </p:nvSpPr>
        <p:spPr>
          <a:xfrm>
            <a:off x="4495800" y="1066800"/>
            <a:ext cx="4648200" cy="24304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Training Error (Before splitting) = 10/30</a:t>
            </a:r>
            <a:endParaRPr/>
          </a:p>
          <a:p>
            <a:pPr indent="0" lvl="0" marL="0" marR="0" rtl="0" algn="l">
              <a:lnSpc>
                <a:spcPct val="100000"/>
              </a:lnSpc>
              <a:spcBef>
                <a:spcPts val="90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Pessimistic error = (10 + 0.5)/30 = 10.5/30</a:t>
            </a:r>
            <a:endParaRPr/>
          </a:p>
          <a:p>
            <a:pPr indent="0" lvl="0" marL="0" marR="0" rtl="0" algn="l">
              <a:lnSpc>
                <a:spcPct val="100000"/>
              </a:lnSpc>
              <a:spcBef>
                <a:spcPts val="90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Training Error (After splitting) = 9/30</a:t>
            </a:r>
            <a:endParaRPr/>
          </a:p>
          <a:p>
            <a:pPr indent="0" lvl="0" marL="0" marR="0" rtl="0" algn="l">
              <a:lnSpc>
                <a:spcPct val="100000"/>
              </a:lnSpc>
              <a:spcBef>
                <a:spcPts val="90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Pessimistic error (After splitting)</a:t>
            </a:r>
            <a:endParaRPr/>
          </a:p>
          <a:p>
            <a:pPr indent="0" lvl="0" marL="0" marR="0" rtl="0" algn="l">
              <a:lnSpc>
                <a:spcPct val="100000"/>
              </a:lnSpc>
              <a:spcBef>
                <a:spcPts val="90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	= (9 + 4 × 0.5)/30 = 11/30</a:t>
            </a:r>
            <a:endParaRPr/>
          </a:p>
          <a:p>
            <a:pPr indent="0" lvl="0" marL="0" marR="0" rtl="0" algn="l">
              <a:lnSpc>
                <a:spcPct val="100000"/>
              </a:lnSpc>
              <a:spcBef>
                <a:spcPts val="90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	</a:t>
            </a:r>
            <a:r>
              <a:rPr b="1" i="0" lang="en-US" sz="1800" u="none">
                <a:solidFill>
                  <a:srgbClr val="FF0000"/>
                </a:solidFill>
                <a:latin typeface="Arial"/>
                <a:ea typeface="Arial"/>
                <a:cs typeface="Arial"/>
                <a:sym typeface="Arial"/>
              </a:rPr>
              <a:t>PRUNE!</a:t>
            </a:r>
            <a:endParaRPr/>
          </a:p>
        </p:txBody>
      </p:sp>
      <p:graphicFrame>
        <p:nvGraphicFramePr>
          <p:cNvPr id="928" name="Google Shape;928;p62"/>
          <p:cNvGraphicFramePr/>
          <p:nvPr/>
        </p:nvGraphicFramePr>
        <p:xfrm>
          <a:off x="152400" y="5456237"/>
          <a:ext cx="3000000" cy="3000000"/>
        </p:xfrm>
        <a:graphic>
          <a:graphicData uri="http://schemas.openxmlformats.org/drawingml/2006/table">
            <a:tbl>
              <a:tblPr>
                <a:noFill/>
                <a:tableStyleId>{5260BAB5-B68E-41A5-88EA-80EA7D256577}</a:tableStyleId>
              </a:tblPr>
              <a:tblGrid>
                <a:gridCol w="1295400"/>
                <a:gridCol w="457200"/>
              </a:tblGrid>
              <a:tr h="33495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Class = Yes</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8</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Class = No</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4</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929" name="Google Shape;929;p62"/>
          <p:cNvGraphicFramePr/>
          <p:nvPr/>
        </p:nvGraphicFramePr>
        <p:xfrm>
          <a:off x="1981200" y="5456237"/>
          <a:ext cx="3000000" cy="3000000"/>
        </p:xfrm>
        <a:graphic>
          <a:graphicData uri="http://schemas.openxmlformats.org/drawingml/2006/table">
            <a:tbl>
              <a:tblPr>
                <a:noFill/>
                <a:tableStyleId>{5260BAB5-B68E-41A5-88EA-80EA7D256577}</a:tableStyleId>
              </a:tblPr>
              <a:tblGrid>
                <a:gridCol w="1295400"/>
                <a:gridCol w="457200"/>
              </a:tblGrid>
              <a:tr h="33495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Class = Yes</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3</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Class = No</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4</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930" name="Google Shape;930;p62"/>
          <p:cNvGraphicFramePr/>
          <p:nvPr/>
        </p:nvGraphicFramePr>
        <p:xfrm>
          <a:off x="3810000" y="5456237"/>
          <a:ext cx="3000000" cy="3000000"/>
        </p:xfrm>
        <a:graphic>
          <a:graphicData uri="http://schemas.openxmlformats.org/drawingml/2006/table">
            <a:tbl>
              <a:tblPr>
                <a:noFill/>
                <a:tableStyleId>{5260BAB5-B68E-41A5-88EA-80EA7D256577}</a:tableStyleId>
              </a:tblPr>
              <a:tblGrid>
                <a:gridCol w="1295400"/>
                <a:gridCol w="457200"/>
              </a:tblGrid>
              <a:tr h="33495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Class = Yes</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4</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Class = No</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931" name="Google Shape;931;p62"/>
          <p:cNvGraphicFramePr/>
          <p:nvPr/>
        </p:nvGraphicFramePr>
        <p:xfrm>
          <a:off x="5638800" y="5456237"/>
          <a:ext cx="3000000" cy="3000000"/>
        </p:xfrm>
        <a:graphic>
          <a:graphicData uri="http://schemas.openxmlformats.org/drawingml/2006/table">
            <a:tbl>
              <a:tblPr>
                <a:noFill/>
                <a:tableStyleId>{5260BAB5-B68E-41A5-88EA-80EA7D256577}</a:tableStyleId>
              </a:tblPr>
              <a:tblGrid>
                <a:gridCol w="1295400"/>
                <a:gridCol w="457200"/>
              </a:tblGrid>
              <a:tr h="33495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Class = Yes</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5</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Class = No</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5" name="Shape 935"/>
        <p:cNvGrpSpPr/>
        <p:nvPr/>
      </p:nvGrpSpPr>
      <p:grpSpPr>
        <a:xfrm>
          <a:off x="0" y="0"/>
          <a:ext cx="0" cy="0"/>
          <a:chOff x="0" y="0"/>
          <a:chExt cx="0" cy="0"/>
        </a:xfrm>
      </p:grpSpPr>
      <p:sp>
        <p:nvSpPr>
          <p:cNvPr id="936" name="Google Shape;936;p63"/>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Examples of Post-pruning</a:t>
            </a:r>
            <a:endParaRPr/>
          </a:p>
        </p:txBody>
      </p:sp>
      <p:sp>
        <p:nvSpPr>
          <p:cNvPr id="937" name="Google Shape;937;p63"/>
          <p:cNvSpPr txBox="1"/>
          <p:nvPr>
            <p:ph idx="1" type="body"/>
          </p:nvPr>
        </p:nvSpPr>
        <p:spPr>
          <a:xfrm>
            <a:off x="411162" y="1143000"/>
            <a:ext cx="4618037" cy="5181600"/>
          </a:xfrm>
          <a:prstGeom prst="rect">
            <a:avLst/>
          </a:prstGeom>
          <a:noFill/>
          <a:ln>
            <a:noFill/>
          </a:ln>
        </p:spPr>
        <p:txBody>
          <a:bodyPr anchorCtr="0" anchor="t" bIns="44450" lIns="90475" spcFirstLastPara="1" rIns="90475" wrap="square" tIns="44450">
            <a:noAutofit/>
          </a:bodyPr>
          <a:lstStyle/>
          <a:p>
            <a:pPr indent="-342900" lvl="1" marL="800100" rtl="0" algn="l">
              <a:lnSpc>
                <a:spcPct val="100000"/>
              </a:lnSpc>
              <a:spcBef>
                <a:spcPts val="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Optimistic error?</a:t>
            </a:r>
            <a:endParaRPr/>
          </a:p>
          <a:p>
            <a:pPr indent="-190500" lvl="1" marL="800100" rtl="0" algn="l">
              <a:lnSpc>
                <a:spcPct val="100000"/>
              </a:lnSpc>
              <a:spcBef>
                <a:spcPts val="640"/>
              </a:spcBef>
              <a:spcAft>
                <a:spcPts val="0"/>
              </a:spcAft>
              <a:buClr>
                <a:srgbClr val="0C7B9C"/>
              </a:buClr>
              <a:buSzPts val="2400"/>
              <a:buFont typeface="Arial"/>
              <a:buNone/>
            </a:pPr>
            <a:r>
              <a:t/>
            </a:r>
            <a:endParaRPr b="0" i="0" sz="2400" u="none">
              <a:solidFill>
                <a:schemeClr val="dk1"/>
              </a:solidFill>
              <a:latin typeface="Arial"/>
              <a:ea typeface="Arial"/>
              <a:cs typeface="Arial"/>
              <a:sym typeface="Arial"/>
            </a:endParaRPr>
          </a:p>
          <a:p>
            <a:pPr indent="-190500" lvl="1" marL="800100" rtl="0" algn="l">
              <a:lnSpc>
                <a:spcPct val="100000"/>
              </a:lnSpc>
              <a:spcBef>
                <a:spcPts val="640"/>
              </a:spcBef>
              <a:spcAft>
                <a:spcPts val="0"/>
              </a:spcAft>
              <a:buClr>
                <a:srgbClr val="0C7B9C"/>
              </a:buClr>
              <a:buSzPts val="2400"/>
              <a:buFont typeface="Arial"/>
              <a:buNone/>
            </a:pPr>
            <a:r>
              <a:t/>
            </a:r>
            <a:endParaRPr b="0" i="0" sz="2400" u="none">
              <a:solidFill>
                <a:schemeClr val="dk1"/>
              </a:solidFill>
              <a:latin typeface="Arial"/>
              <a:ea typeface="Arial"/>
              <a:cs typeface="Arial"/>
              <a:sym typeface="Arial"/>
            </a:endParaRPr>
          </a:p>
          <a:p>
            <a:pPr indent="-342900" lvl="1" marL="800100" rtl="0" algn="l">
              <a:lnSpc>
                <a:spcPct val="10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Pessimistic error?</a:t>
            </a:r>
            <a:endParaRPr/>
          </a:p>
          <a:p>
            <a:pPr indent="-342900" lvl="1" marL="800100" rtl="0" algn="l">
              <a:lnSpc>
                <a:spcPct val="100000"/>
              </a:lnSpc>
              <a:spcBef>
                <a:spcPts val="640"/>
              </a:spcBef>
              <a:spcAft>
                <a:spcPts val="0"/>
              </a:spcAft>
              <a:buSzPts val="2400"/>
              <a:buNone/>
            </a:pPr>
            <a:r>
              <a:t/>
            </a:r>
            <a:endParaRPr b="0" i="0" sz="2400" u="none">
              <a:solidFill>
                <a:schemeClr val="dk1"/>
              </a:solidFill>
              <a:latin typeface="Arial"/>
              <a:ea typeface="Arial"/>
              <a:cs typeface="Arial"/>
              <a:sym typeface="Arial"/>
            </a:endParaRPr>
          </a:p>
          <a:p>
            <a:pPr indent="-342900" lvl="1" marL="800100" rtl="0" algn="l">
              <a:lnSpc>
                <a:spcPct val="100000"/>
              </a:lnSpc>
              <a:spcBef>
                <a:spcPts val="640"/>
              </a:spcBef>
              <a:spcAft>
                <a:spcPts val="0"/>
              </a:spcAft>
              <a:buSzPts val="2400"/>
              <a:buNone/>
            </a:pPr>
            <a:r>
              <a:t/>
            </a:r>
            <a:endParaRPr b="0" i="0" sz="2400" u="none">
              <a:solidFill>
                <a:schemeClr val="dk1"/>
              </a:solidFill>
              <a:latin typeface="Arial"/>
              <a:ea typeface="Arial"/>
              <a:cs typeface="Arial"/>
              <a:sym typeface="Arial"/>
            </a:endParaRPr>
          </a:p>
          <a:p>
            <a:pPr indent="-342900" lvl="1" marL="800100" rtl="0" algn="l">
              <a:lnSpc>
                <a:spcPct val="10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Reduced error pruning?</a:t>
            </a:r>
            <a:endParaRPr/>
          </a:p>
        </p:txBody>
      </p:sp>
      <p:grpSp>
        <p:nvGrpSpPr>
          <p:cNvPr id="938" name="Google Shape;938;p63"/>
          <p:cNvGrpSpPr/>
          <p:nvPr/>
        </p:nvGrpSpPr>
        <p:grpSpPr>
          <a:xfrm>
            <a:off x="5867400" y="1143000"/>
            <a:ext cx="2743200" cy="1752600"/>
            <a:chOff x="3312" y="720"/>
            <a:chExt cx="2112" cy="1584"/>
          </a:xfrm>
        </p:grpSpPr>
        <p:sp>
          <p:nvSpPr>
            <p:cNvPr id="939" name="Google Shape;939;p63"/>
            <p:cNvSpPr/>
            <p:nvPr/>
          </p:nvSpPr>
          <p:spPr>
            <a:xfrm>
              <a:off x="4176" y="720"/>
              <a:ext cx="384" cy="336"/>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cxnSp>
          <p:nvCxnSpPr>
            <p:cNvPr id="940" name="Google Shape;940;p63"/>
            <p:cNvCxnSpPr/>
            <p:nvPr/>
          </p:nvCxnSpPr>
          <p:spPr>
            <a:xfrm flipH="1">
              <a:off x="3792" y="1056"/>
              <a:ext cx="576" cy="528"/>
            </a:xfrm>
            <a:prstGeom prst="straightConnector1">
              <a:avLst/>
            </a:prstGeom>
            <a:noFill/>
            <a:ln cap="flat" cmpd="sng" w="12700">
              <a:solidFill>
                <a:schemeClr val="dk1"/>
              </a:solidFill>
              <a:prstDash val="solid"/>
              <a:miter lim="800000"/>
              <a:headEnd len="med" w="med" type="none"/>
              <a:tailEnd len="med" w="med" type="triangle"/>
            </a:ln>
          </p:spPr>
        </p:cxnSp>
        <p:cxnSp>
          <p:nvCxnSpPr>
            <p:cNvPr id="941" name="Google Shape;941;p63"/>
            <p:cNvCxnSpPr/>
            <p:nvPr/>
          </p:nvCxnSpPr>
          <p:spPr>
            <a:xfrm>
              <a:off x="4368" y="1056"/>
              <a:ext cx="576" cy="528"/>
            </a:xfrm>
            <a:prstGeom prst="straightConnector1">
              <a:avLst/>
            </a:prstGeom>
            <a:noFill/>
            <a:ln cap="flat" cmpd="sng" w="12700">
              <a:solidFill>
                <a:schemeClr val="dk1"/>
              </a:solidFill>
              <a:prstDash val="solid"/>
              <a:miter lim="800000"/>
              <a:headEnd len="med" w="med" type="none"/>
              <a:tailEnd len="med" w="med" type="triangle"/>
            </a:ln>
          </p:spPr>
        </p:cxnSp>
        <p:sp>
          <p:nvSpPr>
            <p:cNvPr id="942" name="Google Shape;942;p63"/>
            <p:cNvSpPr txBox="1"/>
            <p:nvPr/>
          </p:nvSpPr>
          <p:spPr>
            <a:xfrm>
              <a:off x="3312" y="1584"/>
              <a:ext cx="912" cy="720"/>
            </a:xfrm>
            <a:prstGeom prst="rect">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C0: 11</a:t>
              </a:r>
              <a:endParaRPr/>
            </a:p>
            <a:p>
              <a:pPr indent="0" lvl="0" marL="0" marR="0" rtl="0" algn="ct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C1: 3</a:t>
              </a:r>
              <a:endParaRPr/>
            </a:p>
          </p:txBody>
        </p:sp>
        <p:sp>
          <p:nvSpPr>
            <p:cNvPr id="943" name="Google Shape;943;p63"/>
            <p:cNvSpPr txBox="1"/>
            <p:nvPr/>
          </p:nvSpPr>
          <p:spPr>
            <a:xfrm>
              <a:off x="4512" y="1584"/>
              <a:ext cx="912" cy="720"/>
            </a:xfrm>
            <a:prstGeom prst="rect">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C0: 2</a:t>
              </a:r>
              <a:endParaRPr/>
            </a:p>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C1: 4</a:t>
              </a:r>
              <a:endParaRPr/>
            </a:p>
          </p:txBody>
        </p:sp>
      </p:grpSp>
      <p:grpSp>
        <p:nvGrpSpPr>
          <p:cNvPr id="944" name="Google Shape;944;p63"/>
          <p:cNvGrpSpPr/>
          <p:nvPr/>
        </p:nvGrpSpPr>
        <p:grpSpPr>
          <a:xfrm>
            <a:off x="5867400" y="4191000"/>
            <a:ext cx="2743200" cy="1752600"/>
            <a:chOff x="3312" y="720"/>
            <a:chExt cx="2112" cy="1584"/>
          </a:xfrm>
        </p:grpSpPr>
        <p:sp>
          <p:nvSpPr>
            <p:cNvPr id="945" name="Google Shape;945;p63"/>
            <p:cNvSpPr/>
            <p:nvPr/>
          </p:nvSpPr>
          <p:spPr>
            <a:xfrm>
              <a:off x="4176" y="720"/>
              <a:ext cx="384" cy="336"/>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cxnSp>
          <p:nvCxnSpPr>
            <p:cNvPr id="946" name="Google Shape;946;p63"/>
            <p:cNvCxnSpPr/>
            <p:nvPr/>
          </p:nvCxnSpPr>
          <p:spPr>
            <a:xfrm flipH="1">
              <a:off x="3792" y="1056"/>
              <a:ext cx="576" cy="528"/>
            </a:xfrm>
            <a:prstGeom prst="straightConnector1">
              <a:avLst/>
            </a:prstGeom>
            <a:noFill/>
            <a:ln cap="flat" cmpd="sng" w="12700">
              <a:solidFill>
                <a:schemeClr val="dk1"/>
              </a:solidFill>
              <a:prstDash val="solid"/>
              <a:miter lim="800000"/>
              <a:headEnd len="med" w="med" type="none"/>
              <a:tailEnd len="med" w="med" type="triangle"/>
            </a:ln>
          </p:spPr>
        </p:cxnSp>
        <p:cxnSp>
          <p:nvCxnSpPr>
            <p:cNvPr id="947" name="Google Shape;947;p63"/>
            <p:cNvCxnSpPr/>
            <p:nvPr/>
          </p:nvCxnSpPr>
          <p:spPr>
            <a:xfrm>
              <a:off x="4368" y="1056"/>
              <a:ext cx="576" cy="528"/>
            </a:xfrm>
            <a:prstGeom prst="straightConnector1">
              <a:avLst/>
            </a:prstGeom>
            <a:noFill/>
            <a:ln cap="flat" cmpd="sng" w="12700">
              <a:solidFill>
                <a:schemeClr val="dk1"/>
              </a:solidFill>
              <a:prstDash val="solid"/>
              <a:miter lim="800000"/>
              <a:headEnd len="med" w="med" type="none"/>
              <a:tailEnd len="med" w="med" type="triangle"/>
            </a:ln>
          </p:spPr>
        </p:cxnSp>
        <p:sp>
          <p:nvSpPr>
            <p:cNvPr id="948" name="Google Shape;948;p63"/>
            <p:cNvSpPr txBox="1"/>
            <p:nvPr/>
          </p:nvSpPr>
          <p:spPr>
            <a:xfrm>
              <a:off x="3312" y="1584"/>
              <a:ext cx="912" cy="720"/>
            </a:xfrm>
            <a:prstGeom prst="rect">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C0: 14</a:t>
              </a:r>
              <a:endParaRPr/>
            </a:p>
            <a:p>
              <a:pPr indent="0" lvl="0" marL="0" marR="0" rtl="0" algn="ct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C1: 3</a:t>
              </a:r>
              <a:endParaRPr/>
            </a:p>
          </p:txBody>
        </p:sp>
        <p:sp>
          <p:nvSpPr>
            <p:cNvPr id="949" name="Google Shape;949;p63"/>
            <p:cNvSpPr txBox="1"/>
            <p:nvPr/>
          </p:nvSpPr>
          <p:spPr>
            <a:xfrm>
              <a:off x="4512" y="1584"/>
              <a:ext cx="912" cy="720"/>
            </a:xfrm>
            <a:prstGeom prst="rect">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C0: 2</a:t>
              </a:r>
              <a:endParaRPr/>
            </a:p>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C1: 2</a:t>
              </a:r>
              <a:endParaRPr/>
            </a:p>
          </p:txBody>
        </p:sp>
      </p:grpSp>
      <p:sp>
        <p:nvSpPr>
          <p:cNvPr id="950" name="Google Shape;950;p63"/>
          <p:cNvSpPr txBox="1"/>
          <p:nvPr/>
        </p:nvSpPr>
        <p:spPr>
          <a:xfrm>
            <a:off x="1371600" y="1828800"/>
            <a:ext cx="281940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Don’t prune for both cases</a:t>
            </a:r>
            <a:endParaRPr/>
          </a:p>
        </p:txBody>
      </p:sp>
      <p:sp>
        <p:nvSpPr>
          <p:cNvPr id="951" name="Google Shape;951;p63"/>
          <p:cNvSpPr txBox="1"/>
          <p:nvPr/>
        </p:nvSpPr>
        <p:spPr>
          <a:xfrm>
            <a:off x="1371600" y="3200400"/>
            <a:ext cx="327660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Don’t prune case 1, prune case 2</a:t>
            </a:r>
            <a:endParaRPr/>
          </a:p>
        </p:txBody>
      </p:sp>
      <p:sp>
        <p:nvSpPr>
          <p:cNvPr id="952" name="Google Shape;952;p63"/>
          <p:cNvSpPr txBox="1"/>
          <p:nvPr/>
        </p:nvSpPr>
        <p:spPr>
          <a:xfrm>
            <a:off x="5181600" y="1143000"/>
            <a:ext cx="1219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Case 1:</a:t>
            </a:r>
            <a:endParaRPr/>
          </a:p>
        </p:txBody>
      </p:sp>
      <p:sp>
        <p:nvSpPr>
          <p:cNvPr id="953" name="Google Shape;953;p63"/>
          <p:cNvSpPr txBox="1"/>
          <p:nvPr/>
        </p:nvSpPr>
        <p:spPr>
          <a:xfrm>
            <a:off x="5181600" y="4205287"/>
            <a:ext cx="1219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Case 2:</a:t>
            </a:r>
            <a:endParaRPr/>
          </a:p>
        </p:txBody>
      </p:sp>
      <p:sp>
        <p:nvSpPr>
          <p:cNvPr id="954" name="Google Shape;954;p63"/>
          <p:cNvSpPr txBox="1"/>
          <p:nvPr/>
        </p:nvSpPr>
        <p:spPr>
          <a:xfrm>
            <a:off x="1371600" y="4724400"/>
            <a:ext cx="327660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Depends on validation set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8" name="Shape 958"/>
        <p:cNvGrpSpPr/>
        <p:nvPr/>
      </p:nvGrpSpPr>
      <p:grpSpPr>
        <a:xfrm>
          <a:off x="0" y="0"/>
          <a:ext cx="0" cy="0"/>
          <a:chOff x="0" y="0"/>
          <a:chExt cx="0" cy="0"/>
        </a:xfrm>
      </p:grpSpPr>
      <p:sp>
        <p:nvSpPr>
          <p:cNvPr id="959" name="Google Shape;959;p64"/>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Handling Missing Attribute Values</a:t>
            </a:r>
            <a:endParaRPr/>
          </a:p>
        </p:txBody>
      </p:sp>
      <p:sp>
        <p:nvSpPr>
          <p:cNvPr id="960" name="Google Shape;960;p64"/>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Missing values affect decision tree construction in three different ways:</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Affects how impurity measures are computed</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Affects how to distribute instance with missing value to child nodes</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Affects how a test instance with missing value is classified</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4" name="Shape 964"/>
        <p:cNvGrpSpPr/>
        <p:nvPr/>
      </p:nvGrpSpPr>
      <p:grpSpPr>
        <a:xfrm>
          <a:off x="0" y="0"/>
          <a:ext cx="0" cy="0"/>
          <a:chOff x="0" y="0"/>
          <a:chExt cx="0" cy="0"/>
        </a:xfrm>
      </p:grpSpPr>
      <p:sp>
        <p:nvSpPr>
          <p:cNvPr id="965" name="Google Shape;965;p65"/>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Computing Impurity Measure</a:t>
            </a:r>
            <a:endParaRPr/>
          </a:p>
        </p:txBody>
      </p:sp>
      <p:graphicFrame>
        <p:nvGraphicFramePr>
          <p:cNvPr id="966" name="Google Shape;966;p65"/>
          <p:cNvGraphicFramePr/>
          <p:nvPr/>
        </p:nvGraphicFramePr>
        <p:xfrm>
          <a:off x="457200" y="1219200"/>
          <a:ext cx="3894137" cy="4170362"/>
        </p:xfrm>
        <a:graphic>
          <a:graphicData uri="http://schemas.openxmlformats.org/presentationml/2006/ole">
            <mc:AlternateContent>
              <mc:Choice Requires="v">
                <p:oleObj r:id="rId4" imgH="4170362" imgW="3894137" progId="Word.Document.8" spid="_x0000_s1">
                  <p:embed/>
                </p:oleObj>
              </mc:Choice>
              <mc:Fallback>
                <p:oleObj r:id="rId5" imgH="4170362" imgW="3894137" progId="Word.Document.8">
                  <p:embed/>
                  <p:pic>
                    <p:nvPicPr>
                      <p:cNvPr id="966" name="Google Shape;966;p65"/>
                      <p:cNvPicPr preferRelativeResize="0"/>
                      <p:nvPr/>
                    </p:nvPicPr>
                    <p:blipFill rotWithShape="1">
                      <a:blip r:embed="rId6">
                        <a:alphaModFix/>
                      </a:blip>
                      <a:srcRect b="0" l="0" r="0" t="0"/>
                      <a:stretch/>
                    </p:blipFill>
                    <p:spPr>
                      <a:xfrm>
                        <a:off x="457200" y="1219200"/>
                        <a:ext cx="3894137" cy="4170362"/>
                      </a:xfrm>
                      <a:prstGeom prst="rect">
                        <a:avLst/>
                      </a:prstGeom>
                      <a:noFill/>
                      <a:ln>
                        <a:noFill/>
                      </a:ln>
                    </p:spPr>
                  </p:pic>
                </p:oleObj>
              </mc:Fallback>
            </mc:AlternateContent>
          </a:graphicData>
        </a:graphic>
      </p:graphicFrame>
      <p:graphicFrame>
        <p:nvGraphicFramePr>
          <p:cNvPr id="967" name="Google Shape;967;p65"/>
          <p:cNvGraphicFramePr/>
          <p:nvPr/>
        </p:nvGraphicFramePr>
        <p:xfrm>
          <a:off x="5334000" y="2209800"/>
          <a:ext cx="3200400" cy="1704975"/>
        </p:xfrm>
        <a:graphic>
          <a:graphicData uri="http://schemas.openxmlformats.org/presentationml/2006/ole">
            <mc:AlternateContent>
              <mc:Choice Requires="v">
                <p:oleObj r:id="rId7" imgH="1704975" imgW="3200400" progId="Word.Document.8" spid="_x0000_s2">
                  <p:embed/>
                </p:oleObj>
              </mc:Choice>
              <mc:Fallback>
                <p:oleObj r:id="rId8" imgH="1704975" imgW="3200400" progId="Word.Document.8">
                  <p:embed/>
                  <p:pic>
                    <p:nvPicPr>
                      <p:cNvPr id="967" name="Google Shape;967;p65"/>
                      <p:cNvPicPr preferRelativeResize="0"/>
                      <p:nvPr/>
                    </p:nvPicPr>
                    <p:blipFill rotWithShape="1">
                      <a:blip r:embed="rId9">
                        <a:alphaModFix/>
                      </a:blip>
                      <a:srcRect b="0" l="0" r="0" t="0"/>
                      <a:stretch/>
                    </p:blipFill>
                    <p:spPr>
                      <a:xfrm>
                        <a:off x="5334000" y="2209800"/>
                        <a:ext cx="3200400" cy="1704975"/>
                      </a:xfrm>
                      <a:prstGeom prst="rect">
                        <a:avLst/>
                      </a:prstGeom>
                      <a:noFill/>
                      <a:ln>
                        <a:noFill/>
                      </a:ln>
                    </p:spPr>
                  </p:pic>
                </p:oleObj>
              </mc:Fallback>
            </mc:AlternateContent>
          </a:graphicData>
        </a:graphic>
      </p:graphicFrame>
      <p:sp>
        <p:nvSpPr>
          <p:cNvPr id="968" name="Google Shape;968;p65"/>
          <p:cNvSpPr txBox="1"/>
          <p:nvPr/>
        </p:nvSpPr>
        <p:spPr>
          <a:xfrm>
            <a:off x="4343400" y="3733800"/>
            <a:ext cx="4648200" cy="25669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800"/>
              <a:buFont typeface="Arial"/>
              <a:buNone/>
            </a:pPr>
            <a:r>
              <a:rPr b="1" i="0" lang="en-US" sz="1800" u="none">
                <a:solidFill>
                  <a:srgbClr val="FF0000"/>
                </a:solidFill>
                <a:latin typeface="Arial"/>
                <a:ea typeface="Arial"/>
                <a:cs typeface="Arial"/>
                <a:sym typeface="Arial"/>
              </a:rPr>
              <a:t>Split on Refund:</a:t>
            </a:r>
            <a:endParaRPr/>
          </a:p>
          <a:p>
            <a:pPr indent="0" lvl="0" marL="0" marR="0" rtl="0" algn="l">
              <a:lnSpc>
                <a:spcPct val="100000"/>
              </a:lnSpc>
              <a:spcBef>
                <a:spcPts val="90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    Entropy(Refund=Yes) = 0</a:t>
            </a:r>
            <a:endParaRPr/>
          </a:p>
          <a:p>
            <a:pPr indent="0" lvl="0" marL="0" marR="0" rtl="0" algn="l">
              <a:lnSpc>
                <a:spcPct val="100000"/>
              </a:lnSpc>
              <a:spcBef>
                <a:spcPts val="90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    Entropy(Refund=No) </a:t>
            </a:r>
            <a:br>
              <a:rPr b="1" i="0" lang="en-US" sz="1800" u="none">
                <a:solidFill>
                  <a:schemeClr val="dk1"/>
                </a:solidFill>
                <a:latin typeface="Arial"/>
                <a:ea typeface="Arial"/>
                <a:cs typeface="Arial"/>
                <a:sym typeface="Arial"/>
              </a:rPr>
            </a:br>
            <a:r>
              <a:rPr b="1" i="0" lang="en-US" sz="1800" u="none">
                <a:solidFill>
                  <a:schemeClr val="dk1"/>
                </a:solidFill>
                <a:latin typeface="Arial"/>
                <a:ea typeface="Arial"/>
                <a:cs typeface="Arial"/>
                <a:sym typeface="Arial"/>
              </a:rPr>
              <a:t>    = -(2/6)log(2/6) – (4/6)log(4/6) = 0.9183</a:t>
            </a:r>
            <a:endParaRPr/>
          </a:p>
          <a:p>
            <a:pPr indent="0" lvl="0" marL="0" marR="0" rtl="0" algn="l">
              <a:lnSpc>
                <a:spcPct val="100000"/>
              </a:lnSpc>
              <a:spcBef>
                <a:spcPts val="90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    Entropy(Children) </a:t>
            </a:r>
            <a:br>
              <a:rPr b="1" i="0" lang="en-US" sz="1800" u="none">
                <a:solidFill>
                  <a:schemeClr val="dk1"/>
                </a:solidFill>
                <a:latin typeface="Arial"/>
                <a:ea typeface="Arial"/>
                <a:cs typeface="Arial"/>
                <a:sym typeface="Arial"/>
              </a:rPr>
            </a:br>
            <a:r>
              <a:rPr b="1" i="0" lang="en-US" sz="1800" u="none">
                <a:solidFill>
                  <a:schemeClr val="dk1"/>
                </a:solidFill>
                <a:latin typeface="Arial"/>
                <a:ea typeface="Arial"/>
                <a:cs typeface="Arial"/>
                <a:sym typeface="Arial"/>
              </a:rPr>
              <a:t>    = 0.3 (0) + 0.6 (0.9183) = 0.551</a:t>
            </a:r>
            <a:endParaRPr/>
          </a:p>
          <a:p>
            <a:pPr indent="0" lvl="0" marL="0" marR="0" rtl="0" algn="l">
              <a:lnSpc>
                <a:spcPct val="100000"/>
              </a:lnSpc>
              <a:spcBef>
                <a:spcPts val="90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Gain = 0.9 × (0.8813 – 0.551) = 0.3303</a:t>
            </a:r>
            <a:endParaRPr/>
          </a:p>
        </p:txBody>
      </p:sp>
      <p:cxnSp>
        <p:nvCxnSpPr>
          <p:cNvPr id="969" name="Google Shape;969;p65"/>
          <p:cNvCxnSpPr/>
          <p:nvPr/>
        </p:nvCxnSpPr>
        <p:spPr>
          <a:xfrm>
            <a:off x="1143000" y="5181600"/>
            <a:ext cx="457200" cy="533400"/>
          </a:xfrm>
          <a:prstGeom prst="straightConnector1">
            <a:avLst/>
          </a:prstGeom>
          <a:noFill/>
          <a:ln cap="flat" cmpd="sng" w="12700">
            <a:solidFill>
              <a:schemeClr val="dk1"/>
            </a:solidFill>
            <a:prstDash val="solid"/>
            <a:miter lim="800000"/>
            <a:headEnd len="med" w="med" type="none"/>
            <a:tailEnd len="med" w="med" type="triangle"/>
          </a:ln>
        </p:spPr>
      </p:cxnSp>
      <p:sp>
        <p:nvSpPr>
          <p:cNvPr id="970" name="Google Shape;970;p65"/>
          <p:cNvSpPr txBox="1"/>
          <p:nvPr/>
        </p:nvSpPr>
        <p:spPr>
          <a:xfrm>
            <a:off x="1676400" y="5410200"/>
            <a:ext cx="1143000" cy="7016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Missing value</a:t>
            </a:r>
            <a:endParaRPr/>
          </a:p>
        </p:txBody>
      </p:sp>
      <p:sp>
        <p:nvSpPr>
          <p:cNvPr id="971" name="Google Shape;971;p65"/>
          <p:cNvSpPr txBox="1"/>
          <p:nvPr/>
        </p:nvSpPr>
        <p:spPr>
          <a:xfrm>
            <a:off x="4419600" y="1066800"/>
            <a:ext cx="4495800" cy="9159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800"/>
              <a:buFont typeface="Arial"/>
              <a:buNone/>
            </a:pPr>
            <a:r>
              <a:rPr b="1" i="0" lang="en-US" sz="1800" u="none">
                <a:solidFill>
                  <a:srgbClr val="FF0000"/>
                </a:solidFill>
                <a:latin typeface="Arial"/>
                <a:ea typeface="Arial"/>
                <a:cs typeface="Arial"/>
                <a:sym typeface="Arial"/>
              </a:rPr>
              <a:t>Before Splitting:</a:t>
            </a:r>
            <a:br>
              <a:rPr b="1" i="0" lang="en-US" sz="1800" u="none">
                <a:solidFill>
                  <a:srgbClr val="FF0000"/>
                </a:solidFill>
                <a:latin typeface="Arial"/>
                <a:ea typeface="Arial"/>
                <a:cs typeface="Arial"/>
                <a:sym typeface="Arial"/>
              </a:rPr>
            </a:br>
            <a:r>
              <a:rPr b="1" i="0" lang="en-US" sz="1800" u="none">
                <a:solidFill>
                  <a:srgbClr val="FF0000"/>
                </a:solidFill>
                <a:latin typeface="Arial"/>
                <a:ea typeface="Arial"/>
                <a:cs typeface="Arial"/>
                <a:sym typeface="Arial"/>
              </a:rPr>
              <a:t>    </a:t>
            </a:r>
            <a:r>
              <a:rPr b="1" i="0" lang="en-US" sz="1800" u="none">
                <a:solidFill>
                  <a:schemeClr val="dk1"/>
                </a:solidFill>
                <a:latin typeface="Arial"/>
                <a:ea typeface="Arial"/>
                <a:cs typeface="Arial"/>
                <a:sym typeface="Arial"/>
              </a:rPr>
              <a:t>Entropy(Parent) </a:t>
            </a:r>
            <a:br>
              <a:rPr b="1" i="0" lang="en-US" sz="1800" u="none">
                <a:solidFill>
                  <a:schemeClr val="dk1"/>
                </a:solidFill>
                <a:latin typeface="Arial"/>
                <a:ea typeface="Arial"/>
                <a:cs typeface="Arial"/>
                <a:sym typeface="Arial"/>
              </a:rPr>
            </a:br>
            <a:r>
              <a:rPr b="1" i="0" lang="en-US" sz="1800" u="none">
                <a:solidFill>
                  <a:schemeClr val="dk1"/>
                </a:solidFill>
                <a:latin typeface="Arial"/>
                <a:ea typeface="Arial"/>
                <a:cs typeface="Arial"/>
                <a:sym typeface="Arial"/>
              </a:rPr>
              <a:t>    = -0.3 log(0.3)-(0.7)log(0.7) = 0.8813</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5" name="Shape 975"/>
        <p:cNvGrpSpPr/>
        <p:nvPr/>
      </p:nvGrpSpPr>
      <p:grpSpPr>
        <a:xfrm>
          <a:off x="0" y="0"/>
          <a:ext cx="0" cy="0"/>
          <a:chOff x="0" y="0"/>
          <a:chExt cx="0" cy="0"/>
        </a:xfrm>
      </p:grpSpPr>
      <p:sp>
        <p:nvSpPr>
          <p:cNvPr id="976" name="Google Shape;976;p66"/>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Distribute Instances</a:t>
            </a:r>
            <a:endParaRPr/>
          </a:p>
        </p:txBody>
      </p:sp>
      <p:graphicFrame>
        <p:nvGraphicFramePr>
          <p:cNvPr id="977" name="Google Shape;977;p66"/>
          <p:cNvGraphicFramePr/>
          <p:nvPr/>
        </p:nvGraphicFramePr>
        <p:xfrm>
          <a:off x="381000" y="1219200"/>
          <a:ext cx="3511550" cy="3387725"/>
        </p:xfrm>
        <a:graphic>
          <a:graphicData uri="http://schemas.openxmlformats.org/presentationml/2006/ole">
            <mc:AlternateContent>
              <mc:Choice Requires="v">
                <p:oleObj r:id="rId4" imgH="3387725" imgW="3511550" progId="Word.Document.8" spid="_x0000_s1">
                  <p:embed/>
                </p:oleObj>
              </mc:Choice>
              <mc:Fallback>
                <p:oleObj r:id="rId5" imgH="3387725" imgW="3511550" progId="Word.Document.8">
                  <p:embed/>
                  <p:pic>
                    <p:nvPicPr>
                      <p:cNvPr id="977" name="Google Shape;977;p66"/>
                      <p:cNvPicPr preferRelativeResize="0"/>
                      <p:nvPr/>
                    </p:nvPicPr>
                    <p:blipFill rotWithShape="1">
                      <a:blip r:embed="rId6">
                        <a:alphaModFix/>
                      </a:blip>
                      <a:srcRect b="0" l="0" r="0" t="0"/>
                      <a:stretch/>
                    </p:blipFill>
                    <p:spPr>
                      <a:xfrm>
                        <a:off x="381000" y="1219200"/>
                        <a:ext cx="3511550" cy="3387725"/>
                      </a:xfrm>
                      <a:prstGeom prst="rect">
                        <a:avLst/>
                      </a:prstGeom>
                      <a:noFill/>
                      <a:ln>
                        <a:noFill/>
                      </a:ln>
                    </p:spPr>
                  </p:pic>
                </p:oleObj>
              </mc:Fallback>
            </mc:AlternateContent>
          </a:graphicData>
        </a:graphic>
      </p:graphicFrame>
      <p:cxnSp>
        <p:nvCxnSpPr>
          <p:cNvPr id="978" name="Google Shape;978;p66"/>
          <p:cNvCxnSpPr/>
          <p:nvPr/>
        </p:nvCxnSpPr>
        <p:spPr>
          <a:xfrm>
            <a:off x="2689225" y="4911725"/>
            <a:ext cx="565150" cy="463550"/>
          </a:xfrm>
          <a:prstGeom prst="straightConnector1">
            <a:avLst/>
          </a:prstGeom>
          <a:noFill/>
          <a:ln cap="flat" cmpd="sng" w="12700">
            <a:solidFill>
              <a:srgbClr val="000000"/>
            </a:solidFill>
            <a:prstDash val="solid"/>
            <a:miter lim="800000"/>
            <a:headEnd len="med" w="med" type="none"/>
            <a:tailEnd len="med" w="med" type="triangle"/>
          </a:ln>
        </p:spPr>
      </p:cxnSp>
      <p:cxnSp>
        <p:nvCxnSpPr>
          <p:cNvPr id="979" name="Google Shape;979;p66"/>
          <p:cNvCxnSpPr/>
          <p:nvPr/>
        </p:nvCxnSpPr>
        <p:spPr>
          <a:xfrm flipH="1">
            <a:off x="1316037" y="4911725"/>
            <a:ext cx="565150" cy="463550"/>
          </a:xfrm>
          <a:prstGeom prst="straightConnector1">
            <a:avLst/>
          </a:prstGeom>
          <a:noFill/>
          <a:ln cap="flat" cmpd="sng" w="12700">
            <a:solidFill>
              <a:srgbClr val="000000"/>
            </a:solidFill>
            <a:prstDash val="solid"/>
            <a:miter lim="800000"/>
            <a:headEnd len="med" w="med" type="none"/>
            <a:tailEnd len="med" w="med" type="triangle"/>
          </a:ln>
        </p:spPr>
      </p:cxnSp>
      <p:sp>
        <p:nvSpPr>
          <p:cNvPr id="980" name="Google Shape;980;p66"/>
          <p:cNvSpPr txBox="1"/>
          <p:nvPr/>
        </p:nvSpPr>
        <p:spPr>
          <a:xfrm>
            <a:off x="1833562" y="4648200"/>
            <a:ext cx="936625" cy="349250"/>
          </a:xfrm>
          <a:prstGeom prst="rect">
            <a:avLst/>
          </a:prstGeom>
          <a:solidFill>
            <a:srgbClr val="FFFF00"/>
          </a:solid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2D1993"/>
              </a:buClr>
              <a:buSzPts val="1600"/>
              <a:buFont typeface="Arial"/>
              <a:buNone/>
            </a:pPr>
            <a:r>
              <a:rPr b="1" i="0" lang="en-US" sz="1600" u="none">
                <a:solidFill>
                  <a:srgbClr val="2D1993"/>
                </a:solidFill>
                <a:latin typeface="Arial"/>
                <a:ea typeface="Arial"/>
                <a:cs typeface="Arial"/>
                <a:sym typeface="Arial"/>
              </a:rPr>
              <a:t>Refund</a:t>
            </a:r>
            <a:endParaRPr/>
          </a:p>
        </p:txBody>
      </p:sp>
      <p:sp>
        <p:nvSpPr>
          <p:cNvPr id="981" name="Google Shape;981;p66"/>
          <p:cNvSpPr txBox="1"/>
          <p:nvPr/>
        </p:nvSpPr>
        <p:spPr>
          <a:xfrm>
            <a:off x="1069975" y="4876800"/>
            <a:ext cx="533400"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Yes</a:t>
            </a:r>
            <a:endParaRPr/>
          </a:p>
        </p:txBody>
      </p:sp>
      <p:sp>
        <p:nvSpPr>
          <p:cNvPr id="982" name="Google Shape;982;p66"/>
          <p:cNvSpPr txBox="1"/>
          <p:nvPr/>
        </p:nvSpPr>
        <p:spPr>
          <a:xfrm>
            <a:off x="3051175" y="4876800"/>
            <a:ext cx="685800"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No</a:t>
            </a:r>
            <a:endParaRPr/>
          </a:p>
        </p:txBody>
      </p:sp>
      <p:graphicFrame>
        <p:nvGraphicFramePr>
          <p:cNvPr id="983" name="Google Shape;983;p66"/>
          <p:cNvGraphicFramePr/>
          <p:nvPr/>
        </p:nvGraphicFramePr>
        <p:xfrm>
          <a:off x="0" y="5495925"/>
          <a:ext cx="1808162" cy="681037"/>
        </p:xfrm>
        <a:graphic>
          <a:graphicData uri="http://schemas.openxmlformats.org/presentationml/2006/ole">
            <mc:AlternateContent>
              <mc:Choice Requires="v">
                <p:oleObj r:id="rId7" imgH="681037" imgW="1808162" progId="Word.Document.8" spid="_x0000_s2">
                  <p:embed/>
                </p:oleObj>
              </mc:Choice>
              <mc:Fallback>
                <p:oleObj r:id="rId8" imgH="681037" imgW="1808162" progId="Word.Document.8">
                  <p:embed/>
                  <p:pic>
                    <p:nvPicPr>
                      <p:cNvPr id="983" name="Google Shape;983;p66"/>
                      <p:cNvPicPr preferRelativeResize="0"/>
                      <p:nvPr/>
                    </p:nvPicPr>
                    <p:blipFill rotWithShape="1">
                      <a:blip r:embed="rId9">
                        <a:alphaModFix/>
                      </a:blip>
                      <a:srcRect b="0" l="0" r="0" t="0"/>
                      <a:stretch/>
                    </p:blipFill>
                    <p:spPr>
                      <a:xfrm>
                        <a:off x="0" y="5495925"/>
                        <a:ext cx="1808162" cy="681037"/>
                      </a:xfrm>
                      <a:prstGeom prst="rect">
                        <a:avLst/>
                      </a:prstGeom>
                      <a:noFill/>
                      <a:ln>
                        <a:noFill/>
                      </a:ln>
                    </p:spPr>
                  </p:pic>
                </p:oleObj>
              </mc:Fallback>
            </mc:AlternateContent>
          </a:graphicData>
        </a:graphic>
      </p:graphicFrame>
      <p:graphicFrame>
        <p:nvGraphicFramePr>
          <p:cNvPr id="984" name="Google Shape;984;p66"/>
          <p:cNvGraphicFramePr/>
          <p:nvPr/>
        </p:nvGraphicFramePr>
        <p:xfrm>
          <a:off x="2062162" y="5486400"/>
          <a:ext cx="1930400" cy="681037"/>
        </p:xfrm>
        <a:graphic>
          <a:graphicData uri="http://schemas.openxmlformats.org/presentationml/2006/ole">
            <mc:AlternateContent>
              <mc:Choice Requires="v">
                <p:oleObj r:id="rId10" imgH="681037" imgW="1930400" progId="Word.Document.8" spid="_x0000_s3">
                  <p:embed/>
                </p:oleObj>
              </mc:Choice>
              <mc:Fallback>
                <p:oleObj r:id="rId11" imgH="681037" imgW="1930400" progId="Word.Document.8">
                  <p:embed/>
                  <p:pic>
                    <p:nvPicPr>
                      <p:cNvPr id="984" name="Google Shape;984;p66"/>
                      <p:cNvPicPr preferRelativeResize="0"/>
                      <p:nvPr/>
                    </p:nvPicPr>
                    <p:blipFill rotWithShape="1">
                      <a:blip r:embed="rId12">
                        <a:alphaModFix/>
                      </a:blip>
                      <a:srcRect b="0" l="0" r="0" t="0"/>
                      <a:stretch/>
                    </p:blipFill>
                    <p:spPr>
                      <a:xfrm>
                        <a:off x="2062162" y="5486400"/>
                        <a:ext cx="1930400" cy="681037"/>
                      </a:xfrm>
                      <a:prstGeom prst="rect">
                        <a:avLst/>
                      </a:prstGeom>
                      <a:noFill/>
                      <a:ln>
                        <a:noFill/>
                      </a:ln>
                    </p:spPr>
                  </p:pic>
                </p:oleObj>
              </mc:Fallback>
            </mc:AlternateContent>
          </a:graphicData>
        </a:graphic>
      </p:graphicFrame>
      <p:cxnSp>
        <p:nvCxnSpPr>
          <p:cNvPr id="985" name="Google Shape;985;p66"/>
          <p:cNvCxnSpPr/>
          <p:nvPr/>
        </p:nvCxnSpPr>
        <p:spPr>
          <a:xfrm>
            <a:off x="6875462" y="3006725"/>
            <a:ext cx="565150" cy="463550"/>
          </a:xfrm>
          <a:prstGeom prst="straightConnector1">
            <a:avLst/>
          </a:prstGeom>
          <a:noFill/>
          <a:ln cap="flat" cmpd="sng" w="12700">
            <a:solidFill>
              <a:srgbClr val="000000"/>
            </a:solidFill>
            <a:prstDash val="solid"/>
            <a:miter lim="800000"/>
            <a:headEnd len="med" w="med" type="none"/>
            <a:tailEnd len="med" w="med" type="triangle"/>
          </a:ln>
        </p:spPr>
      </p:cxnSp>
      <p:cxnSp>
        <p:nvCxnSpPr>
          <p:cNvPr id="986" name="Google Shape;986;p66"/>
          <p:cNvCxnSpPr/>
          <p:nvPr/>
        </p:nvCxnSpPr>
        <p:spPr>
          <a:xfrm flipH="1">
            <a:off x="5502275" y="3006725"/>
            <a:ext cx="565150" cy="463550"/>
          </a:xfrm>
          <a:prstGeom prst="straightConnector1">
            <a:avLst/>
          </a:prstGeom>
          <a:noFill/>
          <a:ln cap="flat" cmpd="sng" w="12700">
            <a:solidFill>
              <a:srgbClr val="000000"/>
            </a:solidFill>
            <a:prstDash val="solid"/>
            <a:miter lim="800000"/>
            <a:headEnd len="med" w="med" type="none"/>
            <a:tailEnd len="med" w="med" type="triangle"/>
          </a:ln>
        </p:spPr>
      </p:cxnSp>
      <p:sp>
        <p:nvSpPr>
          <p:cNvPr id="987" name="Google Shape;987;p66"/>
          <p:cNvSpPr txBox="1"/>
          <p:nvPr/>
        </p:nvSpPr>
        <p:spPr>
          <a:xfrm>
            <a:off x="6019800" y="2743200"/>
            <a:ext cx="936625" cy="349250"/>
          </a:xfrm>
          <a:prstGeom prst="rect">
            <a:avLst/>
          </a:prstGeom>
          <a:solidFill>
            <a:srgbClr val="FFFF00"/>
          </a:solid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2D1993"/>
              </a:buClr>
              <a:buSzPts val="1600"/>
              <a:buFont typeface="Arial"/>
              <a:buNone/>
            </a:pPr>
            <a:r>
              <a:rPr b="1" i="0" lang="en-US" sz="1600" u="none">
                <a:solidFill>
                  <a:srgbClr val="2D1993"/>
                </a:solidFill>
                <a:latin typeface="Arial"/>
                <a:ea typeface="Arial"/>
                <a:cs typeface="Arial"/>
                <a:sym typeface="Arial"/>
              </a:rPr>
              <a:t>Refund</a:t>
            </a:r>
            <a:endParaRPr/>
          </a:p>
        </p:txBody>
      </p:sp>
      <p:sp>
        <p:nvSpPr>
          <p:cNvPr id="988" name="Google Shape;988;p66"/>
          <p:cNvSpPr txBox="1"/>
          <p:nvPr/>
        </p:nvSpPr>
        <p:spPr>
          <a:xfrm>
            <a:off x="5256212" y="2971800"/>
            <a:ext cx="533400"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Yes</a:t>
            </a:r>
            <a:endParaRPr/>
          </a:p>
        </p:txBody>
      </p:sp>
      <p:graphicFrame>
        <p:nvGraphicFramePr>
          <p:cNvPr id="989" name="Google Shape;989;p66"/>
          <p:cNvGraphicFramePr/>
          <p:nvPr/>
        </p:nvGraphicFramePr>
        <p:xfrm>
          <a:off x="4800600" y="1600200"/>
          <a:ext cx="3651250" cy="984250"/>
        </p:xfrm>
        <a:graphic>
          <a:graphicData uri="http://schemas.openxmlformats.org/presentationml/2006/ole">
            <mc:AlternateContent>
              <mc:Choice Requires="v">
                <p:oleObj r:id="rId13" imgH="984250" imgW="3651250" progId="Word.Document.8" spid="_x0000_s4">
                  <p:embed/>
                </p:oleObj>
              </mc:Choice>
              <mc:Fallback>
                <p:oleObj r:id="rId14" imgH="984250" imgW="3651250" progId="Word.Document.8">
                  <p:embed/>
                  <p:pic>
                    <p:nvPicPr>
                      <p:cNvPr id="989" name="Google Shape;989;p66"/>
                      <p:cNvPicPr preferRelativeResize="0"/>
                      <p:nvPr/>
                    </p:nvPicPr>
                    <p:blipFill rotWithShape="1">
                      <a:blip r:embed="rId15">
                        <a:alphaModFix/>
                      </a:blip>
                      <a:srcRect b="0" l="0" r="0" t="0"/>
                      <a:stretch/>
                    </p:blipFill>
                    <p:spPr>
                      <a:xfrm>
                        <a:off x="4800600" y="1600200"/>
                        <a:ext cx="3651250" cy="984250"/>
                      </a:xfrm>
                      <a:prstGeom prst="rect">
                        <a:avLst/>
                      </a:prstGeom>
                      <a:noFill/>
                      <a:ln>
                        <a:noFill/>
                      </a:ln>
                    </p:spPr>
                  </p:pic>
                </p:oleObj>
              </mc:Fallback>
            </mc:AlternateContent>
          </a:graphicData>
        </a:graphic>
      </p:graphicFrame>
      <p:sp>
        <p:nvSpPr>
          <p:cNvPr id="990" name="Google Shape;990;p66"/>
          <p:cNvSpPr txBox="1"/>
          <p:nvPr/>
        </p:nvSpPr>
        <p:spPr>
          <a:xfrm>
            <a:off x="7237412" y="2971800"/>
            <a:ext cx="685800"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No</a:t>
            </a:r>
            <a:endParaRPr/>
          </a:p>
        </p:txBody>
      </p:sp>
      <p:graphicFrame>
        <p:nvGraphicFramePr>
          <p:cNvPr id="991" name="Google Shape;991;p66"/>
          <p:cNvGraphicFramePr/>
          <p:nvPr/>
        </p:nvGraphicFramePr>
        <p:xfrm>
          <a:off x="6629400" y="3505200"/>
          <a:ext cx="1989137" cy="677862"/>
        </p:xfrm>
        <a:graphic>
          <a:graphicData uri="http://schemas.openxmlformats.org/presentationml/2006/ole">
            <mc:AlternateContent>
              <mc:Choice Requires="v">
                <p:oleObj r:id="rId16" imgH="677862" imgW="1989137" progId="Word.Document.8" spid="_x0000_s5">
                  <p:embed/>
                </p:oleObj>
              </mc:Choice>
              <mc:Fallback>
                <p:oleObj r:id="rId17" imgH="677862" imgW="1989137" progId="Word.Document.8">
                  <p:embed/>
                  <p:pic>
                    <p:nvPicPr>
                      <p:cNvPr id="991" name="Google Shape;991;p66"/>
                      <p:cNvPicPr preferRelativeResize="0"/>
                      <p:nvPr/>
                    </p:nvPicPr>
                    <p:blipFill rotWithShape="1">
                      <a:blip r:embed="rId18">
                        <a:alphaModFix/>
                      </a:blip>
                      <a:srcRect b="0" l="0" r="0" t="0"/>
                      <a:stretch/>
                    </p:blipFill>
                    <p:spPr>
                      <a:xfrm>
                        <a:off x="6629400" y="3505200"/>
                        <a:ext cx="1989137" cy="677862"/>
                      </a:xfrm>
                      <a:prstGeom prst="rect">
                        <a:avLst/>
                      </a:prstGeom>
                      <a:noFill/>
                      <a:ln>
                        <a:noFill/>
                      </a:ln>
                    </p:spPr>
                  </p:pic>
                </p:oleObj>
              </mc:Fallback>
            </mc:AlternateContent>
          </a:graphicData>
        </a:graphic>
      </p:graphicFrame>
      <p:sp>
        <p:nvSpPr>
          <p:cNvPr id="992" name="Google Shape;992;p66"/>
          <p:cNvSpPr txBox="1"/>
          <p:nvPr/>
        </p:nvSpPr>
        <p:spPr>
          <a:xfrm>
            <a:off x="4572000" y="4343400"/>
            <a:ext cx="4038600" cy="17414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Probability that Refund=Yes is 3/9</a:t>
            </a:r>
            <a:endParaRPr/>
          </a:p>
          <a:p>
            <a:pPr indent="0" lvl="0" marL="0" marR="0" rtl="0" algn="l">
              <a:lnSpc>
                <a:spcPct val="100000"/>
              </a:lnSpc>
              <a:spcBef>
                <a:spcPts val="90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Probability that Refund=No is 6/9</a:t>
            </a:r>
            <a:endParaRPr/>
          </a:p>
          <a:p>
            <a:pPr indent="0" lvl="0" marL="0" marR="0" rtl="0" algn="l">
              <a:lnSpc>
                <a:spcPct val="100000"/>
              </a:lnSpc>
              <a:spcBef>
                <a:spcPts val="90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Assign record to the left child with weight = 3/9 and to the right child with weight = 6/9</a:t>
            </a:r>
            <a:endParaRPr/>
          </a:p>
        </p:txBody>
      </p:sp>
      <p:graphicFrame>
        <p:nvGraphicFramePr>
          <p:cNvPr id="993" name="Google Shape;993;p66"/>
          <p:cNvGraphicFramePr/>
          <p:nvPr/>
        </p:nvGraphicFramePr>
        <p:xfrm>
          <a:off x="4572000" y="3505200"/>
          <a:ext cx="1909762" cy="658812"/>
        </p:xfrm>
        <a:graphic>
          <a:graphicData uri="http://schemas.openxmlformats.org/presentationml/2006/ole">
            <mc:AlternateContent>
              <mc:Choice Requires="v">
                <p:oleObj r:id="rId19" imgH="658812" imgW="1909762" progId="Word.Document.8" spid="_x0000_s6">
                  <p:embed/>
                </p:oleObj>
              </mc:Choice>
              <mc:Fallback>
                <p:oleObj r:id="rId20" imgH="658812" imgW="1909762" progId="Word.Document.8">
                  <p:embed/>
                  <p:pic>
                    <p:nvPicPr>
                      <p:cNvPr id="993" name="Google Shape;993;p66"/>
                      <p:cNvPicPr preferRelativeResize="0"/>
                      <p:nvPr>
                        <p:ph idx="1" type="body"/>
                      </p:nvPr>
                    </p:nvPicPr>
                    <p:blipFill rotWithShape="1">
                      <a:blip r:embed="rId21">
                        <a:alphaModFix/>
                      </a:blip>
                      <a:srcRect b="0" l="0" r="0" t="0"/>
                      <a:stretch/>
                    </p:blipFill>
                    <p:spPr>
                      <a:xfrm>
                        <a:off x="4572000" y="3505200"/>
                        <a:ext cx="1909762" cy="658812"/>
                      </a:xfrm>
                      <a:prstGeom prst="rect">
                        <a:avLst/>
                      </a:prstGeom>
                      <a:noFill/>
                      <a:ln>
                        <a:noFill/>
                      </a:ln>
                    </p:spPr>
                  </p:pic>
                </p:oleObj>
              </mc:Fallback>
            </mc:AlternateContent>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7" name="Shape 997"/>
        <p:cNvGrpSpPr/>
        <p:nvPr/>
      </p:nvGrpSpPr>
      <p:grpSpPr>
        <a:xfrm>
          <a:off x="0" y="0"/>
          <a:ext cx="0" cy="0"/>
          <a:chOff x="0" y="0"/>
          <a:chExt cx="0" cy="0"/>
        </a:xfrm>
      </p:grpSpPr>
      <p:sp>
        <p:nvSpPr>
          <p:cNvPr id="998" name="Google Shape;998;p67"/>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Classify Instances</a:t>
            </a:r>
            <a:endParaRPr/>
          </a:p>
        </p:txBody>
      </p:sp>
      <p:cxnSp>
        <p:nvCxnSpPr>
          <p:cNvPr id="999" name="Google Shape;999;p67"/>
          <p:cNvCxnSpPr/>
          <p:nvPr/>
        </p:nvCxnSpPr>
        <p:spPr>
          <a:xfrm>
            <a:off x="2187575" y="4918075"/>
            <a:ext cx="242887" cy="527050"/>
          </a:xfrm>
          <a:prstGeom prst="straightConnector1">
            <a:avLst/>
          </a:prstGeom>
          <a:noFill/>
          <a:ln cap="flat" cmpd="sng" w="12700">
            <a:solidFill>
              <a:srgbClr val="000000"/>
            </a:solidFill>
            <a:prstDash val="solid"/>
            <a:miter lim="800000"/>
            <a:headEnd len="med" w="med" type="none"/>
            <a:tailEnd len="med" w="med" type="triangle"/>
          </a:ln>
        </p:spPr>
      </p:cxnSp>
      <p:cxnSp>
        <p:nvCxnSpPr>
          <p:cNvPr id="1000" name="Google Shape;1000;p67"/>
          <p:cNvCxnSpPr/>
          <p:nvPr/>
        </p:nvCxnSpPr>
        <p:spPr>
          <a:xfrm flipH="1">
            <a:off x="1057275" y="4918075"/>
            <a:ext cx="323850" cy="527050"/>
          </a:xfrm>
          <a:prstGeom prst="straightConnector1">
            <a:avLst/>
          </a:prstGeom>
          <a:noFill/>
          <a:ln cap="flat" cmpd="sng" w="12700">
            <a:solidFill>
              <a:srgbClr val="000000"/>
            </a:solidFill>
            <a:prstDash val="solid"/>
            <a:miter lim="800000"/>
            <a:headEnd len="med" w="med" type="none"/>
            <a:tailEnd len="med" w="med" type="triangle"/>
          </a:ln>
        </p:spPr>
      </p:cxnSp>
      <p:cxnSp>
        <p:nvCxnSpPr>
          <p:cNvPr id="1001" name="Google Shape;1001;p67"/>
          <p:cNvCxnSpPr/>
          <p:nvPr/>
        </p:nvCxnSpPr>
        <p:spPr>
          <a:xfrm flipH="1">
            <a:off x="1703387" y="4124325"/>
            <a:ext cx="403225" cy="528637"/>
          </a:xfrm>
          <a:prstGeom prst="straightConnector1">
            <a:avLst/>
          </a:prstGeom>
          <a:noFill/>
          <a:ln cap="flat" cmpd="sng" w="12700">
            <a:solidFill>
              <a:srgbClr val="000000"/>
            </a:solidFill>
            <a:prstDash val="solid"/>
            <a:miter lim="800000"/>
            <a:headEnd len="med" w="med" type="none"/>
            <a:tailEnd len="med" w="med" type="triangle"/>
          </a:ln>
        </p:spPr>
      </p:cxnSp>
      <p:cxnSp>
        <p:nvCxnSpPr>
          <p:cNvPr id="1002" name="Google Shape;1002;p67"/>
          <p:cNvCxnSpPr/>
          <p:nvPr/>
        </p:nvCxnSpPr>
        <p:spPr>
          <a:xfrm>
            <a:off x="2914650" y="4124325"/>
            <a:ext cx="484187" cy="528637"/>
          </a:xfrm>
          <a:prstGeom prst="straightConnector1">
            <a:avLst/>
          </a:prstGeom>
          <a:noFill/>
          <a:ln cap="flat" cmpd="sng" w="12700">
            <a:solidFill>
              <a:srgbClr val="000000"/>
            </a:solidFill>
            <a:prstDash val="solid"/>
            <a:miter lim="800000"/>
            <a:headEnd len="med" w="med" type="none"/>
            <a:tailEnd len="med" w="med" type="triangle"/>
          </a:ln>
        </p:spPr>
      </p:cxnSp>
      <p:cxnSp>
        <p:nvCxnSpPr>
          <p:cNvPr id="1003" name="Google Shape;1003;p67"/>
          <p:cNvCxnSpPr/>
          <p:nvPr/>
        </p:nvCxnSpPr>
        <p:spPr>
          <a:xfrm>
            <a:off x="1865312" y="3397250"/>
            <a:ext cx="565150" cy="463550"/>
          </a:xfrm>
          <a:prstGeom prst="straightConnector1">
            <a:avLst/>
          </a:prstGeom>
          <a:noFill/>
          <a:ln cap="flat" cmpd="sng" w="12700">
            <a:solidFill>
              <a:srgbClr val="000000"/>
            </a:solidFill>
            <a:prstDash val="solid"/>
            <a:miter lim="800000"/>
            <a:headEnd len="med" w="med" type="none"/>
            <a:tailEnd len="med" w="med" type="triangle"/>
          </a:ln>
        </p:spPr>
      </p:cxnSp>
      <p:cxnSp>
        <p:nvCxnSpPr>
          <p:cNvPr id="1004" name="Google Shape;1004;p67"/>
          <p:cNvCxnSpPr/>
          <p:nvPr/>
        </p:nvCxnSpPr>
        <p:spPr>
          <a:xfrm flipH="1">
            <a:off x="492125" y="3397250"/>
            <a:ext cx="565150" cy="463550"/>
          </a:xfrm>
          <a:prstGeom prst="straightConnector1">
            <a:avLst/>
          </a:prstGeom>
          <a:noFill/>
          <a:ln cap="flat" cmpd="sng" w="12700">
            <a:solidFill>
              <a:srgbClr val="000000"/>
            </a:solidFill>
            <a:prstDash val="solid"/>
            <a:miter lim="800000"/>
            <a:headEnd len="med" w="med" type="none"/>
            <a:tailEnd len="med" w="med" type="triangle"/>
          </a:ln>
        </p:spPr>
      </p:cxnSp>
      <p:sp>
        <p:nvSpPr>
          <p:cNvPr id="1005" name="Google Shape;1005;p67"/>
          <p:cNvSpPr txBox="1"/>
          <p:nvPr/>
        </p:nvSpPr>
        <p:spPr>
          <a:xfrm>
            <a:off x="1009650" y="3133725"/>
            <a:ext cx="936625" cy="349250"/>
          </a:xfrm>
          <a:prstGeom prst="rect">
            <a:avLst/>
          </a:prstGeom>
          <a:solidFill>
            <a:srgbClr val="FFFF00"/>
          </a:solid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2D1993"/>
              </a:buClr>
              <a:buSzPts val="1600"/>
              <a:buFont typeface="Arial"/>
              <a:buNone/>
            </a:pPr>
            <a:r>
              <a:rPr b="1" i="0" lang="en-US" sz="1600" u="none">
                <a:solidFill>
                  <a:srgbClr val="2D1993"/>
                </a:solidFill>
                <a:latin typeface="Arial"/>
                <a:ea typeface="Arial"/>
                <a:cs typeface="Arial"/>
                <a:sym typeface="Arial"/>
              </a:rPr>
              <a:t>Refund</a:t>
            </a:r>
            <a:endParaRPr/>
          </a:p>
        </p:txBody>
      </p:sp>
      <p:sp>
        <p:nvSpPr>
          <p:cNvPr id="1006" name="Google Shape;1006;p67"/>
          <p:cNvSpPr txBox="1"/>
          <p:nvPr/>
        </p:nvSpPr>
        <p:spPr>
          <a:xfrm>
            <a:off x="2025650" y="3860800"/>
            <a:ext cx="935037" cy="349250"/>
          </a:xfrm>
          <a:prstGeom prst="rect">
            <a:avLst/>
          </a:prstGeom>
          <a:solidFill>
            <a:srgbClr val="FFFF00"/>
          </a:solid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2D1993"/>
              </a:buClr>
              <a:buSzPts val="1600"/>
              <a:buFont typeface="Arial"/>
              <a:buNone/>
            </a:pPr>
            <a:r>
              <a:rPr b="1" i="0" lang="en-US" sz="1600" u="none">
                <a:solidFill>
                  <a:srgbClr val="2D1993"/>
                </a:solidFill>
                <a:latin typeface="Arial"/>
                <a:ea typeface="Arial"/>
                <a:cs typeface="Arial"/>
                <a:sym typeface="Arial"/>
              </a:rPr>
              <a:t>MarSt</a:t>
            </a:r>
            <a:endParaRPr/>
          </a:p>
        </p:txBody>
      </p:sp>
      <p:sp>
        <p:nvSpPr>
          <p:cNvPr id="1007" name="Google Shape;1007;p67"/>
          <p:cNvSpPr txBox="1"/>
          <p:nvPr/>
        </p:nvSpPr>
        <p:spPr>
          <a:xfrm>
            <a:off x="1300162" y="4652962"/>
            <a:ext cx="968375" cy="349250"/>
          </a:xfrm>
          <a:prstGeom prst="rect">
            <a:avLst/>
          </a:prstGeom>
          <a:solidFill>
            <a:srgbClr val="FFFF00"/>
          </a:solid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2D1993"/>
              </a:buClr>
              <a:buSzPts val="1600"/>
              <a:buFont typeface="Arial"/>
              <a:buNone/>
            </a:pPr>
            <a:r>
              <a:rPr b="1" i="0" lang="en-US" sz="1600" u="none">
                <a:solidFill>
                  <a:srgbClr val="2D1993"/>
                </a:solidFill>
                <a:latin typeface="Arial"/>
                <a:ea typeface="Arial"/>
                <a:cs typeface="Arial"/>
                <a:sym typeface="Arial"/>
              </a:rPr>
              <a:t>TaxInc</a:t>
            </a:r>
            <a:endParaRPr/>
          </a:p>
        </p:txBody>
      </p:sp>
      <p:sp>
        <p:nvSpPr>
          <p:cNvPr id="1008" name="Google Shape;1008;p67"/>
          <p:cNvSpPr/>
          <p:nvPr/>
        </p:nvSpPr>
        <p:spPr>
          <a:xfrm>
            <a:off x="2227262" y="5441950"/>
            <a:ext cx="627062" cy="366712"/>
          </a:xfrm>
          <a:prstGeom prst="roundRect">
            <a:avLst>
              <a:gd fmla="val 3622"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sp>
        <p:nvSpPr>
          <p:cNvPr id="1009" name="Google Shape;1009;p67"/>
          <p:cNvSpPr txBox="1"/>
          <p:nvPr/>
        </p:nvSpPr>
        <p:spPr>
          <a:xfrm>
            <a:off x="2151062" y="5441950"/>
            <a:ext cx="685800"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YES</a:t>
            </a:r>
            <a:endParaRPr/>
          </a:p>
        </p:txBody>
      </p:sp>
      <p:sp>
        <p:nvSpPr>
          <p:cNvPr id="1010" name="Google Shape;1010;p67"/>
          <p:cNvSpPr/>
          <p:nvPr/>
        </p:nvSpPr>
        <p:spPr>
          <a:xfrm>
            <a:off x="735012" y="5459412"/>
            <a:ext cx="654050" cy="363537"/>
          </a:xfrm>
          <a:prstGeom prst="roundRect">
            <a:avLst>
              <a:gd fmla="val 16667"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sp>
        <p:nvSpPr>
          <p:cNvPr id="1011" name="Google Shape;1011;p67"/>
          <p:cNvSpPr txBox="1"/>
          <p:nvPr/>
        </p:nvSpPr>
        <p:spPr>
          <a:xfrm>
            <a:off x="831850" y="5445125"/>
            <a:ext cx="488950"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NO</a:t>
            </a:r>
            <a:endParaRPr/>
          </a:p>
        </p:txBody>
      </p:sp>
      <p:sp>
        <p:nvSpPr>
          <p:cNvPr id="1012" name="Google Shape;1012;p67"/>
          <p:cNvSpPr/>
          <p:nvPr/>
        </p:nvSpPr>
        <p:spPr>
          <a:xfrm>
            <a:off x="169862" y="3875087"/>
            <a:ext cx="685800" cy="347662"/>
          </a:xfrm>
          <a:prstGeom prst="roundRect">
            <a:avLst>
              <a:gd fmla="val 16667"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sp>
        <p:nvSpPr>
          <p:cNvPr id="1013" name="Google Shape;1013;p67"/>
          <p:cNvSpPr txBox="1"/>
          <p:nvPr/>
        </p:nvSpPr>
        <p:spPr>
          <a:xfrm>
            <a:off x="265112" y="3860800"/>
            <a:ext cx="488950"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NO</a:t>
            </a:r>
            <a:endParaRPr/>
          </a:p>
        </p:txBody>
      </p:sp>
      <p:sp>
        <p:nvSpPr>
          <p:cNvPr id="1014" name="Google Shape;1014;p67"/>
          <p:cNvSpPr/>
          <p:nvPr/>
        </p:nvSpPr>
        <p:spPr>
          <a:xfrm>
            <a:off x="3065462" y="4679950"/>
            <a:ext cx="685800" cy="381000"/>
          </a:xfrm>
          <a:prstGeom prst="roundRect">
            <a:avLst>
              <a:gd fmla="val 16667"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sp>
        <p:nvSpPr>
          <p:cNvPr id="1015" name="Google Shape;1015;p67"/>
          <p:cNvSpPr txBox="1"/>
          <p:nvPr/>
        </p:nvSpPr>
        <p:spPr>
          <a:xfrm>
            <a:off x="3141662" y="4679950"/>
            <a:ext cx="488950"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NO</a:t>
            </a:r>
            <a:endParaRPr/>
          </a:p>
        </p:txBody>
      </p:sp>
      <p:sp>
        <p:nvSpPr>
          <p:cNvPr id="1016" name="Google Shape;1016;p67"/>
          <p:cNvSpPr txBox="1"/>
          <p:nvPr/>
        </p:nvSpPr>
        <p:spPr>
          <a:xfrm>
            <a:off x="282575" y="3397250"/>
            <a:ext cx="533400"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Yes</a:t>
            </a:r>
            <a:endParaRPr/>
          </a:p>
        </p:txBody>
      </p:sp>
      <p:sp>
        <p:nvSpPr>
          <p:cNvPr id="1017" name="Google Shape;1017;p67"/>
          <p:cNvSpPr txBox="1"/>
          <p:nvPr/>
        </p:nvSpPr>
        <p:spPr>
          <a:xfrm>
            <a:off x="1676400" y="3505200"/>
            <a:ext cx="442912"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No</a:t>
            </a:r>
            <a:endParaRPr/>
          </a:p>
        </p:txBody>
      </p:sp>
      <p:sp>
        <p:nvSpPr>
          <p:cNvPr id="1018" name="Google Shape;1018;p67"/>
          <p:cNvSpPr txBox="1"/>
          <p:nvPr/>
        </p:nvSpPr>
        <p:spPr>
          <a:xfrm>
            <a:off x="3130550" y="4162425"/>
            <a:ext cx="930275"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Married</a:t>
            </a:r>
            <a:r>
              <a:rPr b="0" i="0" lang="en-US" sz="1600" u="none">
                <a:solidFill>
                  <a:schemeClr val="lt2"/>
                </a:solidFill>
                <a:latin typeface="Arial"/>
                <a:ea typeface="Arial"/>
                <a:cs typeface="Arial"/>
                <a:sym typeface="Arial"/>
              </a:rPr>
              <a:t> </a:t>
            </a:r>
            <a:endParaRPr/>
          </a:p>
        </p:txBody>
      </p:sp>
      <p:sp>
        <p:nvSpPr>
          <p:cNvPr id="1019" name="Google Shape;1019;p67"/>
          <p:cNvSpPr txBox="1"/>
          <p:nvPr/>
        </p:nvSpPr>
        <p:spPr>
          <a:xfrm>
            <a:off x="457200" y="4038600"/>
            <a:ext cx="1355725" cy="581025"/>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Single, </a:t>
            </a:r>
            <a:br>
              <a:rPr b="0" i="0" lang="en-US" sz="1600" u="none">
                <a:solidFill>
                  <a:schemeClr val="dk1"/>
                </a:solidFill>
                <a:latin typeface="Arial"/>
                <a:ea typeface="Arial"/>
                <a:cs typeface="Arial"/>
                <a:sym typeface="Arial"/>
              </a:rPr>
            </a:br>
            <a:r>
              <a:rPr b="0" i="0" lang="en-US" sz="1600" u="none">
                <a:solidFill>
                  <a:schemeClr val="dk1"/>
                </a:solidFill>
                <a:latin typeface="Arial"/>
                <a:ea typeface="Arial"/>
                <a:cs typeface="Arial"/>
                <a:sym typeface="Arial"/>
              </a:rPr>
              <a:t>Divorced</a:t>
            </a:r>
            <a:endParaRPr/>
          </a:p>
        </p:txBody>
      </p:sp>
      <p:sp>
        <p:nvSpPr>
          <p:cNvPr id="1020" name="Google Shape;1020;p67"/>
          <p:cNvSpPr txBox="1"/>
          <p:nvPr/>
        </p:nvSpPr>
        <p:spPr>
          <a:xfrm>
            <a:off x="534987" y="4983162"/>
            <a:ext cx="720725"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 80K</a:t>
            </a:r>
            <a:endParaRPr/>
          </a:p>
        </p:txBody>
      </p:sp>
      <p:sp>
        <p:nvSpPr>
          <p:cNvPr id="1021" name="Google Shape;1021;p67"/>
          <p:cNvSpPr txBox="1"/>
          <p:nvPr/>
        </p:nvSpPr>
        <p:spPr>
          <a:xfrm>
            <a:off x="2309812" y="4983162"/>
            <a:ext cx="720725"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&gt; 80K</a:t>
            </a:r>
            <a:endParaRPr/>
          </a:p>
        </p:txBody>
      </p:sp>
      <p:graphicFrame>
        <p:nvGraphicFramePr>
          <p:cNvPr id="1022" name="Google Shape;1022;p67"/>
          <p:cNvGraphicFramePr/>
          <p:nvPr/>
        </p:nvGraphicFramePr>
        <p:xfrm>
          <a:off x="4114800" y="1295400"/>
          <a:ext cx="3000000" cy="3000000"/>
        </p:xfrm>
        <a:graphic>
          <a:graphicData uri="http://schemas.openxmlformats.org/drawingml/2006/table">
            <a:tbl>
              <a:tblPr>
                <a:noFill/>
                <a:tableStyleId>{5260BAB5-B68E-41A5-88EA-80EA7D256577}</a:tableStyleId>
              </a:tblPr>
              <a:tblGrid>
                <a:gridCol w="1219200"/>
                <a:gridCol w="914400"/>
                <a:gridCol w="914400"/>
                <a:gridCol w="990600"/>
                <a:gridCol w="685800"/>
              </a:tblGrid>
              <a:tr h="571500">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Married</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Single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Divorced</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Total</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71500">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Class=No</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71500">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Class=Yes</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0000"/>
                        </a:buClr>
                        <a:buSzPts val="1600"/>
                        <a:buFont typeface="Arial"/>
                        <a:buNone/>
                      </a:pPr>
                      <a:r>
                        <a:rPr b="1" i="0" lang="en-US" sz="1600" u="none">
                          <a:solidFill>
                            <a:srgbClr val="FF0000"/>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0000"/>
                        </a:buClr>
                        <a:buSzPts val="1600"/>
                        <a:buFont typeface="Arial"/>
                        <a:buNone/>
                      </a:pPr>
                      <a:r>
                        <a:rPr b="1" i="0" lang="en-US" sz="1600" u="none">
                          <a:solidFill>
                            <a:srgbClr val="FF0000"/>
                          </a:solidFill>
                          <a:latin typeface="Arial"/>
                          <a:ea typeface="Arial"/>
                          <a:cs typeface="Arial"/>
                          <a:sym typeface="Arial"/>
                        </a:rPr>
                        <a:t>1+6/9</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2.67</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71500">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Total</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0000"/>
                        </a:buClr>
                        <a:buSzPts val="1600"/>
                        <a:buFont typeface="Arial"/>
                        <a:buNone/>
                      </a:pPr>
                      <a:r>
                        <a:rPr b="1" i="0" lang="en-US" sz="1600" u="none">
                          <a:solidFill>
                            <a:srgbClr val="FF0000"/>
                          </a:solidFill>
                          <a:latin typeface="Arial"/>
                          <a:ea typeface="Arial"/>
                          <a:cs typeface="Arial"/>
                          <a:sym typeface="Arial"/>
                        </a:rPr>
                        <a:t>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0000"/>
                        </a:buClr>
                        <a:buSzPts val="1600"/>
                        <a:buFont typeface="Arial"/>
                        <a:buNone/>
                      </a:pPr>
                      <a:r>
                        <a:rPr b="1" i="0" lang="en-US" sz="1600" u="none">
                          <a:solidFill>
                            <a:srgbClr val="FF0000"/>
                          </a:solidFill>
                          <a:latin typeface="Arial"/>
                          <a:ea typeface="Arial"/>
                          <a:cs typeface="Arial"/>
                          <a:sym typeface="Arial"/>
                        </a:rPr>
                        <a:t>2+6/9</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6.67</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1023" name="Google Shape;1023;p67"/>
          <p:cNvGraphicFramePr/>
          <p:nvPr/>
        </p:nvGraphicFramePr>
        <p:xfrm>
          <a:off x="228600" y="1676400"/>
          <a:ext cx="3671887" cy="1047750"/>
        </p:xfrm>
        <a:graphic>
          <a:graphicData uri="http://schemas.openxmlformats.org/presentationml/2006/ole">
            <mc:AlternateContent>
              <mc:Choice Requires="v">
                <p:oleObj r:id="rId4" imgH="1047750" imgW="3671887" progId="Word.Document.8" spid="_x0000_s1">
                  <p:embed/>
                </p:oleObj>
              </mc:Choice>
              <mc:Fallback>
                <p:oleObj r:id="rId5" imgH="1047750" imgW="3671887" progId="Word.Document.8">
                  <p:embed/>
                  <p:pic>
                    <p:nvPicPr>
                      <p:cNvPr id="1023" name="Google Shape;1023;p67"/>
                      <p:cNvPicPr preferRelativeResize="0"/>
                      <p:nvPr/>
                    </p:nvPicPr>
                    <p:blipFill rotWithShape="1">
                      <a:blip r:embed="rId6">
                        <a:alphaModFix/>
                      </a:blip>
                      <a:srcRect b="0" l="0" r="0" t="0"/>
                      <a:stretch/>
                    </p:blipFill>
                    <p:spPr>
                      <a:xfrm>
                        <a:off x="228600" y="1676400"/>
                        <a:ext cx="3671887" cy="1047750"/>
                      </a:xfrm>
                      <a:prstGeom prst="rect">
                        <a:avLst/>
                      </a:prstGeom>
                      <a:noFill/>
                      <a:ln>
                        <a:noFill/>
                      </a:ln>
                    </p:spPr>
                  </p:pic>
                </p:oleObj>
              </mc:Fallback>
            </mc:AlternateContent>
          </a:graphicData>
        </a:graphic>
      </p:graphicFrame>
      <p:sp>
        <p:nvSpPr>
          <p:cNvPr id="1024" name="Google Shape;1024;p67"/>
          <p:cNvSpPr txBox="1"/>
          <p:nvPr/>
        </p:nvSpPr>
        <p:spPr>
          <a:xfrm>
            <a:off x="228600" y="1219200"/>
            <a:ext cx="182880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New record:</a:t>
            </a:r>
            <a:endParaRPr/>
          </a:p>
        </p:txBody>
      </p:sp>
      <p:cxnSp>
        <p:nvCxnSpPr>
          <p:cNvPr id="1025" name="Google Shape;1025;p67"/>
          <p:cNvCxnSpPr/>
          <p:nvPr/>
        </p:nvCxnSpPr>
        <p:spPr>
          <a:xfrm>
            <a:off x="1219200" y="2667000"/>
            <a:ext cx="228600" cy="457200"/>
          </a:xfrm>
          <a:prstGeom prst="straightConnector1">
            <a:avLst/>
          </a:prstGeom>
          <a:noFill/>
          <a:ln cap="flat" cmpd="sng" w="25400">
            <a:solidFill>
              <a:srgbClr val="800000"/>
            </a:solidFill>
            <a:prstDash val="solid"/>
            <a:miter lim="800000"/>
            <a:headEnd len="med" w="med" type="none"/>
            <a:tailEnd len="med" w="med" type="triangle"/>
          </a:ln>
        </p:spPr>
      </p:cxnSp>
      <p:cxnSp>
        <p:nvCxnSpPr>
          <p:cNvPr id="1026" name="Google Shape;1026;p67"/>
          <p:cNvCxnSpPr/>
          <p:nvPr/>
        </p:nvCxnSpPr>
        <p:spPr>
          <a:xfrm>
            <a:off x="1905000" y="2667000"/>
            <a:ext cx="609600" cy="1143000"/>
          </a:xfrm>
          <a:prstGeom prst="straightConnector1">
            <a:avLst/>
          </a:prstGeom>
          <a:noFill/>
          <a:ln cap="flat" cmpd="sng" w="25400">
            <a:solidFill>
              <a:srgbClr val="800000"/>
            </a:solidFill>
            <a:prstDash val="solid"/>
            <a:miter lim="800000"/>
            <a:headEnd len="med" w="med" type="none"/>
            <a:tailEnd len="med" w="med" type="triangle"/>
          </a:ln>
        </p:spPr>
      </p:cxnSp>
      <p:sp>
        <p:nvSpPr>
          <p:cNvPr id="1027" name="Google Shape;1027;p67"/>
          <p:cNvSpPr/>
          <p:nvPr/>
        </p:nvSpPr>
        <p:spPr>
          <a:xfrm>
            <a:off x="5410200" y="2895600"/>
            <a:ext cx="762000" cy="685800"/>
          </a:xfrm>
          <a:prstGeom prst="ellipse">
            <a:avLst/>
          </a:prstGeom>
          <a:noFill/>
          <a:ln cap="flat" cmpd="sng" w="31750">
            <a:solidFill>
              <a:srgbClr val="0C6D9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sp>
        <p:nvSpPr>
          <p:cNvPr id="1028" name="Google Shape;1028;p67"/>
          <p:cNvSpPr/>
          <p:nvPr/>
        </p:nvSpPr>
        <p:spPr>
          <a:xfrm>
            <a:off x="6400800" y="2895600"/>
            <a:ext cx="1676400" cy="685800"/>
          </a:xfrm>
          <a:prstGeom prst="ellipse">
            <a:avLst/>
          </a:prstGeom>
          <a:noFill/>
          <a:ln cap="flat" cmpd="sng" w="31750">
            <a:solidFill>
              <a:srgbClr val="0C6D9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cxnSp>
        <p:nvCxnSpPr>
          <p:cNvPr id="1029" name="Google Shape;1029;p67"/>
          <p:cNvCxnSpPr/>
          <p:nvPr/>
        </p:nvCxnSpPr>
        <p:spPr>
          <a:xfrm flipH="1">
            <a:off x="4038600" y="3352800"/>
            <a:ext cx="1676400" cy="990600"/>
          </a:xfrm>
          <a:prstGeom prst="straightConnector1">
            <a:avLst/>
          </a:prstGeom>
          <a:noFill/>
          <a:ln cap="flat" cmpd="sng" w="25400">
            <a:solidFill>
              <a:srgbClr val="800000"/>
            </a:solidFill>
            <a:prstDash val="solid"/>
            <a:miter lim="800000"/>
            <a:headEnd len="med" w="med" type="none"/>
            <a:tailEnd len="med" w="med" type="triangle"/>
          </a:ln>
        </p:spPr>
      </p:cxnSp>
      <p:cxnSp>
        <p:nvCxnSpPr>
          <p:cNvPr id="1030" name="Google Shape;1030;p67"/>
          <p:cNvCxnSpPr/>
          <p:nvPr/>
        </p:nvCxnSpPr>
        <p:spPr>
          <a:xfrm flipH="1">
            <a:off x="1981200" y="3429000"/>
            <a:ext cx="5029200" cy="990600"/>
          </a:xfrm>
          <a:prstGeom prst="straightConnector1">
            <a:avLst/>
          </a:prstGeom>
          <a:noFill/>
          <a:ln cap="flat" cmpd="sng" w="25400">
            <a:solidFill>
              <a:srgbClr val="800000"/>
            </a:solidFill>
            <a:prstDash val="solid"/>
            <a:miter lim="800000"/>
            <a:headEnd len="med" w="med" type="none"/>
            <a:tailEnd len="med" w="med" type="triangle"/>
          </a:ln>
        </p:spPr>
      </p:cxnSp>
      <p:sp>
        <p:nvSpPr>
          <p:cNvPr id="1031" name="Google Shape;1031;p67"/>
          <p:cNvSpPr txBox="1"/>
          <p:nvPr/>
        </p:nvSpPr>
        <p:spPr>
          <a:xfrm>
            <a:off x="5181600" y="4191000"/>
            <a:ext cx="3505200" cy="13287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Probability that Marital Status </a:t>
            </a:r>
            <a:br>
              <a:rPr b="1" i="0" lang="en-US" sz="1800" u="none">
                <a:solidFill>
                  <a:schemeClr val="dk1"/>
                </a:solidFill>
                <a:latin typeface="Arial"/>
                <a:ea typeface="Arial"/>
                <a:cs typeface="Arial"/>
                <a:sym typeface="Arial"/>
              </a:rPr>
            </a:br>
            <a:r>
              <a:rPr b="1" i="0" lang="en-US" sz="1800" u="none">
                <a:solidFill>
                  <a:schemeClr val="dk1"/>
                </a:solidFill>
                <a:latin typeface="Arial"/>
                <a:ea typeface="Arial"/>
                <a:cs typeface="Arial"/>
                <a:sym typeface="Arial"/>
              </a:rPr>
              <a:t>= Married is </a:t>
            </a:r>
            <a:r>
              <a:rPr b="1" i="0" lang="en-US" sz="1800" u="none">
                <a:solidFill>
                  <a:srgbClr val="FF0000"/>
                </a:solidFill>
                <a:latin typeface="Arial"/>
                <a:ea typeface="Arial"/>
                <a:cs typeface="Arial"/>
                <a:sym typeface="Arial"/>
              </a:rPr>
              <a:t>3/6.67</a:t>
            </a:r>
            <a:endParaRPr/>
          </a:p>
          <a:p>
            <a:pPr indent="0" lvl="0" marL="0" marR="0" rtl="0" algn="l">
              <a:lnSpc>
                <a:spcPct val="100000"/>
              </a:lnSpc>
              <a:spcBef>
                <a:spcPts val="90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Probability that Marital Status ={Single,Divorced} is </a:t>
            </a:r>
            <a:r>
              <a:rPr b="1" i="0" lang="en-US" sz="1800" u="none">
                <a:solidFill>
                  <a:srgbClr val="FF0000"/>
                </a:solidFill>
                <a:latin typeface="Arial"/>
                <a:ea typeface="Arial"/>
                <a:cs typeface="Arial"/>
                <a:sym typeface="Arial"/>
              </a:rPr>
              <a:t>3.67/6.67</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5" name="Shape 1035"/>
        <p:cNvGrpSpPr/>
        <p:nvPr/>
      </p:nvGrpSpPr>
      <p:grpSpPr>
        <a:xfrm>
          <a:off x="0" y="0"/>
          <a:ext cx="0" cy="0"/>
          <a:chOff x="0" y="0"/>
          <a:chExt cx="0" cy="0"/>
        </a:xfrm>
      </p:grpSpPr>
      <p:sp>
        <p:nvSpPr>
          <p:cNvPr id="1036" name="Google Shape;1036;p68"/>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Other Issues</a:t>
            </a:r>
            <a:endParaRPr/>
          </a:p>
        </p:txBody>
      </p:sp>
      <p:sp>
        <p:nvSpPr>
          <p:cNvPr id="1037" name="Google Shape;1037;p68"/>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Data Fragmentation</a:t>
            </a:r>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Search Strategy</a:t>
            </a:r>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Expressiveness</a:t>
            </a:r>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Tree Replication</a:t>
            </a:r>
            <a:endParaRPr/>
          </a:p>
          <a:p>
            <a:pPr indent="-158750" lvl="0" marL="292100" rtl="0" algn="l">
              <a:lnSpc>
                <a:spcPct val="100000"/>
              </a:lnSpc>
              <a:spcBef>
                <a:spcPts val="680"/>
              </a:spcBef>
              <a:spcAft>
                <a:spcPts val="0"/>
              </a:spcAft>
              <a:buClr>
                <a:srgbClr val="0C7B9C"/>
              </a:buClr>
              <a:buSzPts val="2100"/>
              <a:buFont typeface="Arial"/>
              <a:buNone/>
            </a:pPr>
            <a:r>
              <a:t/>
            </a:r>
            <a:endParaRPr b="0" i="0" sz="2800" u="none">
              <a:solidFill>
                <a:schemeClr val="dk1"/>
              </a:solidFill>
              <a:latin typeface="Arial"/>
              <a:ea typeface="Arial"/>
              <a:cs typeface="Arial"/>
              <a:sym typeface="Arial"/>
            </a:endParaRPr>
          </a:p>
          <a:p>
            <a:pPr indent="-158750" lvl="0" marL="292100" rtl="0" algn="l">
              <a:spcBef>
                <a:spcPts val="680"/>
              </a:spcBef>
              <a:spcAft>
                <a:spcPts val="0"/>
              </a:spcAft>
              <a:buSzPts val="2100"/>
              <a:buNone/>
            </a:pPr>
            <a:r>
              <a:t/>
            </a:r>
            <a:endParaRPr b="0" i="0" sz="2800" u="none">
              <a:solidFill>
                <a:schemeClr val="dk1"/>
              </a:solidFill>
              <a:latin typeface="Arial"/>
              <a:ea typeface="Arial"/>
              <a:cs typeface="Arial"/>
              <a:sym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1" name="Shape 1041"/>
        <p:cNvGrpSpPr/>
        <p:nvPr/>
      </p:nvGrpSpPr>
      <p:grpSpPr>
        <a:xfrm>
          <a:off x="0" y="0"/>
          <a:ext cx="0" cy="0"/>
          <a:chOff x="0" y="0"/>
          <a:chExt cx="0" cy="0"/>
        </a:xfrm>
      </p:grpSpPr>
      <p:sp>
        <p:nvSpPr>
          <p:cNvPr id="1042" name="Google Shape;1042;p69"/>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Data Fragmentation</a:t>
            </a:r>
            <a:endParaRPr/>
          </a:p>
        </p:txBody>
      </p:sp>
      <p:sp>
        <p:nvSpPr>
          <p:cNvPr id="1043" name="Google Shape;1043;p69"/>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Number of instances gets smaller as you traverse down the tree</a:t>
            </a:r>
            <a:endParaRPr/>
          </a:p>
          <a:p>
            <a:pPr indent="-158750" lvl="0" marL="292100" rtl="0" algn="l">
              <a:lnSpc>
                <a:spcPct val="100000"/>
              </a:lnSpc>
              <a:spcBef>
                <a:spcPts val="680"/>
              </a:spcBef>
              <a:spcAft>
                <a:spcPts val="0"/>
              </a:spcAft>
              <a:buClr>
                <a:srgbClr val="0C7B9C"/>
              </a:buClr>
              <a:buSzPts val="2100"/>
              <a:buFont typeface="Arial"/>
              <a:buNone/>
            </a:pPr>
            <a:r>
              <a:t/>
            </a:r>
            <a:endParaRPr b="0" i="0" sz="2800" u="none">
              <a:solidFill>
                <a:schemeClr val="dk1"/>
              </a:solidFill>
              <a:latin typeface="Arial"/>
              <a:ea typeface="Arial"/>
              <a:cs typeface="Arial"/>
              <a:sym typeface="Arial"/>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Number of instances at the leaf nodes could be too small to make any statistically significant decision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7"/>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Another Example of Decision Tree</a:t>
            </a:r>
            <a:endParaRPr/>
          </a:p>
        </p:txBody>
      </p:sp>
      <p:graphicFrame>
        <p:nvGraphicFramePr>
          <p:cNvPr id="147" name="Google Shape;147;p7"/>
          <p:cNvGraphicFramePr/>
          <p:nvPr/>
        </p:nvGraphicFramePr>
        <p:xfrm>
          <a:off x="457200" y="2133600"/>
          <a:ext cx="3565525" cy="3687762"/>
        </p:xfrm>
        <a:graphic>
          <a:graphicData uri="http://schemas.openxmlformats.org/presentationml/2006/ole">
            <mc:AlternateContent>
              <mc:Choice Requires="v">
                <p:oleObj r:id="rId4" imgH="3687762" imgW="3565525" progId="Word.Document.8" spid="_x0000_s1">
                  <p:embed/>
                </p:oleObj>
              </mc:Choice>
              <mc:Fallback>
                <p:oleObj r:id="rId5" imgH="3687762" imgW="3565525" progId="Word.Document.8">
                  <p:embed/>
                  <p:pic>
                    <p:nvPicPr>
                      <p:cNvPr id="147" name="Google Shape;147;p7"/>
                      <p:cNvPicPr preferRelativeResize="0"/>
                      <p:nvPr/>
                    </p:nvPicPr>
                    <p:blipFill rotWithShape="1">
                      <a:blip r:embed="rId6">
                        <a:alphaModFix/>
                      </a:blip>
                      <a:srcRect b="0" l="0" r="0" t="0"/>
                      <a:stretch/>
                    </p:blipFill>
                    <p:spPr>
                      <a:xfrm>
                        <a:off x="457200" y="2133600"/>
                        <a:ext cx="3565525" cy="3687762"/>
                      </a:xfrm>
                      <a:prstGeom prst="rect">
                        <a:avLst/>
                      </a:prstGeom>
                      <a:noFill/>
                      <a:ln>
                        <a:noFill/>
                      </a:ln>
                    </p:spPr>
                  </p:pic>
                </p:oleObj>
              </mc:Fallback>
            </mc:AlternateContent>
          </a:graphicData>
        </a:graphic>
      </p:graphicFrame>
      <p:sp>
        <p:nvSpPr>
          <p:cNvPr id="148" name="Google Shape;148;p7"/>
          <p:cNvSpPr txBox="1"/>
          <p:nvPr/>
        </p:nvSpPr>
        <p:spPr>
          <a:xfrm rot="-2460000">
            <a:off x="1066800" y="1509712"/>
            <a:ext cx="1257300"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006600"/>
              </a:buClr>
              <a:buSzPts val="1600"/>
              <a:buFont typeface="Arial"/>
              <a:buNone/>
            </a:pPr>
            <a:r>
              <a:rPr b="1" i="0" lang="en-US" sz="1600" u="none">
                <a:solidFill>
                  <a:srgbClr val="006600"/>
                </a:solidFill>
                <a:latin typeface="Arial"/>
                <a:ea typeface="Arial"/>
                <a:cs typeface="Arial"/>
                <a:sym typeface="Arial"/>
              </a:rPr>
              <a:t>categorical</a:t>
            </a:r>
            <a:endParaRPr/>
          </a:p>
        </p:txBody>
      </p:sp>
      <p:sp>
        <p:nvSpPr>
          <p:cNvPr id="149" name="Google Shape;149;p7"/>
          <p:cNvSpPr txBox="1"/>
          <p:nvPr/>
        </p:nvSpPr>
        <p:spPr>
          <a:xfrm rot="-2460000">
            <a:off x="1752600" y="1509712"/>
            <a:ext cx="1257300"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006600"/>
              </a:buClr>
              <a:buSzPts val="1600"/>
              <a:buFont typeface="Arial"/>
              <a:buNone/>
            </a:pPr>
            <a:r>
              <a:rPr b="1" i="0" lang="en-US" sz="1600" u="none">
                <a:solidFill>
                  <a:srgbClr val="006600"/>
                </a:solidFill>
                <a:latin typeface="Arial"/>
                <a:ea typeface="Arial"/>
                <a:cs typeface="Arial"/>
                <a:sym typeface="Arial"/>
              </a:rPr>
              <a:t>categorical</a:t>
            </a:r>
            <a:endParaRPr/>
          </a:p>
        </p:txBody>
      </p:sp>
      <p:sp>
        <p:nvSpPr>
          <p:cNvPr id="150" name="Google Shape;150;p7"/>
          <p:cNvSpPr txBox="1"/>
          <p:nvPr/>
        </p:nvSpPr>
        <p:spPr>
          <a:xfrm rot="-2460000">
            <a:off x="2590800" y="1509712"/>
            <a:ext cx="1277937"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006600"/>
              </a:buClr>
              <a:buSzPts val="1600"/>
              <a:buFont typeface="Arial"/>
              <a:buNone/>
            </a:pPr>
            <a:r>
              <a:rPr b="1" i="0" lang="en-US" sz="1600" u="none">
                <a:solidFill>
                  <a:srgbClr val="006600"/>
                </a:solidFill>
                <a:latin typeface="Arial"/>
                <a:ea typeface="Arial"/>
                <a:cs typeface="Arial"/>
                <a:sym typeface="Arial"/>
              </a:rPr>
              <a:t>continuous</a:t>
            </a:r>
            <a:endParaRPr/>
          </a:p>
        </p:txBody>
      </p:sp>
      <p:sp>
        <p:nvSpPr>
          <p:cNvPr id="151" name="Google Shape;151;p7"/>
          <p:cNvSpPr txBox="1"/>
          <p:nvPr/>
        </p:nvSpPr>
        <p:spPr>
          <a:xfrm rot="-2460000">
            <a:off x="3352800" y="1662112"/>
            <a:ext cx="692150"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006600"/>
              </a:buClr>
              <a:buSzPts val="1600"/>
              <a:buFont typeface="Arial"/>
              <a:buNone/>
            </a:pPr>
            <a:r>
              <a:rPr b="1" i="0" lang="en-US" sz="1600" u="none">
                <a:solidFill>
                  <a:srgbClr val="006600"/>
                </a:solidFill>
                <a:latin typeface="Arial"/>
                <a:ea typeface="Arial"/>
                <a:cs typeface="Arial"/>
                <a:sym typeface="Arial"/>
              </a:rPr>
              <a:t>class</a:t>
            </a:r>
            <a:endParaRPr/>
          </a:p>
        </p:txBody>
      </p:sp>
      <p:cxnSp>
        <p:nvCxnSpPr>
          <p:cNvPr id="152" name="Google Shape;152;p7"/>
          <p:cNvCxnSpPr/>
          <p:nvPr/>
        </p:nvCxnSpPr>
        <p:spPr>
          <a:xfrm>
            <a:off x="8005762" y="3497262"/>
            <a:ext cx="242887" cy="527050"/>
          </a:xfrm>
          <a:prstGeom prst="straightConnector1">
            <a:avLst/>
          </a:prstGeom>
          <a:noFill/>
          <a:ln cap="flat" cmpd="sng" w="12700">
            <a:solidFill>
              <a:srgbClr val="000000"/>
            </a:solidFill>
            <a:prstDash val="solid"/>
            <a:miter lim="800000"/>
            <a:headEnd len="med" w="med" type="none"/>
            <a:tailEnd len="med" w="med" type="triangle"/>
          </a:ln>
        </p:spPr>
      </p:cxnSp>
      <p:cxnSp>
        <p:nvCxnSpPr>
          <p:cNvPr id="153" name="Google Shape;153;p7"/>
          <p:cNvCxnSpPr/>
          <p:nvPr/>
        </p:nvCxnSpPr>
        <p:spPr>
          <a:xfrm flipH="1">
            <a:off x="6875462" y="3497262"/>
            <a:ext cx="323850" cy="527050"/>
          </a:xfrm>
          <a:prstGeom prst="straightConnector1">
            <a:avLst/>
          </a:prstGeom>
          <a:noFill/>
          <a:ln cap="flat" cmpd="sng" w="12700">
            <a:solidFill>
              <a:srgbClr val="000000"/>
            </a:solidFill>
            <a:prstDash val="solid"/>
            <a:miter lim="800000"/>
            <a:headEnd len="med" w="med" type="none"/>
            <a:tailEnd len="med" w="med" type="triangle"/>
          </a:ln>
        </p:spPr>
      </p:cxnSp>
      <p:cxnSp>
        <p:nvCxnSpPr>
          <p:cNvPr id="154" name="Google Shape;154;p7"/>
          <p:cNvCxnSpPr/>
          <p:nvPr/>
        </p:nvCxnSpPr>
        <p:spPr>
          <a:xfrm flipH="1">
            <a:off x="5881687" y="2733675"/>
            <a:ext cx="403225" cy="528637"/>
          </a:xfrm>
          <a:prstGeom prst="straightConnector1">
            <a:avLst/>
          </a:prstGeom>
          <a:noFill/>
          <a:ln cap="flat" cmpd="sng" w="12700">
            <a:solidFill>
              <a:srgbClr val="000000"/>
            </a:solidFill>
            <a:prstDash val="solid"/>
            <a:miter lim="800000"/>
            <a:headEnd len="med" w="med" type="none"/>
            <a:tailEnd len="med" w="med" type="triangle"/>
          </a:ln>
        </p:spPr>
      </p:cxnSp>
      <p:cxnSp>
        <p:nvCxnSpPr>
          <p:cNvPr id="155" name="Google Shape;155;p7"/>
          <p:cNvCxnSpPr/>
          <p:nvPr/>
        </p:nvCxnSpPr>
        <p:spPr>
          <a:xfrm>
            <a:off x="7092950" y="2733675"/>
            <a:ext cx="484187" cy="528637"/>
          </a:xfrm>
          <a:prstGeom prst="straightConnector1">
            <a:avLst/>
          </a:prstGeom>
          <a:noFill/>
          <a:ln cap="flat" cmpd="sng" w="12700">
            <a:solidFill>
              <a:srgbClr val="000000"/>
            </a:solidFill>
            <a:prstDash val="solid"/>
            <a:miter lim="800000"/>
            <a:headEnd len="med" w="med" type="none"/>
            <a:tailEnd len="med" w="med" type="triangle"/>
          </a:ln>
        </p:spPr>
      </p:cxnSp>
      <p:cxnSp>
        <p:nvCxnSpPr>
          <p:cNvPr id="156" name="Google Shape;156;p7"/>
          <p:cNvCxnSpPr/>
          <p:nvPr/>
        </p:nvCxnSpPr>
        <p:spPr>
          <a:xfrm>
            <a:off x="6043612" y="2006600"/>
            <a:ext cx="565150" cy="463550"/>
          </a:xfrm>
          <a:prstGeom prst="straightConnector1">
            <a:avLst/>
          </a:prstGeom>
          <a:noFill/>
          <a:ln cap="flat" cmpd="sng" w="12700">
            <a:solidFill>
              <a:srgbClr val="000000"/>
            </a:solidFill>
            <a:prstDash val="solid"/>
            <a:miter lim="800000"/>
            <a:headEnd len="med" w="med" type="none"/>
            <a:tailEnd len="med" w="med" type="triangle"/>
          </a:ln>
        </p:spPr>
      </p:cxnSp>
      <p:cxnSp>
        <p:nvCxnSpPr>
          <p:cNvPr id="157" name="Google Shape;157;p7"/>
          <p:cNvCxnSpPr/>
          <p:nvPr/>
        </p:nvCxnSpPr>
        <p:spPr>
          <a:xfrm flipH="1">
            <a:off x="4670425" y="2006600"/>
            <a:ext cx="565150" cy="463550"/>
          </a:xfrm>
          <a:prstGeom prst="straightConnector1">
            <a:avLst/>
          </a:prstGeom>
          <a:noFill/>
          <a:ln cap="flat" cmpd="sng" w="12700">
            <a:solidFill>
              <a:srgbClr val="000000"/>
            </a:solidFill>
            <a:prstDash val="solid"/>
            <a:miter lim="800000"/>
            <a:headEnd len="med" w="med" type="none"/>
            <a:tailEnd len="med" w="med" type="triangle"/>
          </a:ln>
        </p:spPr>
      </p:cxnSp>
      <p:sp>
        <p:nvSpPr>
          <p:cNvPr id="158" name="Google Shape;158;p7"/>
          <p:cNvSpPr txBox="1"/>
          <p:nvPr/>
        </p:nvSpPr>
        <p:spPr>
          <a:xfrm>
            <a:off x="5187950" y="1743075"/>
            <a:ext cx="936625" cy="349250"/>
          </a:xfrm>
          <a:prstGeom prst="rect">
            <a:avLst/>
          </a:prstGeom>
          <a:solidFill>
            <a:srgbClr val="FFFF00"/>
          </a:solid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2D1993"/>
              </a:buClr>
              <a:buSzPts val="1600"/>
              <a:buFont typeface="Arial"/>
              <a:buNone/>
            </a:pPr>
            <a:r>
              <a:rPr b="1" i="0" lang="en-US" sz="1600" u="none">
                <a:solidFill>
                  <a:srgbClr val="2D1993"/>
                </a:solidFill>
                <a:latin typeface="Arial"/>
                <a:ea typeface="Arial"/>
                <a:cs typeface="Arial"/>
                <a:sym typeface="Arial"/>
              </a:rPr>
              <a:t>MarSt</a:t>
            </a:r>
            <a:endParaRPr/>
          </a:p>
        </p:txBody>
      </p:sp>
      <p:sp>
        <p:nvSpPr>
          <p:cNvPr id="159" name="Google Shape;159;p7"/>
          <p:cNvSpPr txBox="1"/>
          <p:nvPr/>
        </p:nvSpPr>
        <p:spPr>
          <a:xfrm>
            <a:off x="6203950" y="2470150"/>
            <a:ext cx="935037" cy="349250"/>
          </a:xfrm>
          <a:prstGeom prst="rect">
            <a:avLst/>
          </a:prstGeom>
          <a:solidFill>
            <a:srgbClr val="FFFF00"/>
          </a:solid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2D1993"/>
              </a:buClr>
              <a:buSzPts val="1600"/>
              <a:buFont typeface="Arial"/>
              <a:buNone/>
            </a:pPr>
            <a:r>
              <a:rPr b="1" i="0" lang="en-US" sz="1600" u="none">
                <a:solidFill>
                  <a:srgbClr val="2D1993"/>
                </a:solidFill>
                <a:latin typeface="Arial"/>
                <a:ea typeface="Arial"/>
                <a:cs typeface="Arial"/>
                <a:sym typeface="Arial"/>
              </a:rPr>
              <a:t>Refund</a:t>
            </a:r>
            <a:endParaRPr/>
          </a:p>
        </p:txBody>
      </p:sp>
      <p:sp>
        <p:nvSpPr>
          <p:cNvPr id="160" name="Google Shape;160;p7"/>
          <p:cNvSpPr txBox="1"/>
          <p:nvPr/>
        </p:nvSpPr>
        <p:spPr>
          <a:xfrm>
            <a:off x="7118350" y="3232150"/>
            <a:ext cx="968375" cy="349250"/>
          </a:xfrm>
          <a:prstGeom prst="rect">
            <a:avLst/>
          </a:prstGeom>
          <a:solidFill>
            <a:srgbClr val="FFFF00"/>
          </a:solid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2D1993"/>
              </a:buClr>
              <a:buSzPts val="1600"/>
              <a:buFont typeface="Arial"/>
              <a:buNone/>
            </a:pPr>
            <a:r>
              <a:rPr b="1" i="0" lang="en-US" sz="1600" u="none">
                <a:solidFill>
                  <a:srgbClr val="2D1993"/>
                </a:solidFill>
                <a:latin typeface="Arial"/>
                <a:ea typeface="Arial"/>
                <a:cs typeface="Arial"/>
                <a:sym typeface="Arial"/>
              </a:rPr>
              <a:t>TaxInc</a:t>
            </a:r>
            <a:endParaRPr/>
          </a:p>
        </p:txBody>
      </p:sp>
      <p:sp>
        <p:nvSpPr>
          <p:cNvPr id="161" name="Google Shape;161;p7"/>
          <p:cNvSpPr/>
          <p:nvPr/>
        </p:nvSpPr>
        <p:spPr>
          <a:xfrm>
            <a:off x="8045450" y="4021137"/>
            <a:ext cx="627062" cy="366712"/>
          </a:xfrm>
          <a:prstGeom prst="roundRect">
            <a:avLst>
              <a:gd fmla="val 3622"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sp>
        <p:nvSpPr>
          <p:cNvPr id="162" name="Google Shape;162;p7"/>
          <p:cNvSpPr txBox="1"/>
          <p:nvPr/>
        </p:nvSpPr>
        <p:spPr>
          <a:xfrm>
            <a:off x="7969250" y="4021137"/>
            <a:ext cx="685800"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YES</a:t>
            </a:r>
            <a:endParaRPr/>
          </a:p>
        </p:txBody>
      </p:sp>
      <p:sp>
        <p:nvSpPr>
          <p:cNvPr id="163" name="Google Shape;163;p7"/>
          <p:cNvSpPr/>
          <p:nvPr/>
        </p:nvSpPr>
        <p:spPr>
          <a:xfrm>
            <a:off x="6553200" y="4038600"/>
            <a:ext cx="654050" cy="363537"/>
          </a:xfrm>
          <a:prstGeom prst="roundRect">
            <a:avLst>
              <a:gd fmla="val 16667"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sp>
        <p:nvSpPr>
          <p:cNvPr id="164" name="Google Shape;164;p7"/>
          <p:cNvSpPr txBox="1"/>
          <p:nvPr/>
        </p:nvSpPr>
        <p:spPr>
          <a:xfrm>
            <a:off x="6650037" y="4024312"/>
            <a:ext cx="488950"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NO</a:t>
            </a:r>
            <a:endParaRPr/>
          </a:p>
        </p:txBody>
      </p:sp>
      <p:sp>
        <p:nvSpPr>
          <p:cNvPr id="165" name="Google Shape;165;p7"/>
          <p:cNvSpPr/>
          <p:nvPr/>
        </p:nvSpPr>
        <p:spPr>
          <a:xfrm>
            <a:off x="4348162" y="2484437"/>
            <a:ext cx="685800" cy="347662"/>
          </a:xfrm>
          <a:prstGeom prst="roundRect">
            <a:avLst>
              <a:gd fmla="val 16667"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sp>
        <p:nvSpPr>
          <p:cNvPr id="166" name="Google Shape;166;p7"/>
          <p:cNvSpPr txBox="1"/>
          <p:nvPr/>
        </p:nvSpPr>
        <p:spPr>
          <a:xfrm>
            <a:off x="4443412" y="2470150"/>
            <a:ext cx="488950"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NO</a:t>
            </a:r>
            <a:endParaRPr/>
          </a:p>
        </p:txBody>
      </p:sp>
      <p:grpSp>
        <p:nvGrpSpPr>
          <p:cNvPr id="167" name="Google Shape;167;p7"/>
          <p:cNvGrpSpPr/>
          <p:nvPr/>
        </p:nvGrpSpPr>
        <p:grpSpPr>
          <a:xfrm>
            <a:off x="5594350" y="3232150"/>
            <a:ext cx="685800" cy="381000"/>
            <a:chOff x="4927" y="2340"/>
            <a:chExt cx="432" cy="240"/>
          </a:xfrm>
        </p:grpSpPr>
        <p:sp>
          <p:nvSpPr>
            <p:cNvPr id="168" name="Google Shape;168;p7"/>
            <p:cNvSpPr/>
            <p:nvPr/>
          </p:nvSpPr>
          <p:spPr>
            <a:xfrm>
              <a:off x="4927" y="2340"/>
              <a:ext cx="432" cy="240"/>
            </a:xfrm>
            <a:prstGeom prst="roundRect">
              <a:avLst>
                <a:gd fmla="val 16667"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sp>
          <p:nvSpPr>
            <p:cNvPr id="169" name="Google Shape;169;p7"/>
            <p:cNvSpPr txBox="1"/>
            <p:nvPr/>
          </p:nvSpPr>
          <p:spPr>
            <a:xfrm>
              <a:off x="4975" y="2340"/>
              <a:ext cx="308" cy="212"/>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NO</a:t>
              </a:r>
              <a:endParaRPr/>
            </a:p>
          </p:txBody>
        </p:sp>
      </p:grpSp>
      <p:sp>
        <p:nvSpPr>
          <p:cNvPr id="170" name="Google Shape;170;p7"/>
          <p:cNvSpPr txBox="1"/>
          <p:nvPr/>
        </p:nvSpPr>
        <p:spPr>
          <a:xfrm>
            <a:off x="5518150" y="2774950"/>
            <a:ext cx="533400"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Yes</a:t>
            </a:r>
            <a:endParaRPr/>
          </a:p>
        </p:txBody>
      </p:sp>
      <p:sp>
        <p:nvSpPr>
          <p:cNvPr id="171" name="Google Shape;171;p7"/>
          <p:cNvSpPr txBox="1"/>
          <p:nvPr/>
        </p:nvSpPr>
        <p:spPr>
          <a:xfrm>
            <a:off x="7270750" y="2698750"/>
            <a:ext cx="442912"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No</a:t>
            </a:r>
            <a:endParaRPr/>
          </a:p>
        </p:txBody>
      </p:sp>
      <p:sp>
        <p:nvSpPr>
          <p:cNvPr id="172" name="Google Shape;172;p7"/>
          <p:cNvSpPr txBox="1"/>
          <p:nvPr/>
        </p:nvSpPr>
        <p:spPr>
          <a:xfrm>
            <a:off x="4146550" y="1936750"/>
            <a:ext cx="930275"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Married</a:t>
            </a:r>
            <a:r>
              <a:rPr b="0" i="0" lang="en-US" sz="1600" u="none">
                <a:solidFill>
                  <a:schemeClr val="lt2"/>
                </a:solidFill>
                <a:latin typeface="Arial"/>
                <a:ea typeface="Arial"/>
                <a:cs typeface="Arial"/>
                <a:sym typeface="Arial"/>
              </a:rPr>
              <a:t> </a:t>
            </a:r>
            <a:endParaRPr/>
          </a:p>
        </p:txBody>
      </p:sp>
      <p:sp>
        <p:nvSpPr>
          <p:cNvPr id="173" name="Google Shape;173;p7"/>
          <p:cNvSpPr txBox="1"/>
          <p:nvPr/>
        </p:nvSpPr>
        <p:spPr>
          <a:xfrm>
            <a:off x="5746750" y="1708150"/>
            <a:ext cx="1398587" cy="581025"/>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Single, Divorced</a:t>
            </a:r>
            <a:endParaRPr/>
          </a:p>
        </p:txBody>
      </p:sp>
      <p:sp>
        <p:nvSpPr>
          <p:cNvPr id="174" name="Google Shape;174;p7"/>
          <p:cNvSpPr txBox="1"/>
          <p:nvPr/>
        </p:nvSpPr>
        <p:spPr>
          <a:xfrm>
            <a:off x="6353175" y="3562350"/>
            <a:ext cx="720725"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 80K</a:t>
            </a:r>
            <a:endParaRPr/>
          </a:p>
        </p:txBody>
      </p:sp>
      <p:sp>
        <p:nvSpPr>
          <p:cNvPr id="175" name="Google Shape;175;p7"/>
          <p:cNvSpPr txBox="1"/>
          <p:nvPr/>
        </p:nvSpPr>
        <p:spPr>
          <a:xfrm>
            <a:off x="8128000" y="3562350"/>
            <a:ext cx="720725"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&gt; 80K</a:t>
            </a:r>
            <a:endParaRPr/>
          </a:p>
        </p:txBody>
      </p:sp>
      <p:sp>
        <p:nvSpPr>
          <p:cNvPr id="176" name="Google Shape;176;p7"/>
          <p:cNvSpPr txBox="1"/>
          <p:nvPr/>
        </p:nvSpPr>
        <p:spPr>
          <a:xfrm>
            <a:off x="4343400" y="5029200"/>
            <a:ext cx="4419600" cy="641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3300"/>
              </a:buClr>
              <a:buSzPts val="1800"/>
              <a:buFont typeface="Arial"/>
              <a:buNone/>
            </a:pPr>
            <a:r>
              <a:rPr b="1" i="0" lang="en-US" sz="1800" u="none">
                <a:solidFill>
                  <a:srgbClr val="CC3300"/>
                </a:solidFill>
                <a:latin typeface="Arial"/>
                <a:ea typeface="Arial"/>
                <a:cs typeface="Arial"/>
                <a:sym typeface="Arial"/>
              </a:rPr>
              <a:t>There could be more than one tree that fits the same data!</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7" name="Shape 1047"/>
        <p:cNvGrpSpPr/>
        <p:nvPr/>
      </p:nvGrpSpPr>
      <p:grpSpPr>
        <a:xfrm>
          <a:off x="0" y="0"/>
          <a:ext cx="0" cy="0"/>
          <a:chOff x="0" y="0"/>
          <a:chExt cx="0" cy="0"/>
        </a:xfrm>
      </p:grpSpPr>
      <p:sp>
        <p:nvSpPr>
          <p:cNvPr id="1048" name="Google Shape;1048;p70"/>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Search Strategy</a:t>
            </a:r>
            <a:endParaRPr/>
          </a:p>
        </p:txBody>
      </p:sp>
      <p:sp>
        <p:nvSpPr>
          <p:cNvPr id="1049" name="Google Shape;1049;p70"/>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Finding an optimal decision tree is NP-hard</a:t>
            </a:r>
            <a:endParaRPr/>
          </a:p>
          <a:p>
            <a:pPr indent="-101600" lvl="4" marL="2057400" rtl="0" algn="l">
              <a:lnSpc>
                <a:spcPct val="100000"/>
              </a:lnSpc>
              <a:spcBef>
                <a:spcPts val="800"/>
              </a:spcBef>
              <a:spcAft>
                <a:spcPts val="0"/>
              </a:spcAft>
              <a:buClr>
                <a:schemeClr val="dk1"/>
              </a:buClr>
              <a:buSzPts val="2000"/>
              <a:buFont typeface="Times New Roman"/>
              <a:buNone/>
            </a:pPr>
            <a:r>
              <a:t/>
            </a:r>
            <a:endParaRPr b="0" i="0" sz="2000" u="none">
              <a:solidFill>
                <a:schemeClr val="dk1"/>
              </a:solidFill>
              <a:latin typeface="Times New Roman"/>
              <a:ea typeface="Times New Roman"/>
              <a:cs typeface="Times New Roman"/>
              <a:sym typeface="Times New Roman"/>
            </a:endParaRPr>
          </a:p>
          <a:p>
            <a:pPr indent="-292100" lvl="0" marL="292100" rtl="0" algn="l">
              <a:lnSpc>
                <a:spcPct val="100000"/>
              </a:lnSpc>
              <a:spcBef>
                <a:spcPts val="2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The algorithm presented so far uses a greedy, top-down, recursive partitioning strategy to induce a reasonable solution</a:t>
            </a:r>
            <a:endParaRPr/>
          </a:p>
          <a:p>
            <a:pPr indent="-101600" lvl="4" marL="2057400" rtl="0" algn="l">
              <a:lnSpc>
                <a:spcPct val="100000"/>
              </a:lnSpc>
              <a:spcBef>
                <a:spcPts val="800"/>
              </a:spcBef>
              <a:spcAft>
                <a:spcPts val="0"/>
              </a:spcAft>
              <a:buClr>
                <a:schemeClr val="dk1"/>
              </a:buClr>
              <a:buSzPts val="2000"/>
              <a:buFont typeface="Times New Roman"/>
              <a:buNone/>
            </a:pPr>
            <a:r>
              <a:t/>
            </a:r>
            <a:endParaRPr b="0" i="0" sz="2000" u="none">
              <a:solidFill>
                <a:schemeClr val="dk1"/>
              </a:solidFill>
              <a:latin typeface="Times New Roman"/>
              <a:ea typeface="Times New Roman"/>
              <a:cs typeface="Times New Roman"/>
              <a:sym typeface="Times New Roman"/>
            </a:endParaRPr>
          </a:p>
          <a:p>
            <a:pPr indent="-292100" lvl="0" marL="292100" rtl="0" algn="l">
              <a:lnSpc>
                <a:spcPct val="100000"/>
              </a:lnSpc>
              <a:spcBef>
                <a:spcPts val="2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Other strategies?</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Bottom-up</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Bi-directional</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3" name="Shape 1053"/>
        <p:cNvGrpSpPr/>
        <p:nvPr/>
      </p:nvGrpSpPr>
      <p:grpSpPr>
        <a:xfrm>
          <a:off x="0" y="0"/>
          <a:ext cx="0" cy="0"/>
          <a:chOff x="0" y="0"/>
          <a:chExt cx="0" cy="0"/>
        </a:xfrm>
      </p:grpSpPr>
      <p:sp>
        <p:nvSpPr>
          <p:cNvPr id="1054" name="Google Shape;1054;p71"/>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Expressiveness</a:t>
            </a:r>
            <a:endParaRPr/>
          </a:p>
        </p:txBody>
      </p:sp>
      <p:sp>
        <p:nvSpPr>
          <p:cNvPr id="1055" name="Google Shape;1055;p71"/>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90000"/>
              </a:lnSpc>
              <a:spcBef>
                <a:spcPts val="0"/>
              </a:spcBef>
              <a:spcAft>
                <a:spcPts val="0"/>
              </a:spcAft>
              <a:buClr>
                <a:srgbClr val="0C7B9C"/>
              </a:buClr>
              <a:buSzPts val="1800"/>
              <a:buFont typeface="Arial"/>
              <a:buChar char="●"/>
            </a:pPr>
            <a:r>
              <a:rPr b="0" i="0" lang="en-US" sz="2400" u="none">
                <a:solidFill>
                  <a:schemeClr val="dk1"/>
                </a:solidFill>
                <a:latin typeface="Arial"/>
                <a:ea typeface="Arial"/>
                <a:cs typeface="Arial"/>
                <a:sym typeface="Arial"/>
              </a:rPr>
              <a:t>Decision tree provides expressive representation for learning discrete-valued function</a:t>
            </a:r>
            <a:endParaRPr/>
          </a:p>
          <a:p>
            <a:pPr indent="-342900" lvl="1" marL="8001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But they do not generalize well to certain types of Boolean functions</a:t>
            </a:r>
            <a:endParaRPr/>
          </a:p>
          <a:p>
            <a:pPr indent="-88900" lvl="2" marL="914400" rtl="0" algn="l">
              <a:lnSpc>
                <a:spcPct val="90000"/>
              </a:lnSpc>
              <a:spcBef>
                <a:spcPts val="600"/>
              </a:spcBef>
              <a:spcAft>
                <a:spcPts val="0"/>
              </a:spcAft>
              <a:buClr>
                <a:srgbClr val="0C7B9C"/>
              </a:buClr>
              <a:buSzPts val="1400"/>
              <a:buFont typeface="Noto Sans Symbols"/>
              <a:buChar char="◆"/>
            </a:pPr>
            <a:r>
              <a:rPr b="0" i="0" lang="en-US" sz="2000" u="none">
                <a:solidFill>
                  <a:schemeClr val="dk1"/>
                </a:solidFill>
                <a:latin typeface="Arial"/>
                <a:ea typeface="Arial"/>
                <a:cs typeface="Arial"/>
                <a:sym typeface="Arial"/>
              </a:rPr>
              <a:t> Example: parity function: </a:t>
            </a:r>
            <a:endParaRPr/>
          </a:p>
          <a:p>
            <a:pPr indent="-228600" lvl="3" marL="1600200" rtl="0" algn="l">
              <a:lnSpc>
                <a:spcPct val="90000"/>
              </a:lnSpc>
              <a:spcBef>
                <a:spcPts val="7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Class = 1 if there is an even number of Boolean attributes with truth value = True</a:t>
            </a:r>
            <a:endParaRPr/>
          </a:p>
          <a:p>
            <a:pPr indent="-228600" lvl="3" marL="1600200" rtl="0" algn="l">
              <a:lnSpc>
                <a:spcPct val="9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Class = 0 if there is an odd number of Boolean attributes with truth value = True</a:t>
            </a:r>
            <a:endParaRPr/>
          </a:p>
          <a:p>
            <a:pPr indent="-88900" lvl="2" marL="914400" rtl="0" algn="l">
              <a:lnSpc>
                <a:spcPct val="90000"/>
              </a:lnSpc>
              <a:spcBef>
                <a:spcPts val="200"/>
              </a:spcBef>
              <a:spcAft>
                <a:spcPts val="0"/>
              </a:spcAft>
              <a:buClr>
                <a:srgbClr val="0C7B9C"/>
              </a:buClr>
              <a:buSzPts val="1400"/>
              <a:buFont typeface="Noto Sans Symbols"/>
              <a:buChar char="◆"/>
            </a:pPr>
            <a:r>
              <a:rPr b="0" i="0" lang="en-US" sz="2000" u="none">
                <a:solidFill>
                  <a:schemeClr val="dk1"/>
                </a:solidFill>
                <a:latin typeface="Arial"/>
                <a:ea typeface="Arial"/>
                <a:cs typeface="Arial"/>
                <a:sym typeface="Arial"/>
              </a:rPr>
              <a:t> For accurate modeling, must have a complete tree</a:t>
            </a:r>
            <a:endParaRPr/>
          </a:p>
          <a:p>
            <a:pPr indent="-114300" lvl="4" marL="2057400" rtl="0" algn="l">
              <a:lnSpc>
                <a:spcPct val="90000"/>
              </a:lnSpc>
              <a:spcBef>
                <a:spcPts val="760"/>
              </a:spcBef>
              <a:spcAft>
                <a:spcPts val="0"/>
              </a:spcAft>
              <a:buClr>
                <a:schemeClr val="dk1"/>
              </a:buClr>
              <a:buSzPts val="1800"/>
              <a:buFont typeface="Times New Roman"/>
              <a:buNone/>
            </a:pPr>
            <a:r>
              <a:t/>
            </a:r>
            <a:endParaRPr b="0" i="0" sz="1800" u="none">
              <a:solidFill>
                <a:schemeClr val="dk1"/>
              </a:solidFill>
              <a:latin typeface="Times New Roman"/>
              <a:ea typeface="Times New Roman"/>
              <a:cs typeface="Times New Roman"/>
              <a:sym typeface="Times New Roman"/>
            </a:endParaRPr>
          </a:p>
          <a:p>
            <a:pPr indent="-292100" lvl="0" marL="292100" rtl="0" algn="l">
              <a:lnSpc>
                <a:spcPct val="90000"/>
              </a:lnSpc>
              <a:spcBef>
                <a:spcPts val="240"/>
              </a:spcBef>
              <a:spcAft>
                <a:spcPts val="0"/>
              </a:spcAft>
              <a:buClr>
                <a:srgbClr val="0C7B9C"/>
              </a:buClr>
              <a:buSzPts val="1800"/>
              <a:buFont typeface="Arial"/>
              <a:buChar char="●"/>
            </a:pPr>
            <a:r>
              <a:rPr b="0" i="0" lang="en-US" sz="2400" u="none">
                <a:solidFill>
                  <a:schemeClr val="dk1"/>
                </a:solidFill>
                <a:latin typeface="Arial"/>
                <a:ea typeface="Arial"/>
                <a:cs typeface="Arial"/>
                <a:sym typeface="Arial"/>
              </a:rPr>
              <a:t>Not expressive enough for modeling continuous variables</a:t>
            </a:r>
            <a:endParaRPr/>
          </a:p>
          <a:p>
            <a:pPr indent="-342900" lvl="1" marL="8001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Particularly when test condition involves only a single attribute at-a-time</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9" name="Shape 1059"/>
        <p:cNvGrpSpPr/>
        <p:nvPr/>
      </p:nvGrpSpPr>
      <p:grpSpPr>
        <a:xfrm>
          <a:off x="0" y="0"/>
          <a:ext cx="0" cy="0"/>
          <a:chOff x="0" y="0"/>
          <a:chExt cx="0" cy="0"/>
        </a:xfrm>
      </p:grpSpPr>
      <p:sp>
        <p:nvSpPr>
          <p:cNvPr id="1060" name="Google Shape;1060;p72"/>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Decision Boundary</a:t>
            </a:r>
            <a:endParaRPr/>
          </a:p>
        </p:txBody>
      </p:sp>
      <p:graphicFrame>
        <p:nvGraphicFramePr>
          <p:cNvPr id="1061" name="Google Shape;1061;p72"/>
          <p:cNvGraphicFramePr/>
          <p:nvPr/>
        </p:nvGraphicFramePr>
        <p:xfrm>
          <a:off x="457200" y="1143000"/>
          <a:ext cx="8318500" cy="3573462"/>
        </p:xfrm>
        <a:graphic>
          <a:graphicData uri="http://schemas.openxmlformats.org/presentationml/2006/ole">
            <mc:AlternateContent>
              <mc:Choice Requires="v">
                <p:oleObj r:id="rId4" imgH="3573462" imgW="8318500" progId="Visio.Drawing.6" spid="_x0000_s1">
                  <p:embed/>
                </p:oleObj>
              </mc:Choice>
              <mc:Fallback>
                <p:oleObj r:id="rId5" imgH="3573462" imgW="8318500" progId="Visio.Drawing.6">
                  <p:embed/>
                  <p:pic>
                    <p:nvPicPr>
                      <p:cNvPr id="1061" name="Google Shape;1061;p72"/>
                      <p:cNvPicPr preferRelativeResize="0"/>
                      <p:nvPr>
                        <p:ph idx="1" type="body"/>
                      </p:nvPr>
                    </p:nvPicPr>
                    <p:blipFill rotWithShape="1">
                      <a:blip r:embed="rId6">
                        <a:alphaModFix/>
                      </a:blip>
                      <a:srcRect b="0" l="0" r="0" t="0"/>
                      <a:stretch/>
                    </p:blipFill>
                    <p:spPr>
                      <a:xfrm>
                        <a:off x="457200" y="1143000"/>
                        <a:ext cx="8318500" cy="3573462"/>
                      </a:xfrm>
                      <a:prstGeom prst="rect">
                        <a:avLst/>
                      </a:prstGeom>
                      <a:noFill/>
                      <a:ln>
                        <a:noFill/>
                      </a:ln>
                    </p:spPr>
                  </p:pic>
                </p:oleObj>
              </mc:Fallback>
            </mc:AlternateContent>
          </a:graphicData>
        </a:graphic>
      </p:graphicFrame>
      <p:sp>
        <p:nvSpPr>
          <p:cNvPr id="1062" name="Google Shape;1062;p72"/>
          <p:cNvSpPr txBox="1"/>
          <p:nvPr/>
        </p:nvSpPr>
        <p:spPr>
          <a:xfrm>
            <a:off x="533400" y="4876800"/>
            <a:ext cx="8001000" cy="1328737"/>
          </a:xfrm>
          <a:prstGeom prst="rect">
            <a:avLst/>
          </a:prstGeom>
          <a:noFill/>
          <a:ln>
            <a:noFill/>
          </a:ln>
        </p:spPr>
        <p:txBody>
          <a:bodyPr anchorCtr="0" anchor="t" bIns="45700" lIns="91425" spcFirstLastPara="1" rIns="91425" wrap="square" tIns="45700">
            <a:spAutoFit/>
          </a:bodyPr>
          <a:lstStyle/>
          <a:p>
            <a:pPr indent="-114300" lvl="0" marL="0" marR="0" rtl="0" algn="l">
              <a:lnSpc>
                <a:spcPct val="100000"/>
              </a:lnSpc>
              <a:spcBef>
                <a:spcPts val="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 Border line between two neighboring regions of different classes is known as decision boundary</a:t>
            </a:r>
            <a:endParaRPr/>
          </a:p>
          <a:p>
            <a:pPr indent="-114300" lvl="0" marL="0" marR="0" rtl="0" algn="l">
              <a:lnSpc>
                <a:spcPct val="100000"/>
              </a:lnSpc>
              <a:spcBef>
                <a:spcPts val="90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 Decision boundary is parallel to axes because test condition involves a single attribute at-a-time</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6" name="Shape 1066"/>
        <p:cNvGrpSpPr/>
        <p:nvPr/>
      </p:nvGrpSpPr>
      <p:grpSpPr>
        <a:xfrm>
          <a:off x="0" y="0"/>
          <a:ext cx="0" cy="0"/>
          <a:chOff x="0" y="0"/>
          <a:chExt cx="0" cy="0"/>
        </a:xfrm>
      </p:grpSpPr>
      <p:sp>
        <p:nvSpPr>
          <p:cNvPr id="1067" name="Google Shape;1067;p73"/>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Oblique Decision Trees</a:t>
            </a:r>
            <a:endParaRPr/>
          </a:p>
        </p:txBody>
      </p:sp>
      <p:pic>
        <p:nvPicPr>
          <p:cNvPr id="1068" name="Google Shape;1068;p73"/>
          <p:cNvPicPr preferRelativeResize="0"/>
          <p:nvPr/>
        </p:nvPicPr>
        <p:blipFill rotWithShape="1">
          <a:blip r:embed="rId3">
            <a:alphaModFix/>
          </a:blip>
          <a:srcRect b="5882" l="7352" r="7353" t="6653"/>
          <a:stretch/>
        </p:blipFill>
        <p:spPr>
          <a:xfrm>
            <a:off x="228600" y="1066800"/>
            <a:ext cx="4953000" cy="3810000"/>
          </a:xfrm>
          <a:prstGeom prst="rect">
            <a:avLst/>
          </a:prstGeom>
          <a:noFill/>
          <a:ln>
            <a:noFill/>
          </a:ln>
        </p:spPr>
      </p:pic>
      <p:grpSp>
        <p:nvGrpSpPr>
          <p:cNvPr id="1069" name="Google Shape;1069;p73"/>
          <p:cNvGrpSpPr/>
          <p:nvPr/>
        </p:nvGrpSpPr>
        <p:grpSpPr>
          <a:xfrm>
            <a:off x="5638800" y="1981200"/>
            <a:ext cx="3200400" cy="2286000"/>
            <a:chOff x="3552" y="1248"/>
            <a:chExt cx="2016" cy="1440"/>
          </a:xfrm>
        </p:grpSpPr>
        <p:sp>
          <p:nvSpPr>
            <p:cNvPr id="1070" name="Google Shape;1070;p73"/>
            <p:cNvSpPr/>
            <p:nvPr/>
          </p:nvSpPr>
          <p:spPr>
            <a:xfrm>
              <a:off x="4080" y="1248"/>
              <a:ext cx="1008" cy="480"/>
            </a:xfrm>
            <a:prstGeom prst="ellipse">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x + y &lt; 1</a:t>
              </a:r>
              <a:endParaRPr/>
            </a:p>
          </p:txBody>
        </p:sp>
        <p:cxnSp>
          <p:nvCxnSpPr>
            <p:cNvPr id="1071" name="Google Shape;1071;p73"/>
            <p:cNvCxnSpPr/>
            <p:nvPr/>
          </p:nvCxnSpPr>
          <p:spPr>
            <a:xfrm flipH="1">
              <a:off x="4032" y="1728"/>
              <a:ext cx="528" cy="480"/>
            </a:xfrm>
            <a:prstGeom prst="straightConnector1">
              <a:avLst/>
            </a:prstGeom>
            <a:noFill/>
            <a:ln cap="flat" cmpd="sng" w="12700">
              <a:solidFill>
                <a:schemeClr val="dk1"/>
              </a:solidFill>
              <a:prstDash val="solid"/>
              <a:miter lim="800000"/>
              <a:headEnd len="med" w="med" type="none"/>
              <a:tailEnd len="med" w="med" type="triangle"/>
            </a:ln>
          </p:spPr>
        </p:cxnSp>
        <p:cxnSp>
          <p:nvCxnSpPr>
            <p:cNvPr id="1072" name="Google Shape;1072;p73"/>
            <p:cNvCxnSpPr/>
            <p:nvPr/>
          </p:nvCxnSpPr>
          <p:spPr>
            <a:xfrm>
              <a:off x="4560" y="1728"/>
              <a:ext cx="624" cy="432"/>
            </a:xfrm>
            <a:prstGeom prst="straightConnector1">
              <a:avLst/>
            </a:prstGeom>
            <a:noFill/>
            <a:ln cap="flat" cmpd="sng" w="12700">
              <a:solidFill>
                <a:schemeClr val="dk1"/>
              </a:solidFill>
              <a:prstDash val="solid"/>
              <a:miter lim="800000"/>
              <a:headEnd len="med" w="med" type="none"/>
              <a:tailEnd len="med" w="med" type="triangle"/>
            </a:ln>
          </p:spPr>
        </p:cxnSp>
        <p:sp>
          <p:nvSpPr>
            <p:cNvPr id="1073" name="Google Shape;1073;p73"/>
            <p:cNvSpPr txBox="1"/>
            <p:nvPr/>
          </p:nvSpPr>
          <p:spPr>
            <a:xfrm>
              <a:off x="3552" y="2208"/>
              <a:ext cx="816" cy="480"/>
            </a:xfrm>
            <a:prstGeom prst="rect">
              <a:avLst/>
            </a:prstGeom>
            <a:noFill/>
            <a:ln cap="flat" cmpd="sng" w="25400">
              <a:solidFill>
                <a:srgbClr val="1C5A6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Class = </a:t>
              </a:r>
              <a:r>
                <a:rPr b="1" i="0" lang="en-US" sz="2400" u="none">
                  <a:solidFill>
                    <a:srgbClr val="FF0000"/>
                  </a:solidFill>
                  <a:latin typeface="Arial"/>
                  <a:ea typeface="Arial"/>
                  <a:cs typeface="Arial"/>
                  <a:sym typeface="Arial"/>
                </a:rPr>
                <a:t>+</a:t>
              </a:r>
              <a:r>
                <a:rPr b="1" i="0" lang="en-US" sz="1800" u="none">
                  <a:solidFill>
                    <a:schemeClr val="dk1"/>
                  </a:solidFill>
                  <a:latin typeface="Arial"/>
                  <a:ea typeface="Arial"/>
                  <a:cs typeface="Arial"/>
                  <a:sym typeface="Arial"/>
                </a:rPr>
                <a:t> </a:t>
              </a:r>
              <a:endParaRPr/>
            </a:p>
          </p:txBody>
        </p:sp>
        <p:sp>
          <p:nvSpPr>
            <p:cNvPr id="1074" name="Google Shape;1074;p73"/>
            <p:cNvSpPr txBox="1"/>
            <p:nvPr/>
          </p:nvSpPr>
          <p:spPr>
            <a:xfrm>
              <a:off x="4752" y="2208"/>
              <a:ext cx="816" cy="480"/>
            </a:xfrm>
            <a:prstGeom prst="rect">
              <a:avLst/>
            </a:prstGeom>
            <a:noFill/>
            <a:ln cap="flat" cmpd="sng" w="25400">
              <a:solidFill>
                <a:srgbClr val="1C5A6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Class =     </a:t>
              </a:r>
              <a:endParaRPr/>
            </a:p>
          </p:txBody>
        </p:sp>
        <p:sp>
          <p:nvSpPr>
            <p:cNvPr id="1075" name="Google Shape;1075;p73"/>
            <p:cNvSpPr/>
            <p:nvPr/>
          </p:nvSpPr>
          <p:spPr>
            <a:xfrm>
              <a:off x="5376" y="2400"/>
              <a:ext cx="96" cy="96"/>
            </a:xfrm>
            <a:prstGeom prst="ellipse">
              <a:avLst/>
            </a:prstGeom>
            <a:solidFill>
              <a:srgbClr val="0000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grpSp>
      <p:sp>
        <p:nvSpPr>
          <p:cNvPr id="1076" name="Google Shape;1076;p73"/>
          <p:cNvSpPr txBox="1"/>
          <p:nvPr/>
        </p:nvSpPr>
        <p:spPr>
          <a:xfrm>
            <a:off x="533400" y="5056187"/>
            <a:ext cx="8001000" cy="1192212"/>
          </a:xfrm>
          <a:prstGeom prst="rect">
            <a:avLst/>
          </a:prstGeom>
          <a:noFill/>
          <a:ln>
            <a:noFill/>
          </a:ln>
        </p:spPr>
        <p:txBody>
          <a:bodyPr anchorCtr="0" anchor="t" bIns="45700" lIns="91425" spcFirstLastPara="1" rIns="91425" wrap="square" tIns="45700">
            <a:spAutoFit/>
          </a:bodyPr>
          <a:lstStyle/>
          <a:p>
            <a:pPr indent="-114300" lvl="0" marL="0" marR="0" rtl="0" algn="l">
              <a:lnSpc>
                <a:spcPct val="100000"/>
              </a:lnSpc>
              <a:spcBef>
                <a:spcPts val="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 Test condition may involve multiple attributes</a:t>
            </a:r>
            <a:endParaRPr/>
          </a:p>
          <a:p>
            <a:pPr indent="-114300" lvl="0" marL="0" marR="0" rtl="0" algn="l">
              <a:lnSpc>
                <a:spcPct val="100000"/>
              </a:lnSpc>
              <a:spcBef>
                <a:spcPts val="90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 More expressive representation</a:t>
            </a:r>
            <a:endParaRPr/>
          </a:p>
          <a:p>
            <a:pPr indent="-114300" lvl="0" marL="0" marR="0" rtl="0" algn="l">
              <a:lnSpc>
                <a:spcPct val="100000"/>
              </a:lnSpc>
              <a:spcBef>
                <a:spcPts val="90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 Finding optimal test condition is computationally expensive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0" name="Shape 1080"/>
        <p:cNvGrpSpPr/>
        <p:nvPr/>
      </p:nvGrpSpPr>
      <p:grpSpPr>
        <a:xfrm>
          <a:off x="0" y="0"/>
          <a:ext cx="0" cy="0"/>
          <a:chOff x="0" y="0"/>
          <a:chExt cx="0" cy="0"/>
        </a:xfrm>
      </p:grpSpPr>
      <p:sp>
        <p:nvSpPr>
          <p:cNvPr id="1081" name="Google Shape;1081;p74"/>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Tree Replication</a:t>
            </a:r>
            <a:endParaRPr/>
          </a:p>
        </p:txBody>
      </p:sp>
      <p:graphicFrame>
        <p:nvGraphicFramePr>
          <p:cNvPr id="1082" name="Google Shape;1082;p74"/>
          <p:cNvGraphicFramePr/>
          <p:nvPr/>
        </p:nvGraphicFramePr>
        <p:xfrm>
          <a:off x="914400" y="1128712"/>
          <a:ext cx="5867400" cy="4319587"/>
        </p:xfrm>
        <a:graphic>
          <a:graphicData uri="http://schemas.openxmlformats.org/presentationml/2006/ole">
            <mc:AlternateContent>
              <mc:Choice Requires="v">
                <p:oleObj r:id="rId4" imgH="4319587" imgW="5867400" progId="Visio.Drawing.6" spid="_x0000_s1">
                  <p:embed/>
                </p:oleObj>
              </mc:Choice>
              <mc:Fallback>
                <p:oleObj r:id="rId5" imgH="4319587" imgW="5867400" progId="Visio.Drawing.6">
                  <p:embed/>
                  <p:pic>
                    <p:nvPicPr>
                      <p:cNvPr id="1082" name="Google Shape;1082;p74"/>
                      <p:cNvPicPr preferRelativeResize="0"/>
                      <p:nvPr/>
                    </p:nvPicPr>
                    <p:blipFill rotWithShape="1">
                      <a:blip r:embed="rId6">
                        <a:alphaModFix/>
                      </a:blip>
                      <a:srcRect b="0" l="0" r="0" t="0"/>
                      <a:stretch/>
                    </p:blipFill>
                    <p:spPr>
                      <a:xfrm>
                        <a:off x="914400" y="1128712"/>
                        <a:ext cx="5867400" cy="4319587"/>
                      </a:xfrm>
                      <a:prstGeom prst="rect">
                        <a:avLst/>
                      </a:prstGeom>
                      <a:noFill/>
                      <a:ln>
                        <a:noFill/>
                      </a:ln>
                    </p:spPr>
                  </p:pic>
                </p:oleObj>
              </mc:Fallback>
            </mc:AlternateContent>
          </a:graphicData>
        </a:graphic>
      </p:graphicFrame>
      <p:sp>
        <p:nvSpPr>
          <p:cNvPr id="1083" name="Google Shape;1083;p74"/>
          <p:cNvSpPr txBox="1"/>
          <p:nvPr/>
        </p:nvSpPr>
        <p:spPr>
          <a:xfrm>
            <a:off x="533400" y="5805487"/>
            <a:ext cx="8001000" cy="366712"/>
          </a:xfrm>
          <a:prstGeom prst="rect">
            <a:avLst/>
          </a:prstGeom>
          <a:noFill/>
          <a:ln>
            <a:noFill/>
          </a:ln>
        </p:spPr>
        <p:txBody>
          <a:bodyPr anchorCtr="0" anchor="t" bIns="45700" lIns="91425" spcFirstLastPara="1" rIns="91425" wrap="square" tIns="45700">
            <a:spAutoFit/>
          </a:bodyPr>
          <a:lstStyle/>
          <a:p>
            <a:pPr indent="-114300" lvl="0" marL="0" marR="0" rtl="0" algn="l">
              <a:lnSpc>
                <a:spcPct val="100000"/>
              </a:lnSpc>
              <a:spcBef>
                <a:spcPts val="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 Same subtree appears in multiple branches</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7" name="Shape 1087"/>
        <p:cNvGrpSpPr/>
        <p:nvPr/>
      </p:nvGrpSpPr>
      <p:grpSpPr>
        <a:xfrm>
          <a:off x="0" y="0"/>
          <a:ext cx="0" cy="0"/>
          <a:chOff x="0" y="0"/>
          <a:chExt cx="0" cy="0"/>
        </a:xfrm>
      </p:grpSpPr>
      <p:sp>
        <p:nvSpPr>
          <p:cNvPr id="1088" name="Google Shape;1088;p75"/>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Model Evaluation</a:t>
            </a:r>
            <a:endParaRPr/>
          </a:p>
        </p:txBody>
      </p:sp>
      <p:sp>
        <p:nvSpPr>
          <p:cNvPr id="1089" name="Google Shape;1089;p75"/>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Metrics for Performance Evaluation</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How to evaluate the performance of a model?</a:t>
            </a:r>
            <a:endParaRPr/>
          </a:p>
          <a:p>
            <a:pPr indent="-342900" lvl="1" marL="800100" rtl="0" algn="l">
              <a:lnSpc>
                <a:spcPct val="100000"/>
              </a:lnSpc>
              <a:spcBef>
                <a:spcPts val="680"/>
              </a:spcBef>
              <a:spcAft>
                <a:spcPts val="0"/>
              </a:spcAft>
              <a:buSzPts val="2800"/>
              <a:buNone/>
            </a:pPr>
            <a:r>
              <a:t/>
            </a:r>
            <a:endParaRPr b="0" i="0" sz="2800" u="none">
              <a:solidFill>
                <a:schemeClr val="dk1"/>
              </a:solidFill>
              <a:latin typeface="Arial"/>
              <a:ea typeface="Arial"/>
              <a:cs typeface="Arial"/>
              <a:sym typeface="Arial"/>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Methods for Performance Evaluation</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How to obtain reliable estimates?</a:t>
            </a:r>
            <a:endParaRPr/>
          </a:p>
          <a:p>
            <a:pPr indent="-165100" lvl="1" marL="800100" rtl="0" algn="l">
              <a:lnSpc>
                <a:spcPct val="100000"/>
              </a:lnSpc>
              <a:spcBef>
                <a:spcPts val="680"/>
              </a:spcBef>
              <a:spcAft>
                <a:spcPts val="0"/>
              </a:spcAft>
              <a:buClr>
                <a:srgbClr val="0C7B9C"/>
              </a:buClr>
              <a:buSzPts val="2800"/>
              <a:buFont typeface="Arial"/>
              <a:buNone/>
            </a:pPr>
            <a:r>
              <a:t/>
            </a:r>
            <a:endParaRPr b="0" i="0" sz="2800" u="none">
              <a:solidFill>
                <a:schemeClr val="dk1"/>
              </a:solidFill>
              <a:latin typeface="Arial"/>
              <a:ea typeface="Arial"/>
              <a:cs typeface="Arial"/>
              <a:sym typeface="Arial"/>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Methods for Model Comparison</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How to compare the relative performance among competing models?</a:t>
            </a:r>
            <a:endParaRPr/>
          </a:p>
          <a:p>
            <a:pPr indent="-158750" lvl="0" marL="292100" rtl="0" algn="l">
              <a:spcBef>
                <a:spcPts val="680"/>
              </a:spcBef>
              <a:spcAft>
                <a:spcPts val="0"/>
              </a:spcAft>
              <a:buSzPts val="2100"/>
              <a:buNone/>
            </a:pPr>
            <a:r>
              <a:t/>
            </a:r>
            <a:endParaRPr b="0" i="0" sz="2800" u="none">
              <a:solidFill>
                <a:schemeClr val="dk1"/>
              </a:solidFill>
              <a:latin typeface="Arial"/>
              <a:ea typeface="Arial"/>
              <a:cs typeface="Arial"/>
              <a:sym typeface="Arial"/>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3" name="Shape 1093"/>
        <p:cNvGrpSpPr/>
        <p:nvPr/>
      </p:nvGrpSpPr>
      <p:grpSpPr>
        <a:xfrm>
          <a:off x="0" y="0"/>
          <a:ext cx="0" cy="0"/>
          <a:chOff x="0" y="0"/>
          <a:chExt cx="0" cy="0"/>
        </a:xfrm>
      </p:grpSpPr>
      <p:sp>
        <p:nvSpPr>
          <p:cNvPr id="1094" name="Google Shape;1094;p76"/>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Model Evaluation</a:t>
            </a:r>
            <a:endParaRPr/>
          </a:p>
        </p:txBody>
      </p:sp>
      <p:sp>
        <p:nvSpPr>
          <p:cNvPr id="1095" name="Google Shape;1095;p76"/>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2100"/>
              <a:buFont typeface="Arial"/>
              <a:buChar char="●"/>
            </a:pPr>
            <a:r>
              <a:rPr b="0" i="0" lang="en-US" sz="2800" u="none">
                <a:solidFill>
                  <a:srgbClr val="FF0000"/>
                </a:solidFill>
                <a:latin typeface="Arial"/>
                <a:ea typeface="Arial"/>
                <a:cs typeface="Arial"/>
                <a:sym typeface="Arial"/>
              </a:rPr>
              <a:t>Metrics for Performance Evaluation</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How to evaluate the performance of a model?</a:t>
            </a:r>
            <a:endParaRPr/>
          </a:p>
          <a:p>
            <a:pPr indent="-342900" lvl="1" marL="800100" rtl="0" algn="l">
              <a:lnSpc>
                <a:spcPct val="100000"/>
              </a:lnSpc>
              <a:spcBef>
                <a:spcPts val="680"/>
              </a:spcBef>
              <a:spcAft>
                <a:spcPts val="0"/>
              </a:spcAft>
              <a:buSzPts val="2800"/>
              <a:buNone/>
            </a:pPr>
            <a:r>
              <a:t/>
            </a:r>
            <a:endParaRPr b="0" i="0" sz="2800" u="none">
              <a:solidFill>
                <a:schemeClr val="dk1"/>
              </a:solidFill>
              <a:latin typeface="Arial"/>
              <a:ea typeface="Arial"/>
              <a:cs typeface="Arial"/>
              <a:sym typeface="Arial"/>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Methods for Performance Evaluation</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How to obtain reliable estimates?</a:t>
            </a:r>
            <a:endParaRPr/>
          </a:p>
          <a:p>
            <a:pPr indent="-165100" lvl="1" marL="800100" rtl="0" algn="l">
              <a:lnSpc>
                <a:spcPct val="100000"/>
              </a:lnSpc>
              <a:spcBef>
                <a:spcPts val="680"/>
              </a:spcBef>
              <a:spcAft>
                <a:spcPts val="0"/>
              </a:spcAft>
              <a:buClr>
                <a:srgbClr val="0C7B9C"/>
              </a:buClr>
              <a:buSzPts val="2800"/>
              <a:buFont typeface="Arial"/>
              <a:buNone/>
            </a:pPr>
            <a:r>
              <a:t/>
            </a:r>
            <a:endParaRPr b="0" i="0" sz="2800" u="none">
              <a:solidFill>
                <a:schemeClr val="dk1"/>
              </a:solidFill>
              <a:latin typeface="Arial"/>
              <a:ea typeface="Arial"/>
              <a:cs typeface="Arial"/>
              <a:sym typeface="Arial"/>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Methods for Model Comparison</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How to compare the relative performance among competing models?</a:t>
            </a:r>
            <a:endParaRPr/>
          </a:p>
          <a:p>
            <a:pPr indent="-158750" lvl="0" marL="292100" rtl="0" algn="l">
              <a:spcBef>
                <a:spcPts val="680"/>
              </a:spcBef>
              <a:spcAft>
                <a:spcPts val="0"/>
              </a:spcAft>
              <a:buSzPts val="2100"/>
              <a:buNone/>
            </a:pPr>
            <a:r>
              <a:t/>
            </a:r>
            <a:endParaRPr b="0" i="0" sz="2800" u="none">
              <a:solidFill>
                <a:schemeClr val="dk1"/>
              </a:solidFill>
              <a:latin typeface="Arial"/>
              <a:ea typeface="Arial"/>
              <a:cs typeface="Arial"/>
              <a:sym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9" name="Shape 1099"/>
        <p:cNvGrpSpPr/>
        <p:nvPr/>
      </p:nvGrpSpPr>
      <p:grpSpPr>
        <a:xfrm>
          <a:off x="0" y="0"/>
          <a:ext cx="0" cy="0"/>
          <a:chOff x="0" y="0"/>
          <a:chExt cx="0" cy="0"/>
        </a:xfrm>
      </p:grpSpPr>
      <p:sp>
        <p:nvSpPr>
          <p:cNvPr id="1100" name="Google Shape;1100;p77"/>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Metrics for Performance Evaluation</a:t>
            </a:r>
            <a:endParaRPr/>
          </a:p>
        </p:txBody>
      </p:sp>
      <p:sp>
        <p:nvSpPr>
          <p:cNvPr id="1101" name="Google Shape;1101;p77"/>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Focus on the predictive capability of a model</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Rather than how fast it takes to classify or build models, scalability, etc.</a:t>
            </a:r>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Confusion Matrix:</a:t>
            </a:r>
            <a:endParaRPr/>
          </a:p>
        </p:txBody>
      </p:sp>
      <p:graphicFrame>
        <p:nvGraphicFramePr>
          <p:cNvPr id="1102" name="Google Shape;1102;p77"/>
          <p:cNvGraphicFramePr/>
          <p:nvPr/>
        </p:nvGraphicFramePr>
        <p:xfrm>
          <a:off x="381000" y="3378200"/>
          <a:ext cx="3000000" cy="3000000"/>
        </p:xfrm>
        <a:graphic>
          <a:graphicData uri="http://schemas.openxmlformats.org/drawingml/2006/table">
            <a:tbl>
              <a:tblPr>
                <a:noFill/>
                <a:tableStyleId>{5260BAB5-B68E-41A5-88EA-80EA7D256577}</a:tableStyleId>
              </a:tblPr>
              <a:tblGrid>
                <a:gridCol w="1524000"/>
                <a:gridCol w="1524000"/>
                <a:gridCol w="1524000"/>
                <a:gridCol w="1524000"/>
              </a:tblGrid>
              <a:tr h="660400">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gridSpan="3">
                  <a:txBody>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PREDICTED CLASS</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hMerge="1"/>
                <a:tc hMerge="1"/>
              </a:tr>
              <a:tr h="685800">
                <a:tc rowSpan="3">
                  <a:txBody>
                    <a:bodyPr/>
                    <a:lstStyle/>
                    <a:p>
                      <a:pPr indent="0" lvl="0" marL="0" marR="0" rtl="0" algn="ctr">
                        <a:lnSpc>
                          <a:spcPct val="100000"/>
                        </a:lnSpc>
                        <a:spcBef>
                          <a:spcPts val="0"/>
                        </a:spcBef>
                        <a:spcAft>
                          <a:spcPts val="0"/>
                        </a:spcAft>
                        <a:buClr>
                          <a:schemeClr val="dk1"/>
                        </a:buClr>
                        <a:buSzPts val="2400"/>
                        <a:buFont typeface="Arial"/>
                        <a:buNone/>
                      </a:pPr>
                      <a:br>
                        <a:rPr b="0" i="0" lang="en-US" sz="2400" u="none">
                          <a:solidFill>
                            <a:schemeClr val="dk1"/>
                          </a:solidFill>
                          <a:latin typeface="Arial"/>
                          <a:ea typeface="Arial"/>
                          <a:cs typeface="Arial"/>
                          <a:sym typeface="Arial"/>
                        </a:rPr>
                      </a:br>
                      <a:endParaRPr/>
                    </a:p>
                    <a:p>
                      <a:pPr indent="0" lvl="0" marL="0" marR="0" rtl="0" algn="ctr">
                        <a:lnSpc>
                          <a:spcPct val="100000"/>
                        </a:lnSpc>
                        <a:spcBef>
                          <a:spcPts val="64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ACTUAL</a:t>
                      </a:r>
                      <a:br>
                        <a:rPr b="0" i="0" lang="en-US" sz="2400" u="none">
                          <a:solidFill>
                            <a:schemeClr val="dk1"/>
                          </a:solidFill>
                          <a:latin typeface="Arial"/>
                          <a:ea typeface="Arial"/>
                          <a:cs typeface="Arial"/>
                          <a:sym typeface="Arial"/>
                        </a:rPr>
                      </a:br>
                      <a:r>
                        <a:rPr b="0" i="0" lang="en-US" sz="2400" u="none">
                          <a:solidFill>
                            <a:schemeClr val="dk1"/>
                          </a:solidFill>
                          <a:latin typeface="Arial"/>
                          <a:ea typeface="Arial"/>
                          <a:cs typeface="Arial"/>
                          <a:sym typeface="Arial"/>
                        </a:rPr>
                        <a:t>CLASS</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Class=Yes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Class=No</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73100">
                <a:tc vMerge="1"/>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Class=Yes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b</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74700">
                <a:tc vMerge="1"/>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Class=No</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d</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1103" name="Google Shape;1103;p77"/>
          <p:cNvSpPr txBox="1"/>
          <p:nvPr/>
        </p:nvSpPr>
        <p:spPr>
          <a:xfrm>
            <a:off x="6629400" y="4292600"/>
            <a:ext cx="2209800" cy="12620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a: TP (true positive)</a:t>
            </a:r>
            <a:endParaRPr/>
          </a:p>
          <a:p>
            <a:pPr indent="0" lvl="0" marL="0" marR="0" rtl="0" algn="l">
              <a:lnSpc>
                <a:spcPct val="100000"/>
              </a:lnSpc>
              <a:spcBef>
                <a:spcPts val="70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b: FN (false negative)</a:t>
            </a:r>
            <a:endParaRPr/>
          </a:p>
          <a:p>
            <a:pPr indent="0" lvl="0" marL="0" marR="0" rtl="0" algn="l">
              <a:lnSpc>
                <a:spcPct val="100000"/>
              </a:lnSpc>
              <a:spcBef>
                <a:spcPts val="70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c: FP (false positive)</a:t>
            </a:r>
            <a:endParaRPr/>
          </a:p>
          <a:p>
            <a:pPr indent="0" lvl="0" marL="0" marR="0" rtl="0" algn="l">
              <a:lnSpc>
                <a:spcPct val="100000"/>
              </a:lnSpc>
              <a:spcBef>
                <a:spcPts val="70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d: TN (true negative)</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7" name="Shape 1107"/>
        <p:cNvGrpSpPr/>
        <p:nvPr/>
      </p:nvGrpSpPr>
      <p:grpSpPr>
        <a:xfrm>
          <a:off x="0" y="0"/>
          <a:ext cx="0" cy="0"/>
          <a:chOff x="0" y="0"/>
          <a:chExt cx="0" cy="0"/>
        </a:xfrm>
      </p:grpSpPr>
      <p:sp>
        <p:nvSpPr>
          <p:cNvPr id="1108" name="Google Shape;1108;p78"/>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Metrics for Performance Evaluation…</a:t>
            </a:r>
            <a:endParaRPr/>
          </a:p>
        </p:txBody>
      </p:sp>
      <p:sp>
        <p:nvSpPr>
          <p:cNvPr id="1109" name="Google Shape;1109;p78"/>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p>
            <a:pPr indent="-158750" lvl="0" marL="292100" rtl="0" algn="l">
              <a:lnSpc>
                <a:spcPct val="100000"/>
              </a:lnSpc>
              <a:spcBef>
                <a:spcPts val="0"/>
              </a:spcBef>
              <a:spcAft>
                <a:spcPts val="0"/>
              </a:spcAft>
              <a:buClr>
                <a:srgbClr val="0C7B9C"/>
              </a:buClr>
              <a:buSzPts val="2100"/>
              <a:buFont typeface="Arial"/>
              <a:buNone/>
            </a:pPr>
            <a:r>
              <a:t/>
            </a:r>
            <a:endParaRPr b="0" i="0" sz="2800" u="none">
              <a:solidFill>
                <a:schemeClr val="dk1"/>
              </a:solidFill>
              <a:latin typeface="Arial"/>
              <a:ea typeface="Arial"/>
              <a:cs typeface="Arial"/>
              <a:sym typeface="Arial"/>
            </a:endParaRPr>
          </a:p>
          <a:p>
            <a:pPr indent="-158750" lvl="0" marL="292100" rtl="0" algn="l">
              <a:lnSpc>
                <a:spcPct val="100000"/>
              </a:lnSpc>
              <a:spcBef>
                <a:spcPts val="680"/>
              </a:spcBef>
              <a:spcAft>
                <a:spcPts val="0"/>
              </a:spcAft>
              <a:buClr>
                <a:srgbClr val="0C7B9C"/>
              </a:buClr>
              <a:buSzPts val="2100"/>
              <a:buFont typeface="Arial"/>
              <a:buNone/>
            </a:pPr>
            <a:r>
              <a:t/>
            </a:r>
            <a:endParaRPr b="0" i="0" sz="2800" u="none">
              <a:solidFill>
                <a:schemeClr val="dk1"/>
              </a:solidFill>
              <a:latin typeface="Arial"/>
              <a:ea typeface="Arial"/>
              <a:cs typeface="Arial"/>
              <a:sym typeface="Arial"/>
            </a:endParaRPr>
          </a:p>
          <a:p>
            <a:pPr indent="-158750" lvl="0" marL="292100" rtl="0" algn="l">
              <a:lnSpc>
                <a:spcPct val="100000"/>
              </a:lnSpc>
              <a:spcBef>
                <a:spcPts val="680"/>
              </a:spcBef>
              <a:spcAft>
                <a:spcPts val="0"/>
              </a:spcAft>
              <a:buClr>
                <a:srgbClr val="0C7B9C"/>
              </a:buClr>
              <a:buSzPts val="2100"/>
              <a:buFont typeface="Arial"/>
              <a:buNone/>
            </a:pPr>
            <a:r>
              <a:t/>
            </a:r>
            <a:endParaRPr b="0" i="0" sz="2800" u="none">
              <a:solidFill>
                <a:schemeClr val="dk1"/>
              </a:solidFill>
              <a:latin typeface="Arial"/>
              <a:ea typeface="Arial"/>
              <a:cs typeface="Arial"/>
              <a:sym typeface="Arial"/>
            </a:endParaRPr>
          </a:p>
          <a:p>
            <a:pPr indent="-158750" lvl="0" marL="292100" rtl="0" algn="l">
              <a:lnSpc>
                <a:spcPct val="100000"/>
              </a:lnSpc>
              <a:spcBef>
                <a:spcPts val="680"/>
              </a:spcBef>
              <a:spcAft>
                <a:spcPts val="0"/>
              </a:spcAft>
              <a:buClr>
                <a:srgbClr val="0C7B9C"/>
              </a:buClr>
              <a:buSzPts val="2100"/>
              <a:buFont typeface="Arial"/>
              <a:buNone/>
            </a:pPr>
            <a:r>
              <a:t/>
            </a:r>
            <a:endParaRPr b="0" i="0" sz="2800" u="none">
              <a:solidFill>
                <a:schemeClr val="dk1"/>
              </a:solidFill>
              <a:latin typeface="Arial"/>
              <a:ea typeface="Arial"/>
              <a:cs typeface="Arial"/>
              <a:sym typeface="Arial"/>
            </a:endParaRPr>
          </a:p>
          <a:p>
            <a:pPr indent="-158750" lvl="0" marL="292100" rtl="0" algn="l">
              <a:lnSpc>
                <a:spcPct val="100000"/>
              </a:lnSpc>
              <a:spcBef>
                <a:spcPts val="680"/>
              </a:spcBef>
              <a:spcAft>
                <a:spcPts val="0"/>
              </a:spcAft>
              <a:buClr>
                <a:srgbClr val="0C7B9C"/>
              </a:buClr>
              <a:buSzPts val="2100"/>
              <a:buFont typeface="Arial"/>
              <a:buNone/>
            </a:pPr>
            <a:r>
              <a:t/>
            </a:r>
            <a:endParaRPr b="0" i="0" sz="2800" u="none">
              <a:solidFill>
                <a:schemeClr val="dk1"/>
              </a:solidFill>
              <a:latin typeface="Arial"/>
              <a:ea typeface="Arial"/>
              <a:cs typeface="Arial"/>
              <a:sym typeface="Arial"/>
            </a:endParaRPr>
          </a:p>
          <a:p>
            <a:pPr indent="-158750" lvl="0" marL="292100" rtl="0" algn="l">
              <a:lnSpc>
                <a:spcPct val="100000"/>
              </a:lnSpc>
              <a:spcBef>
                <a:spcPts val="680"/>
              </a:spcBef>
              <a:spcAft>
                <a:spcPts val="0"/>
              </a:spcAft>
              <a:buClr>
                <a:srgbClr val="0C7B9C"/>
              </a:buClr>
              <a:buSzPts val="2100"/>
              <a:buFont typeface="Arial"/>
              <a:buNone/>
            </a:pPr>
            <a:r>
              <a:t/>
            </a:r>
            <a:endParaRPr b="0" i="0" sz="2800" u="none">
              <a:solidFill>
                <a:schemeClr val="dk1"/>
              </a:solidFill>
              <a:latin typeface="Arial"/>
              <a:ea typeface="Arial"/>
              <a:cs typeface="Arial"/>
              <a:sym typeface="Arial"/>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Most widely-used metric:</a:t>
            </a:r>
            <a:endParaRPr/>
          </a:p>
          <a:p>
            <a:pPr indent="-158750" lvl="0" marL="292100" rtl="0" algn="l">
              <a:spcBef>
                <a:spcPts val="680"/>
              </a:spcBef>
              <a:spcAft>
                <a:spcPts val="0"/>
              </a:spcAft>
              <a:buSzPts val="2100"/>
              <a:buNone/>
            </a:pPr>
            <a:r>
              <a:t/>
            </a:r>
            <a:endParaRPr b="0" i="0" sz="2800" u="none">
              <a:solidFill>
                <a:schemeClr val="dk1"/>
              </a:solidFill>
              <a:latin typeface="Arial"/>
              <a:ea typeface="Arial"/>
              <a:cs typeface="Arial"/>
              <a:sym typeface="Arial"/>
            </a:endParaRPr>
          </a:p>
        </p:txBody>
      </p:sp>
      <p:graphicFrame>
        <p:nvGraphicFramePr>
          <p:cNvPr id="1110" name="Google Shape;1110;p78"/>
          <p:cNvGraphicFramePr/>
          <p:nvPr/>
        </p:nvGraphicFramePr>
        <p:xfrm>
          <a:off x="1524000" y="1219200"/>
          <a:ext cx="3000000" cy="3000000"/>
        </p:xfrm>
        <a:graphic>
          <a:graphicData uri="http://schemas.openxmlformats.org/drawingml/2006/table">
            <a:tbl>
              <a:tblPr>
                <a:noFill/>
                <a:tableStyleId>{5260BAB5-B68E-41A5-88EA-80EA7D256577}</a:tableStyleId>
              </a:tblPr>
              <a:tblGrid>
                <a:gridCol w="1524000"/>
                <a:gridCol w="1524000"/>
                <a:gridCol w="1524000"/>
                <a:gridCol w="1524000"/>
              </a:tblGrid>
              <a:tr h="660400">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gridSpan="3">
                  <a:txBody>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PREDICTED CLASS</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hMerge="1"/>
                <a:tc hMerge="1"/>
              </a:tr>
              <a:tr h="685800">
                <a:tc rowSpan="3">
                  <a:txBody>
                    <a:bodyPr/>
                    <a:lstStyle/>
                    <a:p>
                      <a:pPr indent="0" lvl="0" marL="0" marR="0" rtl="0" algn="ctr">
                        <a:lnSpc>
                          <a:spcPct val="100000"/>
                        </a:lnSpc>
                        <a:spcBef>
                          <a:spcPts val="0"/>
                        </a:spcBef>
                        <a:spcAft>
                          <a:spcPts val="0"/>
                        </a:spcAft>
                        <a:buClr>
                          <a:schemeClr val="dk1"/>
                        </a:buClr>
                        <a:buSzPts val="2400"/>
                        <a:buFont typeface="Arial"/>
                        <a:buNone/>
                      </a:pPr>
                      <a:br>
                        <a:rPr b="0" i="0" lang="en-US" sz="2400" u="none">
                          <a:solidFill>
                            <a:schemeClr val="dk1"/>
                          </a:solidFill>
                          <a:latin typeface="Arial"/>
                          <a:ea typeface="Arial"/>
                          <a:cs typeface="Arial"/>
                          <a:sym typeface="Arial"/>
                        </a:rPr>
                      </a:br>
                      <a:endParaRPr/>
                    </a:p>
                    <a:p>
                      <a:pPr indent="0" lvl="0" marL="0" marR="0" rtl="0" algn="ctr">
                        <a:lnSpc>
                          <a:spcPct val="100000"/>
                        </a:lnSpc>
                        <a:spcBef>
                          <a:spcPts val="64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ACTUAL</a:t>
                      </a:r>
                      <a:br>
                        <a:rPr b="0" i="0" lang="en-US" sz="2400" u="none">
                          <a:solidFill>
                            <a:schemeClr val="dk1"/>
                          </a:solidFill>
                          <a:latin typeface="Arial"/>
                          <a:ea typeface="Arial"/>
                          <a:cs typeface="Arial"/>
                          <a:sym typeface="Arial"/>
                        </a:rPr>
                      </a:br>
                      <a:r>
                        <a:rPr b="0" i="0" lang="en-US" sz="2400" u="none">
                          <a:solidFill>
                            <a:schemeClr val="dk1"/>
                          </a:solidFill>
                          <a:latin typeface="Arial"/>
                          <a:ea typeface="Arial"/>
                          <a:cs typeface="Arial"/>
                          <a:sym typeface="Arial"/>
                        </a:rPr>
                        <a:t>CLASS</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Class=Yes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Class=No</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01675">
                <a:tc vMerge="1"/>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Class=Yes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a</a:t>
                      </a:r>
                      <a:br>
                        <a:rPr b="0" i="0" lang="en-US" sz="2000" u="none">
                          <a:solidFill>
                            <a:schemeClr val="dk1"/>
                          </a:solidFill>
                          <a:latin typeface="Arial"/>
                          <a:ea typeface="Arial"/>
                          <a:cs typeface="Arial"/>
                          <a:sym typeface="Arial"/>
                        </a:rPr>
                      </a:br>
                      <a:r>
                        <a:rPr b="0" i="0" lang="en-US" sz="2000" u="none">
                          <a:solidFill>
                            <a:srgbClr val="FF0000"/>
                          </a:solidFill>
                          <a:latin typeface="Arial"/>
                          <a:ea typeface="Arial"/>
                          <a:cs typeface="Arial"/>
                          <a:sym typeface="Arial"/>
                        </a:rPr>
                        <a:t>(TP)</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b</a:t>
                      </a:r>
                      <a:br>
                        <a:rPr b="0" i="0" lang="en-US" sz="2000" u="none">
                          <a:solidFill>
                            <a:schemeClr val="dk1"/>
                          </a:solidFill>
                          <a:latin typeface="Arial"/>
                          <a:ea typeface="Arial"/>
                          <a:cs typeface="Arial"/>
                          <a:sym typeface="Arial"/>
                        </a:rPr>
                      </a:br>
                      <a:r>
                        <a:rPr b="0" i="0" lang="en-US" sz="2000" u="none">
                          <a:solidFill>
                            <a:srgbClr val="FF0000"/>
                          </a:solidFill>
                          <a:latin typeface="Arial"/>
                          <a:ea typeface="Arial"/>
                          <a:cs typeface="Arial"/>
                          <a:sym typeface="Arial"/>
                        </a:rPr>
                        <a:t>(FN)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74700">
                <a:tc vMerge="1"/>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Class=No</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c</a:t>
                      </a:r>
                      <a:br>
                        <a:rPr b="0" i="0" lang="en-US" sz="2000" u="none">
                          <a:solidFill>
                            <a:schemeClr val="dk1"/>
                          </a:solidFill>
                          <a:latin typeface="Arial"/>
                          <a:ea typeface="Arial"/>
                          <a:cs typeface="Arial"/>
                          <a:sym typeface="Arial"/>
                        </a:rPr>
                      </a:br>
                      <a:r>
                        <a:rPr b="0" i="0" lang="en-US" sz="2000" u="none">
                          <a:solidFill>
                            <a:srgbClr val="FF0000"/>
                          </a:solidFill>
                          <a:latin typeface="Arial"/>
                          <a:ea typeface="Arial"/>
                          <a:cs typeface="Arial"/>
                          <a:sym typeface="Arial"/>
                        </a:rPr>
                        <a:t>(FP)</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d</a:t>
                      </a:r>
                      <a:br>
                        <a:rPr b="0" i="0" lang="en-US" sz="2000" u="none">
                          <a:solidFill>
                            <a:schemeClr val="dk1"/>
                          </a:solidFill>
                          <a:latin typeface="Arial"/>
                          <a:ea typeface="Arial"/>
                          <a:cs typeface="Arial"/>
                          <a:sym typeface="Arial"/>
                        </a:rPr>
                      </a:br>
                      <a:r>
                        <a:rPr b="0" i="0" lang="en-US" sz="2000" u="none">
                          <a:solidFill>
                            <a:srgbClr val="FF0000"/>
                          </a:solidFill>
                          <a:latin typeface="Arial"/>
                          <a:ea typeface="Arial"/>
                          <a:cs typeface="Arial"/>
                          <a:sym typeface="Arial"/>
                        </a:rPr>
                        <a:t>(TN)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pic>
        <p:nvPicPr>
          <p:cNvPr id="1111" name="Google Shape;1111;p78"/>
          <p:cNvPicPr preferRelativeResize="0"/>
          <p:nvPr/>
        </p:nvPicPr>
        <p:blipFill rotWithShape="1">
          <a:blip r:embed="rId3">
            <a:alphaModFix/>
          </a:blip>
          <a:srcRect b="0" l="0" r="0" t="0"/>
          <a:stretch/>
        </p:blipFill>
        <p:spPr>
          <a:xfrm>
            <a:off x="609600" y="5105400"/>
            <a:ext cx="7583487" cy="969962"/>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5" name="Shape 1115"/>
        <p:cNvGrpSpPr/>
        <p:nvPr/>
      </p:nvGrpSpPr>
      <p:grpSpPr>
        <a:xfrm>
          <a:off x="0" y="0"/>
          <a:ext cx="0" cy="0"/>
          <a:chOff x="0" y="0"/>
          <a:chExt cx="0" cy="0"/>
        </a:xfrm>
      </p:grpSpPr>
      <p:sp>
        <p:nvSpPr>
          <p:cNvPr id="1116" name="Google Shape;1116;p79"/>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Limitation of Accuracy</a:t>
            </a:r>
            <a:endParaRPr/>
          </a:p>
        </p:txBody>
      </p:sp>
      <p:sp>
        <p:nvSpPr>
          <p:cNvPr id="1117" name="Google Shape;1117;p79"/>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Consider a 2-class problem</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Number of Class 0 examples = 9990</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Number of Class 1 examples = 10</a:t>
            </a:r>
            <a:endParaRPr/>
          </a:p>
          <a:p>
            <a:pPr indent="-165100" lvl="1" marL="800100" rtl="0" algn="l">
              <a:lnSpc>
                <a:spcPct val="100000"/>
              </a:lnSpc>
              <a:spcBef>
                <a:spcPts val="680"/>
              </a:spcBef>
              <a:spcAft>
                <a:spcPts val="0"/>
              </a:spcAft>
              <a:buClr>
                <a:srgbClr val="0C7B9C"/>
              </a:buClr>
              <a:buSzPts val="2800"/>
              <a:buFont typeface="Arial"/>
              <a:buNone/>
            </a:pPr>
            <a:r>
              <a:t/>
            </a:r>
            <a:endParaRPr b="0" i="0" sz="2800" u="none">
              <a:solidFill>
                <a:schemeClr val="dk1"/>
              </a:solidFill>
              <a:latin typeface="Arial"/>
              <a:ea typeface="Arial"/>
              <a:cs typeface="Arial"/>
              <a:sym typeface="Arial"/>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If model predicts everything to be class 0, accuracy is 9990/10000 = 99.9 %</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Accuracy is misleading because model does not detect any class 1 example</a:t>
            </a:r>
            <a:endParaRPr/>
          </a:p>
          <a:p>
            <a:pPr indent="-158750" lvl="0" marL="292100" rtl="0" algn="l">
              <a:lnSpc>
                <a:spcPct val="100000"/>
              </a:lnSpc>
              <a:spcBef>
                <a:spcPts val="680"/>
              </a:spcBef>
              <a:spcAft>
                <a:spcPts val="0"/>
              </a:spcAft>
              <a:buClr>
                <a:srgbClr val="0C7B9C"/>
              </a:buClr>
              <a:buSzPts val="2100"/>
              <a:buFont typeface="Arial"/>
              <a:buNone/>
            </a:pPr>
            <a:r>
              <a:t/>
            </a:r>
            <a:endParaRPr b="0" i="0" sz="2800" u="none">
              <a:solidFill>
                <a:schemeClr val="dk1"/>
              </a:solidFill>
              <a:latin typeface="Arial"/>
              <a:ea typeface="Arial"/>
              <a:cs typeface="Arial"/>
              <a:sym typeface="Arial"/>
            </a:endParaRPr>
          </a:p>
          <a:p>
            <a:pPr indent="-158750" lvl="0" marL="292100" rtl="0" algn="l">
              <a:spcBef>
                <a:spcPts val="680"/>
              </a:spcBef>
              <a:spcAft>
                <a:spcPts val="0"/>
              </a:spcAft>
              <a:buSzPts val="2100"/>
              <a:buNone/>
            </a:pPr>
            <a:r>
              <a:t/>
            </a:r>
            <a:endParaRPr b="0" i="0" sz="2800" u="non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8"/>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Decision Tree Classification Task</a:t>
            </a:r>
            <a:endParaRPr/>
          </a:p>
        </p:txBody>
      </p:sp>
      <p:graphicFrame>
        <p:nvGraphicFramePr>
          <p:cNvPr id="182" name="Google Shape;182;p8"/>
          <p:cNvGraphicFramePr/>
          <p:nvPr/>
        </p:nvGraphicFramePr>
        <p:xfrm>
          <a:off x="1093787" y="1143000"/>
          <a:ext cx="6951662" cy="5181600"/>
        </p:xfrm>
        <a:graphic>
          <a:graphicData uri="http://schemas.openxmlformats.org/presentationml/2006/ole">
            <mc:AlternateContent>
              <mc:Choice Requires="v">
                <p:oleObj r:id="rId4" imgH="5181600" imgW="6951662" progId="Visio.Drawing.6" spid="_x0000_s1">
                  <p:embed/>
                </p:oleObj>
              </mc:Choice>
              <mc:Fallback>
                <p:oleObj r:id="rId5" imgH="5181600" imgW="6951662" progId="Visio.Drawing.6">
                  <p:embed/>
                  <p:pic>
                    <p:nvPicPr>
                      <p:cNvPr id="182" name="Google Shape;182;p8"/>
                      <p:cNvPicPr preferRelativeResize="0"/>
                      <p:nvPr>
                        <p:ph idx="1" type="body"/>
                      </p:nvPr>
                    </p:nvPicPr>
                    <p:blipFill rotWithShape="1">
                      <a:blip r:embed="rId6">
                        <a:alphaModFix/>
                      </a:blip>
                      <a:srcRect b="0" l="0" r="0" t="0"/>
                      <a:stretch/>
                    </p:blipFill>
                    <p:spPr>
                      <a:xfrm>
                        <a:off x="1093787" y="1143000"/>
                        <a:ext cx="6951662" cy="5181600"/>
                      </a:xfrm>
                      <a:prstGeom prst="rect">
                        <a:avLst/>
                      </a:prstGeom>
                      <a:noFill/>
                      <a:ln>
                        <a:noFill/>
                      </a:ln>
                    </p:spPr>
                  </p:pic>
                </p:oleObj>
              </mc:Fallback>
            </mc:AlternateContent>
          </a:graphicData>
        </a:graphic>
      </p:graphicFrame>
      <p:cxnSp>
        <p:nvCxnSpPr>
          <p:cNvPr id="183" name="Google Shape;183;p8"/>
          <p:cNvCxnSpPr/>
          <p:nvPr/>
        </p:nvCxnSpPr>
        <p:spPr>
          <a:xfrm rot="10800000">
            <a:off x="6019800" y="4724400"/>
            <a:ext cx="0" cy="685800"/>
          </a:xfrm>
          <a:prstGeom prst="straightConnector1">
            <a:avLst/>
          </a:prstGeom>
          <a:noFill/>
          <a:ln cap="flat" cmpd="sng" w="63500">
            <a:solidFill>
              <a:srgbClr val="FF0000"/>
            </a:solidFill>
            <a:prstDash val="solid"/>
            <a:miter lim="800000"/>
            <a:headEnd len="med" w="med" type="none"/>
            <a:tailEnd len="med" w="med" type="triangle"/>
          </a:ln>
        </p:spPr>
      </p:cxnSp>
      <p:sp>
        <p:nvSpPr>
          <p:cNvPr id="184" name="Google Shape;184;p8"/>
          <p:cNvSpPr txBox="1"/>
          <p:nvPr/>
        </p:nvSpPr>
        <p:spPr>
          <a:xfrm>
            <a:off x="7086600" y="4114800"/>
            <a:ext cx="1219200" cy="5175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Decision Tree</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1" name="Shape 1121"/>
        <p:cNvGrpSpPr/>
        <p:nvPr/>
      </p:nvGrpSpPr>
      <p:grpSpPr>
        <a:xfrm>
          <a:off x="0" y="0"/>
          <a:ext cx="0" cy="0"/>
          <a:chOff x="0" y="0"/>
          <a:chExt cx="0" cy="0"/>
        </a:xfrm>
      </p:grpSpPr>
      <p:sp>
        <p:nvSpPr>
          <p:cNvPr id="1122" name="Google Shape;1122;p80"/>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Cost Matrix</a:t>
            </a:r>
            <a:endParaRPr/>
          </a:p>
        </p:txBody>
      </p:sp>
      <p:graphicFrame>
        <p:nvGraphicFramePr>
          <p:cNvPr id="1123" name="Google Shape;1123;p80"/>
          <p:cNvGraphicFramePr/>
          <p:nvPr/>
        </p:nvGraphicFramePr>
        <p:xfrm>
          <a:off x="1447800" y="1625600"/>
          <a:ext cx="3000000" cy="3000000"/>
        </p:xfrm>
        <a:graphic>
          <a:graphicData uri="http://schemas.openxmlformats.org/drawingml/2006/table">
            <a:tbl>
              <a:tblPr>
                <a:noFill/>
                <a:tableStyleId>{5260BAB5-B68E-41A5-88EA-80EA7D256577}</a:tableStyleId>
              </a:tblPr>
              <a:tblGrid>
                <a:gridCol w="1524000"/>
                <a:gridCol w="1524000"/>
                <a:gridCol w="1524000"/>
                <a:gridCol w="1524000"/>
              </a:tblGrid>
              <a:tr h="660400">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gridSpan="3">
                  <a:txBody>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      PREDICTED CLASS</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hMerge="1"/>
                <a:tc hMerge="1"/>
              </a:tr>
              <a:tr h="685800">
                <a:tc rowSpan="3">
                  <a:txBody>
                    <a:bodyPr/>
                    <a:lstStyle/>
                    <a:p>
                      <a:pPr indent="0" lvl="0" marL="0" marR="0" rtl="0" algn="ctr">
                        <a:lnSpc>
                          <a:spcPct val="100000"/>
                        </a:lnSpc>
                        <a:spcBef>
                          <a:spcPts val="0"/>
                        </a:spcBef>
                        <a:spcAft>
                          <a:spcPts val="0"/>
                        </a:spcAft>
                        <a:buClr>
                          <a:schemeClr val="dk1"/>
                        </a:buClr>
                        <a:buSzPts val="2400"/>
                        <a:buFont typeface="Arial"/>
                        <a:buNone/>
                      </a:pPr>
                      <a:br>
                        <a:rPr b="0" i="0" lang="en-US" sz="2400" u="none">
                          <a:solidFill>
                            <a:schemeClr val="dk1"/>
                          </a:solidFill>
                          <a:latin typeface="Arial"/>
                          <a:ea typeface="Arial"/>
                          <a:cs typeface="Arial"/>
                          <a:sym typeface="Arial"/>
                        </a:rPr>
                      </a:br>
                      <a:endParaRPr/>
                    </a:p>
                    <a:p>
                      <a:pPr indent="0" lvl="0" marL="0" marR="0" rtl="0" algn="ctr">
                        <a:lnSpc>
                          <a:spcPct val="100000"/>
                        </a:lnSpc>
                        <a:spcBef>
                          <a:spcPts val="64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ACTUAL</a:t>
                      </a:r>
                      <a:br>
                        <a:rPr b="0" i="0" lang="en-US" sz="2400" u="none">
                          <a:solidFill>
                            <a:schemeClr val="dk1"/>
                          </a:solidFill>
                          <a:latin typeface="Arial"/>
                          <a:ea typeface="Arial"/>
                          <a:cs typeface="Arial"/>
                          <a:sym typeface="Arial"/>
                        </a:rPr>
                      </a:br>
                      <a:r>
                        <a:rPr b="0" i="0" lang="en-US" sz="2400" u="none">
                          <a:solidFill>
                            <a:schemeClr val="dk1"/>
                          </a:solidFill>
                          <a:latin typeface="Arial"/>
                          <a:ea typeface="Arial"/>
                          <a:cs typeface="Arial"/>
                          <a:sym typeface="Arial"/>
                        </a:rPr>
                        <a:t>CLASS</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C(i|j)</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AEAEA"/>
                    </a:solidFill>
                  </a:tcPr>
                </a:tc>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Class=Yes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AEAEA"/>
                    </a:solidFill>
                  </a:tcPr>
                </a:tc>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Class=No</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AEAEA"/>
                    </a:solidFill>
                  </a:tcPr>
                </a:tc>
              </a:tr>
              <a:tr h="673100">
                <a:tc vMerge="1"/>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Class=Yes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AEAEA"/>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C(Yes|Yes)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C(No|Yes)</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74700">
                <a:tc vMerge="1"/>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Class=No</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EAEAEA"/>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C(Yes|No)</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C(No|No)</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1124" name="Google Shape;1124;p80"/>
          <p:cNvSpPr txBox="1"/>
          <p:nvPr/>
        </p:nvSpPr>
        <p:spPr>
          <a:xfrm>
            <a:off x="685800" y="5105400"/>
            <a:ext cx="7848600" cy="914400"/>
          </a:xfrm>
          <a:prstGeom prst="rect">
            <a:avLst/>
          </a:prstGeom>
          <a:noFill/>
          <a:ln>
            <a:noFill/>
          </a:ln>
        </p:spPr>
        <p:txBody>
          <a:bodyPr anchorCtr="0" anchor="t" bIns="44450" lIns="90475" spcFirstLastPara="1" rIns="90475" wrap="square" tIns="44450">
            <a:noAutofit/>
          </a:bodyPr>
          <a:lstStyle/>
          <a:p>
            <a:pPr indent="-292100" lvl="0" marL="29210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C(i|j): Cost of misclassifying class j example as class i</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8" name="Shape 1128"/>
        <p:cNvGrpSpPr/>
        <p:nvPr/>
      </p:nvGrpSpPr>
      <p:grpSpPr>
        <a:xfrm>
          <a:off x="0" y="0"/>
          <a:ext cx="0" cy="0"/>
          <a:chOff x="0" y="0"/>
          <a:chExt cx="0" cy="0"/>
        </a:xfrm>
      </p:grpSpPr>
      <p:sp>
        <p:nvSpPr>
          <p:cNvPr id="1129" name="Google Shape;1129;p81"/>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Computing Cost of Classification</a:t>
            </a:r>
            <a:endParaRPr/>
          </a:p>
        </p:txBody>
      </p:sp>
      <p:graphicFrame>
        <p:nvGraphicFramePr>
          <p:cNvPr id="1130" name="Google Shape;1130;p81"/>
          <p:cNvGraphicFramePr/>
          <p:nvPr/>
        </p:nvGraphicFramePr>
        <p:xfrm>
          <a:off x="2895600" y="1143000"/>
          <a:ext cx="3000000" cy="3000000"/>
        </p:xfrm>
        <a:graphic>
          <a:graphicData uri="http://schemas.openxmlformats.org/drawingml/2006/table">
            <a:tbl>
              <a:tblPr>
                <a:noFill/>
                <a:tableStyleId>{5260BAB5-B68E-41A5-88EA-80EA7D256577}</a:tableStyleId>
              </a:tblPr>
              <a:tblGrid>
                <a:gridCol w="1143000"/>
                <a:gridCol w="838200"/>
                <a:gridCol w="762000"/>
                <a:gridCol w="838200"/>
              </a:tblGrid>
              <a:tr h="639750">
                <a:tc>
                  <a:txBody>
                    <a:bodyPr/>
                    <a:lstStyle/>
                    <a:p>
                      <a:pPr indent="0" lvl="0" marL="0" marR="0" rtl="0" algn="ctr">
                        <a:lnSpc>
                          <a:spcPct val="100000"/>
                        </a:lnSpc>
                        <a:spcBef>
                          <a:spcPts val="0"/>
                        </a:spcBef>
                        <a:spcAft>
                          <a:spcPts val="0"/>
                        </a:spcAft>
                        <a:buClr>
                          <a:srgbClr val="FF0000"/>
                        </a:buClr>
                        <a:buSzPts val="1800"/>
                        <a:buFont typeface="Arial"/>
                        <a:buNone/>
                      </a:pPr>
                      <a:r>
                        <a:rPr b="0" i="0" lang="en-US" sz="1800" u="none">
                          <a:solidFill>
                            <a:srgbClr val="FF0000"/>
                          </a:solidFill>
                          <a:latin typeface="Arial"/>
                          <a:ea typeface="Arial"/>
                          <a:cs typeface="Arial"/>
                          <a:sym typeface="Arial"/>
                        </a:rPr>
                        <a:t>Cost Matrix</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gridSpan="3">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PREDICTED CLASS</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hMerge="1"/>
                <a:tc hMerge="1"/>
              </a:tr>
              <a:tr h="396875">
                <a:tc rowSpan="3">
                  <a:txBody>
                    <a:bodyPr/>
                    <a:lstStyle/>
                    <a:p>
                      <a:pPr indent="0" lvl="0" marL="0" marR="0" rtl="0" algn="ctr">
                        <a:lnSpc>
                          <a:spcPct val="100000"/>
                        </a:lnSpc>
                        <a:spcBef>
                          <a:spcPts val="0"/>
                        </a:spcBef>
                        <a:spcAft>
                          <a:spcPts val="0"/>
                        </a:spcAft>
                        <a:buClr>
                          <a:schemeClr val="dk1"/>
                        </a:buClr>
                        <a:buSzPts val="2000"/>
                        <a:buFont typeface="Arial"/>
                        <a:buNone/>
                      </a:pPr>
                      <a:br>
                        <a:rPr b="0" i="0" lang="en-US" sz="2000" u="none">
                          <a:solidFill>
                            <a:schemeClr val="dk1"/>
                          </a:solidFill>
                          <a:latin typeface="Arial"/>
                          <a:ea typeface="Arial"/>
                          <a:cs typeface="Arial"/>
                          <a:sym typeface="Arial"/>
                        </a:rPr>
                      </a:br>
                      <a:r>
                        <a:rPr b="0" i="0" lang="en-US" sz="1800" u="none">
                          <a:solidFill>
                            <a:schemeClr val="dk1"/>
                          </a:solidFill>
                          <a:latin typeface="Arial"/>
                          <a:ea typeface="Arial"/>
                          <a:cs typeface="Arial"/>
                          <a:sym typeface="Arial"/>
                        </a:rPr>
                        <a:t>ACTUAL</a:t>
                      </a:r>
                      <a:br>
                        <a:rPr b="0" i="0" lang="en-US" sz="1800" u="none">
                          <a:solidFill>
                            <a:schemeClr val="dk1"/>
                          </a:solidFill>
                          <a:latin typeface="Arial"/>
                          <a:ea typeface="Arial"/>
                          <a:cs typeface="Arial"/>
                          <a:sym typeface="Arial"/>
                        </a:rPr>
                      </a:br>
                      <a:r>
                        <a:rPr b="0" i="0" lang="en-US" sz="1800" u="none">
                          <a:solidFill>
                            <a:schemeClr val="dk1"/>
                          </a:solidFill>
                          <a:latin typeface="Arial"/>
                          <a:ea typeface="Arial"/>
                          <a:cs typeface="Arial"/>
                          <a:sym typeface="Arial"/>
                        </a:rPr>
                        <a:t>CLASS</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C(i|j)</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AEAEA"/>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AEAEA"/>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AEAEA"/>
                    </a:solidFill>
                  </a:tcPr>
                </a:tc>
              </a:tr>
              <a:tr h="395275">
                <a:tc vMerge="1"/>
                <a:tc>
                  <a:txBody>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AEAEA"/>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100</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8450">
                <a:tc vMerge="1"/>
                <a:tc>
                  <a:txBody>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EAEAEA"/>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1131" name="Google Shape;1131;p81"/>
          <p:cNvGraphicFramePr/>
          <p:nvPr/>
        </p:nvGraphicFramePr>
        <p:xfrm>
          <a:off x="685800" y="3276600"/>
          <a:ext cx="3000000" cy="3000000"/>
        </p:xfrm>
        <a:graphic>
          <a:graphicData uri="http://schemas.openxmlformats.org/drawingml/2006/table">
            <a:tbl>
              <a:tblPr>
                <a:noFill/>
                <a:tableStyleId>{5260BAB5-B68E-41A5-88EA-80EA7D256577}</a:tableStyleId>
              </a:tblPr>
              <a:tblGrid>
                <a:gridCol w="1143000"/>
                <a:gridCol w="838200"/>
                <a:gridCol w="762000"/>
                <a:gridCol w="838200"/>
              </a:tblGrid>
              <a:tr h="639750">
                <a:tc>
                  <a:txBody>
                    <a:bodyPr/>
                    <a:lstStyle/>
                    <a:p>
                      <a:pPr indent="0" lvl="0" marL="0" marR="0" rtl="0" algn="ctr">
                        <a:lnSpc>
                          <a:spcPct val="100000"/>
                        </a:lnSpc>
                        <a:spcBef>
                          <a:spcPts val="0"/>
                        </a:spcBef>
                        <a:spcAft>
                          <a:spcPts val="0"/>
                        </a:spcAft>
                        <a:buClr>
                          <a:srgbClr val="FF0000"/>
                        </a:buClr>
                        <a:buSzPts val="1800"/>
                        <a:buFont typeface="Arial"/>
                        <a:buNone/>
                      </a:pPr>
                      <a:r>
                        <a:rPr b="0" i="0" lang="en-US" sz="1800" u="none">
                          <a:solidFill>
                            <a:srgbClr val="FF0000"/>
                          </a:solidFill>
                          <a:latin typeface="Arial"/>
                          <a:ea typeface="Arial"/>
                          <a:cs typeface="Arial"/>
                          <a:sym typeface="Arial"/>
                        </a:rPr>
                        <a:t>Model M</a:t>
                      </a:r>
                      <a:r>
                        <a:rPr b="0" baseline="-25000" i="0" lang="en-US" sz="1800" u="none">
                          <a:solidFill>
                            <a:srgbClr val="FF0000"/>
                          </a:solidFill>
                          <a:latin typeface="Arial"/>
                          <a:ea typeface="Arial"/>
                          <a:cs typeface="Arial"/>
                          <a:sym typeface="Arial"/>
                        </a:rPr>
                        <a:t>1</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gridSpan="3">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PREDICTED CLASS</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hMerge="1"/>
                <a:tc hMerge="1"/>
              </a:tr>
              <a:tr h="396875">
                <a:tc rowSpan="3">
                  <a:txBody>
                    <a:bodyPr/>
                    <a:lstStyle/>
                    <a:p>
                      <a:pPr indent="0" lvl="0" marL="0" marR="0" rtl="0" algn="ctr">
                        <a:lnSpc>
                          <a:spcPct val="100000"/>
                        </a:lnSpc>
                        <a:spcBef>
                          <a:spcPts val="0"/>
                        </a:spcBef>
                        <a:spcAft>
                          <a:spcPts val="0"/>
                        </a:spcAft>
                        <a:buClr>
                          <a:schemeClr val="dk1"/>
                        </a:buClr>
                        <a:buSzPts val="2000"/>
                        <a:buFont typeface="Arial"/>
                        <a:buNone/>
                      </a:pPr>
                      <a:br>
                        <a:rPr b="0" i="0" lang="en-US" sz="2000" u="none">
                          <a:solidFill>
                            <a:schemeClr val="dk1"/>
                          </a:solidFill>
                          <a:latin typeface="Arial"/>
                          <a:ea typeface="Arial"/>
                          <a:cs typeface="Arial"/>
                          <a:sym typeface="Arial"/>
                        </a:rPr>
                      </a:br>
                      <a:r>
                        <a:rPr b="0" i="0" lang="en-US" sz="1800" u="none">
                          <a:solidFill>
                            <a:schemeClr val="dk1"/>
                          </a:solidFill>
                          <a:latin typeface="Arial"/>
                          <a:ea typeface="Arial"/>
                          <a:cs typeface="Arial"/>
                          <a:sym typeface="Arial"/>
                        </a:rPr>
                        <a:t>ACTUAL</a:t>
                      </a:r>
                      <a:br>
                        <a:rPr b="0" i="0" lang="en-US" sz="1800" u="none">
                          <a:solidFill>
                            <a:schemeClr val="dk1"/>
                          </a:solidFill>
                          <a:latin typeface="Arial"/>
                          <a:ea typeface="Arial"/>
                          <a:cs typeface="Arial"/>
                          <a:sym typeface="Arial"/>
                        </a:rPr>
                      </a:br>
                      <a:r>
                        <a:rPr b="0" i="0" lang="en-US" sz="1800" u="none">
                          <a:solidFill>
                            <a:schemeClr val="dk1"/>
                          </a:solidFill>
                          <a:latin typeface="Arial"/>
                          <a:ea typeface="Arial"/>
                          <a:cs typeface="Arial"/>
                          <a:sym typeface="Arial"/>
                        </a:rPr>
                        <a:t>CLASS</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AEAEA"/>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AEAEA"/>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AEAEA"/>
                    </a:solidFill>
                  </a:tcPr>
                </a:tc>
              </a:tr>
              <a:tr h="395275">
                <a:tc vMerge="1"/>
                <a:tc>
                  <a:txBody>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AEAEA"/>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150</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40</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8450">
                <a:tc vMerge="1"/>
                <a:tc>
                  <a:txBody>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EAEAEA"/>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60</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250</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1132" name="Google Shape;1132;p81"/>
          <p:cNvGraphicFramePr/>
          <p:nvPr/>
        </p:nvGraphicFramePr>
        <p:xfrm>
          <a:off x="4953000" y="3276600"/>
          <a:ext cx="3000000" cy="3000000"/>
        </p:xfrm>
        <a:graphic>
          <a:graphicData uri="http://schemas.openxmlformats.org/drawingml/2006/table">
            <a:tbl>
              <a:tblPr>
                <a:noFill/>
                <a:tableStyleId>{5260BAB5-B68E-41A5-88EA-80EA7D256577}</a:tableStyleId>
              </a:tblPr>
              <a:tblGrid>
                <a:gridCol w="1143000"/>
                <a:gridCol w="838200"/>
                <a:gridCol w="762000"/>
                <a:gridCol w="838200"/>
              </a:tblGrid>
              <a:tr h="639750">
                <a:tc>
                  <a:txBody>
                    <a:bodyPr/>
                    <a:lstStyle/>
                    <a:p>
                      <a:pPr indent="0" lvl="0" marL="0" marR="0" rtl="0" algn="ctr">
                        <a:lnSpc>
                          <a:spcPct val="100000"/>
                        </a:lnSpc>
                        <a:spcBef>
                          <a:spcPts val="0"/>
                        </a:spcBef>
                        <a:spcAft>
                          <a:spcPts val="0"/>
                        </a:spcAft>
                        <a:buClr>
                          <a:srgbClr val="FF0000"/>
                        </a:buClr>
                        <a:buSzPts val="1800"/>
                        <a:buFont typeface="Arial"/>
                        <a:buNone/>
                      </a:pPr>
                      <a:r>
                        <a:rPr b="0" i="0" lang="en-US" sz="1800" u="none">
                          <a:solidFill>
                            <a:srgbClr val="FF0000"/>
                          </a:solidFill>
                          <a:latin typeface="Arial"/>
                          <a:ea typeface="Arial"/>
                          <a:cs typeface="Arial"/>
                          <a:sym typeface="Arial"/>
                        </a:rPr>
                        <a:t>Model M</a:t>
                      </a:r>
                      <a:r>
                        <a:rPr b="0" baseline="-25000" i="0" lang="en-US" sz="1800" u="none">
                          <a:solidFill>
                            <a:srgbClr val="FF0000"/>
                          </a:solidFill>
                          <a:latin typeface="Arial"/>
                          <a:ea typeface="Arial"/>
                          <a:cs typeface="Arial"/>
                          <a:sym typeface="Arial"/>
                        </a:rPr>
                        <a:t>2</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gridSpan="3">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PREDICTED CLASS</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hMerge="1"/>
                <a:tc hMerge="1"/>
              </a:tr>
              <a:tr h="396875">
                <a:tc rowSpan="3">
                  <a:txBody>
                    <a:bodyPr/>
                    <a:lstStyle/>
                    <a:p>
                      <a:pPr indent="0" lvl="0" marL="0" marR="0" rtl="0" algn="ctr">
                        <a:lnSpc>
                          <a:spcPct val="100000"/>
                        </a:lnSpc>
                        <a:spcBef>
                          <a:spcPts val="0"/>
                        </a:spcBef>
                        <a:spcAft>
                          <a:spcPts val="0"/>
                        </a:spcAft>
                        <a:buClr>
                          <a:schemeClr val="dk1"/>
                        </a:buClr>
                        <a:buSzPts val="2000"/>
                        <a:buFont typeface="Arial"/>
                        <a:buNone/>
                      </a:pPr>
                      <a:br>
                        <a:rPr b="0" i="0" lang="en-US" sz="2000" u="none">
                          <a:solidFill>
                            <a:schemeClr val="dk1"/>
                          </a:solidFill>
                          <a:latin typeface="Arial"/>
                          <a:ea typeface="Arial"/>
                          <a:cs typeface="Arial"/>
                          <a:sym typeface="Arial"/>
                        </a:rPr>
                      </a:br>
                      <a:r>
                        <a:rPr b="0" i="0" lang="en-US" sz="1800" u="none">
                          <a:solidFill>
                            <a:schemeClr val="dk1"/>
                          </a:solidFill>
                          <a:latin typeface="Arial"/>
                          <a:ea typeface="Arial"/>
                          <a:cs typeface="Arial"/>
                          <a:sym typeface="Arial"/>
                        </a:rPr>
                        <a:t>ACTUAL</a:t>
                      </a:r>
                      <a:br>
                        <a:rPr b="0" i="0" lang="en-US" sz="1800" u="none">
                          <a:solidFill>
                            <a:schemeClr val="dk1"/>
                          </a:solidFill>
                          <a:latin typeface="Arial"/>
                          <a:ea typeface="Arial"/>
                          <a:cs typeface="Arial"/>
                          <a:sym typeface="Arial"/>
                        </a:rPr>
                      </a:br>
                      <a:r>
                        <a:rPr b="0" i="0" lang="en-US" sz="1800" u="none">
                          <a:solidFill>
                            <a:schemeClr val="dk1"/>
                          </a:solidFill>
                          <a:latin typeface="Arial"/>
                          <a:ea typeface="Arial"/>
                          <a:cs typeface="Arial"/>
                          <a:sym typeface="Arial"/>
                        </a:rPr>
                        <a:t>CLASS</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AEAEA"/>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AEAEA"/>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AEAEA"/>
                    </a:solidFill>
                  </a:tcPr>
                </a:tc>
              </a:tr>
              <a:tr h="395275">
                <a:tc vMerge="1"/>
                <a:tc>
                  <a:txBody>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AEAEA"/>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250</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45</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8450">
                <a:tc vMerge="1"/>
                <a:tc>
                  <a:txBody>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EAEAEA"/>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5</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200</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1133" name="Google Shape;1133;p81"/>
          <p:cNvSpPr txBox="1"/>
          <p:nvPr/>
        </p:nvSpPr>
        <p:spPr>
          <a:xfrm>
            <a:off x="762000" y="5334000"/>
            <a:ext cx="3048000" cy="990600"/>
          </a:xfrm>
          <a:prstGeom prst="rect">
            <a:avLst/>
          </a:prstGeom>
          <a:noFill/>
          <a:ln>
            <a:noFill/>
          </a:ln>
        </p:spPr>
        <p:txBody>
          <a:bodyPr anchorCtr="0" anchor="t" bIns="44450" lIns="90475" spcFirstLastPara="1" rIns="90475" wrap="square" tIns="44450">
            <a:noAutofit/>
          </a:bodyPr>
          <a:lstStyle/>
          <a:p>
            <a:pPr indent="-292100" lvl="0" marL="29210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Accuracy = 80%</a:t>
            </a:r>
            <a:endParaRPr/>
          </a:p>
          <a:p>
            <a:pPr indent="-292100" lvl="0" marL="292100" marR="0" rtl="0" algn="l">
              <a:lnSpc>
                <a:spcPct val="100000"/>
              </a:lnSpc>
              <a:spcBef>
                <a:spcPts val="64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Cost = 3910</a:t>
            </a:r>
            <a:endParaRPr/>
          </a:p>
        </p:txBody>
      </p:sp>
      <p:sp>
        <p:nvSpPr>
          <p:cNvPr id="1134" name="Google Shape;1134;p81"/>
          <p:cNvSpPr txBox="1"/>
          <p:nvPr/>
        </p:nvSpPr>
        <p:spPr>
          <a:xfrm>
            <a:off x="5181600" y="5334000"/>
            <a:ext cx="3048000" cy="990600"/>
          </a:xfrm>
          <a:prstGeom prst="rect">
            <a:avLst/>
          </a:prstGeom>
          <a:noFill/>
          <a:ln>
            <a:noFill/>
          </a:ln>
        </p:spPr>
        <p:txBody>
          <a:bodyPr anchorCtr="0" anchor="t" bIns="44450" lIns="90475" spcFirstLastPara="1" rIns="90475" wrap="square" tIns="44450">
            <a:noAutofit/>
          </a:bodyPr>
          <a:lstStyle/>
          <a:p>
            <a:pPr indent="-292100" lvl="0" marL="29210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Accuracy = 90%</a:t>
            </a:r>
            <a:endParaRPr/>
          </a:p>
          <a:p>
            <a:pPr indent="-292100" lvl="0" marL="292100" marR="0" rtl="0" algn="l">
              <a:lnSpc>
                <a:spcPct val="100000"/>
              </a:lnSpc>
              <a:spcBef>
                <a:spcPts val="64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Cost = 4255</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8" name="Shape 1138"/>
        <p:cNvGrpSpPr/>
        <p:nvPr/>
      </p:nvGrpSpPr>
      <p:grpSpPr>
        <a:xfrm>
          <a:off x="0" y="0"/>
          <a:ext cx="0" cy="0"/>
          <a:chOff x="0" y="0"/>
          <a:chExt cx="0" cy="0"/>
        </a:xfrm>
      </p:grpSpPr>
      <p:sp>
        <p:nvSpPr>
          <p:cNvPr id="1139" name="Google Shape;1139;p82"/>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Cost vs Accuracy</a:t>
            </a:r>
            <a:endParaRPr/>
          </a:p>
        </p:txBody>
      </p:sp>
      <p:graphicFrame>
        <p:nvGraphicFramePr>
          <p:cNvPr id="1140" name="Google Shape;1140;p82"/>
          <p:cNvGraphicFramePr/>
          <p:nvPr/>
        </p:nvGraphicFramePr>
        <p:xfrm>
          <a:off x="411162" y="1143000"/>
          <a:ext cx="3000000" cy="3000000"/>
        </p:xfrm>
        <a:graphic>
          <a:graphicData uri="http://schemas.openxmlformats.org/drawingml/2006/table">
            <a:tbl>
              <a:tblPr>
                <a:noFill/>
                <a:tableStyleId>{5260BAB5-B68E-41A5-88EA-80EA7D256577}</a:tableStyleId>
              </a:tblPr>
              <a:tblGrid>
                <a:gridCol w="1096950"/>
                <a:gridCol w="1098550"/>
                <a:gridCol w="1096950"/>
                <a:gridCol w="1096950"/>
              </a:tblGrid>
              <a:tr h="457200">
                <a:tc>
                  <a:txBody>
                    <a:bodyPr/>
                    <a:lstStyle/>
                    <a:p>
                      <a:pPr indent="0" lvl="0" marL="0" marR="0" rtl="0" algn="l">
                        <a:lnSpc>
                          <a:spcPct val="100000"/>
                        </a:lnSpc>
                        <a:spcBef>
                          <a:spcPts val="0"/>
                        </a:spcBef>
                        <a:spcAft>
                          <a:spcPts val="0"/>
                        </a:spcAft>
                        <a:buClr>
                          <a:srgbClr val="FF0000"/>
                        </a:buClr>
                        <a:buSzPts val="2400"/>
                        <a:buFont typeface="Arial"/>
                        <a:buNone/>
                      </a:pPr>
                      <a:r>
                        <a:rPr b="0" i="0" lang="en-US" sz="2400" u="none">
                          <a:solidFill>
                            <a:srgbClr val="FF0000"/>
                          </a:solidFill>
                          <a:latin typeface="Arial"/>
                          <a:ea typeface="Arial"/>
                          <a:cs typeface="Arial"/>
                          <a:sym typeface="Arial"/>
                        </a:rPr>
                        <a:t>Count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gridSpan="3">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PREDICTED CLASS</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hMerge="1"/>
                <a:tc hMerge="1"/>
              </a:tr>
              <a:tr h="565150">
                <a:tc rowSpan="3">
                  <a:txBody>
                    <a:bodyPr/>
                    <a:lstStyle/>
                    <a:p>
                      <a:pPr indent="0" lvl="0" marL="0" marR="0" rtl="0" algn="ctr">
                        <a:lnSpc>
                          <a:spcPct val="100000"/>
                        </a:lnSpc>
                        <a:spcBef>
                          <a:spcPts val="0"/>
                        </a:spcBef>
                        <a:spcAft>
                          <a:spcPts val="0"/>
                        </a:spcAft>
                        <a:buClr>
                          <a:schemeClr val="dk1"/>
                        </a:buClr>
                        <a:buSzPts val="2400"/>
                        <a:buFont typeface="Arial"/>
                        <a:buNone/>
                      </a:pPr>
                      <a:br>
                        <a:rPr b="0" i="0" lang="en-US" sz="2400" u="none">
                          <a:solidFill>
                            <a:schemeClr val="dk1"/>
                          </a:solidFill>
                          <a:latin typeface="Arial"/>
                          <a:ea typeface="Arial"/>
                          <a:cs typeface="Arial"/>
                          <a:sym typeface="Arial"/>
                        </a:rPr>
                      </a:br>
                      <a:endParaRPr/>
                    </a:p>
                    <a:p>
                      <a:pPr indent="0" lvl="0" marL="0" marR="0" rtl="0" algn="ctr">
                        <a:lnSpc>
                          <a:spcPct val="100000"/>
                        </a:lnSpc>
                        <a:spcBef>
                          <a:spcPts val="58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ACTUAL</a:t>
                      </a:r>
                      <a:br>
                        <a:rPr b="0" i="0" lang="en-US" sz="1800" u="none">
                          <a:solidFill>
                            <a:schemeClr val="dk1"/>
                          </a:solidFill>
                          <a:latin typeface="Arial"/>
                          <a:ea typeface="Arial"/>
                          <a:cs typeface="Arial"/>
                          <a:sym typeface="Arial"/>
                        </a:rPr>
                      </a:br>
                      <a:r>
                        <a:rPr b="0" i="0" lang="en-US" sz="1800" u="none">
                          <a:solidFill>
                            <a:schemeClr val="dk1"/>
                          </a:solidFill>
                          <a:latin typeface="Arial"/>
                          <a:ea typeface="Arial"/>
                          <a:cs typeface="Arial"/>
                          <a:sym typeface="Arial"/>
                        </a:rPr>
                        <a:t>CLASS</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Class=Yes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Class=No</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5150">
                <a:tc vMerge="1"/>
                <a:tc>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Class=Yes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b</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55625">
                <a:tc vMerge="1"/>
                <a:tc>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Class=No</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d</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1141" name="Google Shape;1141;p82"/>
          <p:cNvGraphicFramePr/>
          <p:nvPr/>
        </p:nvGraphicFramePr>
        <p:xfrm>
          <a:off x="381000" y="3886200"/>
          <a:ext cx="3000000" cy="3000000"/>
        </p:xfrm>
        <a:graphic>
          <a:graphicData uri="http://schemas.openxmlformats.org/drawingml/2006/table">
            <a:tbl>
              <a:tblPr>
                <a:noFill/>
                <a:tableStyleId>{5260BAB5-B68E-41A5-88EA-80EA7D256577}</a:tableStyleId>
              </a:tblPr>
              <a:tblGrid>
                <a:gridCol w="1096950"/>
                <a:gridCol w="1098550"/>
                <a:gridCol w="1096950"/>
                <a:gridCol w="1096950"/>
              </a:tblGrid>
              <a:tr h="457200">
                <a:tc>
                  <a:txBody>
                    <a:bodyPr/>
                    <a:lstStyle/>
                    <a:p>
                      <a:pPr indent="0" lvl="0" marL="0" marR="0" rtl="0" algn="l">
                        <a:lnSpc>
                          <a:spcPct val="100000"/>
                        </a:lnSpc>
                        <a:spcBef>
                          <a:spcPts val="0"/>
                        </a:spcBef>
                        <a:spcAft>
                          <a:spcPts val="0"/>
                        </a:spcAft>
                        <a:buClr>
                          <a:srgbClr val="FF0000"/>
                        </a:buClr>
                        <a:buSzPts val="2400"/>
                        <a:buFont typeface="Arial"/>
                        <a:buNone/>
                      </a:pPr>
                      <a:r>
                        <a:rPr b="0" i="0" lang="en-US" sz="2400" u="none">
                          <a:solidFill>
                            <a:srgbClr val="FF0000"/>
                          </a:solidFill>
                          <a:latin typeface="Arial"/>
                          <a:ea typeface="Arial"/>
                          <a:cs typeface="Arial"/>
                          <a:sym typeface="Arial"/>
                        </a:rPr>
                        <a:t>Cost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gridSpan="3">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PREDICTED CLASS</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hMerge="1"/>
                <a:tc hMerge="1"/>
              </a:tr>
              <a:tr h="565150">
                <a:tc rowSpan="3">
                  <a:txBody>
                    <a:bodyPr/>
                    <a:lstStyle/>
                    <a:p>
                      <a:pPr indent="0" lvl="0" marL="0" marR="0" rtl="0" algn="ctr">
                        <a:lnSpc>
                          <a:spcPct val="100000"/>
                        </a:lnSpc>
                        <a:spcBef>
                          <a:spcPts val="0"/>
                        </a:spcBef>
                        <a:spcAft>
                          <a:spcPts val="0"/>
                        </a:spcAft>
                        <a:buClr>
                          <a:schemeClr val="dk1"/>
                        </a:buClr>
                        <a:buSzPts val="2400"/>
                        <a:buFont typeface="Arial"/>
                        <a:buNone/>
                      </a:pPr>
                      <a:br>
                        <a:rPr b="0" i="0" lang="en-US" sz="2400" u="none">
                          <a:solidFill>
                            <a:schemeClr val="dk1"/>
                          </a:solidFill>
                          <a:latin typeface="Arial"/>
                          <a:ea typeface="Arial"/>
                          <a:cs typeface="Arial"/>
                          <a:sym typeface="Arial"/>
                        </a:rPr>
                      </a:br>
                      <a:endParaRPr/>
                    </a:p>
                    <a:p>
                      <a:pPr indent="0" lvl="0" marL="0" marR="0" rtl="0" algn="ctr">
                        <a:lnSpc>
                          <a:spcPct val="100000"/>
                        </a:lnSpc>
                        <a:spcBef>
                          <a:spcPts val="58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ACTUAL</a:t>
                      </a:r>
                      <a:br>
                        <a:rPr b="0" i="0" lang="en-US" sz="1800" u="none">
                          <a:solidFill>
                            <a:schemeClr val="dk1"/>
                          </a:solidFill>
                          <a:latin typeface="Arial"/>
                          <a:ea typeface="Arial"/>
                          <a:cs typeface="Arial"/>
                          <a:sym typeface="Arial"/>
                        </a:rPr>
                      </a:br>
                      <a:r>
                        <a:rPr b="0" i="0" lang="en-US" sz="1800" u="none">
                          <a:solidFill>
                            <a:schemeClr val="dk1"/>
                          </a:solidFill>
                          <a:latin typeface="Arial"/>
                          <a:ea typeface="Arial"/>
                          <a:cs typeface="Arial"/>
                          <a:sym typeface="Arial"/>
                        </a:rPr>
                        <a:t>CLASS</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Class=Yes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Class=No</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5150">
                <a:tc vMerge="1"/>
                <a:tc>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Class=Yes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p</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q</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55625">
                <a:tc vMerge="1"/>
                <a:tc>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Class=No</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q</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p</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pSp>
        <p:nvGrpSpPr>
          <p:cNvPr id="1142" name="Google Shape;1142;p82"/>
          <p:cNvGrpSpPr/>
          <p:nvPr/>
        </p:nvGrpSpPr>
        <p:grpSpPr>
          <a:xfrm>
            <a:off x="5105400" y="1143000"/>
            <a:ext cx="3733800" cy="4964112"/>
            <a:chOff x="3216" y="720"/>
            <a:chExt cx="2352" cy="3127"/>
          </a:xfrm>
        </p:grpSpPr>
        <p:sp>
          <p:nvSpPr>
            <p:cNvPr id="1143" name="Google Shape;1143;p82"/>
            <p:cNvSpPr txBox="1"/>
            <p:nvPr/>
          </p:nvSpPr>
          <p:spPr>
            <a:xfrm>
              <a:off x="3264" y="1536"/>
              <a:ext cx="2256" cy="231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N = a + b + c + d</a:t>
              </a:r>
              <a:endParaRPr/>
            </a:p>
            <a:p>
              <a:pPr indent="0" lvl="0" marL="0" marR="0" rtl="0" algn="l">
                <a:lnSpc>
                  <a:spcPct val="100000"/>
                </a:lnSpc>
                <a:spcBef>
                  <a:spcPts val="90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90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Accuracy = (a + d)/N</a:t>
              </a:r>
              <a:endParaRPr/>
            </a:p>
            <a:p>
              <a:pPr indent="0" lvl="0" marL="0" marR="0" rtl="0" algn="l">
                <a:lnSpc>
                  <a:spcPct val="100000"/>
                </a:lnSpc>
                <a:spcBef>
                  <a:spcPts val="90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90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Cost = p (a + d) + q (b + c)</a:t>
              </a:r>
              <a:endParaRPr/>
            </a:p>
            <a:p>
              <a:pPr indent="0" lvl="0" marL="0" marR="0" rtl="0" algn="l">
                <a:lnSpc>
                  <a:spcPct val="100000"/>
                </a:lnSpc>
                <a:spcBef>
                  <a:spcPts val="90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 p (a + d) + q (N – a – d)</a:t>
              </a:r>
              <a:endParaRPr/>
            </a:p>
            <a:p>
              <a:pPr indent="0" lvl="0" marL="0" marR="0" rtl="0" algn="l">
                <a:lnSpc>
                  <a:spcPct val="100000"/>
                </a:lnSpc>
                <a:spcBef>
                  <a:spcPts val="90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 q N – (q – p)(a + d)</a:t>
              </a:r>
              <a:endParaRPr/>
            </a:p>
            <a:p>
              <a:pPr indent="0" lvl="0" marL="0" marR="0" rtl="0" algn="l">
                <a:lnSpc>
                  <a:spcPct val="100000"/>
                </a:lnSpc>
                <a:spcBef>
                  <a:spcPts val="90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 N [q – (q-p) × Accuracy] </a:t>
              </a:r>
              <a:endParaRPr/>
            </a:p>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44" name="Google Shape;1144;p82"/>
            <p:cNvSpPr txBox="1"/>
            <p:nvPr/>
          </p:nvSpPr>
          <p:spPr>
            <a:xfrm>
              <a:off x="3216" y="720"/>
              <a:ext cx="2352" cy="5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Accuracy is proportional to cost if</a:t>
              </a:r>
              <a:br>
                <a:rPr b="0" i="0" lang="en-US" sz="1800" u="none">
                  <a:solidFill>
                    <a:schemeClr val="dk1"/>
                  </a:solidFill>
                  <a:latin typeface="Arial"/>
                  <a:ea typeface="Arial"/>
                  <a:cs typeface="Arial"/>
                  <a:sym typeface="Arial"/>
                </a:rPr>
              </a:br>
              <a:r>
                <a:rPr b="0" i="0" lang="en-US" sz="1800" u="none">
                  <a:solidFill>
                    <a:schemeClr val="dk1"/>
                  </a:solidFill>
                  <a:latin typeface="Arial"/>
                  <a:ea typeface="Arial"/>
                  <a:cs typeface="Arial"/>
                  <a:sym typeface="Arial"/>
                </a:rPr>
                <a:t>1. C(Yes|No)=C(No|Yes) = q </a:t>
              </a:r>
              <a:br>
                <a:rPr b="0" i="0" lang="en-US" sz="1800" u="none">
                  <a:solidFill>
                    <a:schemeClr val="dk1"/>
                  </a:solidFill>
                  <a:latin typeface="Arial"/>
                  <a:ea typeface="Arial"/>
                  <a:cs typeface="Arial"/>
                  <a:sym typeface="Arial"/>
                </a:rPr>
              </a:br>
              <a:r>
                <a:rPr b="0" i="0" lang="en-US" sz="1800" u="none">
                  <a:solidFill>
                    <a:schemeClr val="dk1"/>
                  </a:solidFill>
                  <a:latin typeface="Arial"/>
                  <a:ea typeface="Arial"/>
                  <a:cs typeface="Arial"/>
                  <a:sym typeface="Arial"/>
                </a:rPr>
                <a:t>2. C(Yes|Yes)=C(No|No) = p</a:t>
              </a:r>
              <a:endParaRPr/>
            </a:p>
          </p:txBody>
        </p:sp>
      </p:gr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8" name="Shape 1148"/>
        <p:cNvGrpSpPr/>
        <p:nvPr/>
      </p:nvGrpSpPr>
      <p:grpSpPr>
        <a:xfrm>
          <a:off x="0" y="0"/>
          <a:ext cx="0" cy="0"/>
          <a:chOff x="0" y="0"/>
          <a:chExt cx="0" cy="0"/>
        </a:xfrm>
      </p:grpSpPr>
      <p:sp>
        <p:nvSpPr>
          <p:cNvPr id="1149" name="Google Shape;1149;p83"/>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Cost-Sensitive Measures</a:t>
            </a:r>
            <a:endParaRPr/>
          </a:p>
        </p:txBody>
      </p:sp>
      <p:pic>
        <p:nvPicPr>
          <p:cNvPr id="1150" name="Google Shape;1150;p83"/>
          <p:cNvPicPr preferRelativeResize="0"/>
          <p:nvPr/>
        </p:nvPicPr>
        <p:blipFill rotWithShape="1">
          <a:blip r:embed="rId3">
            <a:alphaModFix/>
          </a:blip>
          <a:srcRect b="0" l="0" r="0" t="0"/>
          <a:stretch/>
        </p:blipFill>
        <p:spPr>
          <a:xfrm>
            <a:off x="2133600" y="990600"/>
            <a:ext cx="4800600" cy="2716212"/>
          </a:xfrm>
          <a:prstGeom prst="rect">
            <a:avLst/>
          </a:prstGeom>
          <a:noFill/>
          <a:ln>
            <a:noFill/>
          </a:ln>
        </p:spPr>
      </p:pic>
      <p:sp>
        <p:nvSpPr>
          <p:cNvPr id="1151" name="Google Shape;1151;p83"/>
          <p:cNvSpPr txBox="1"/>
          <p:nvPr/>
        </p:nvSpPr>
        <p:spPr>
          <a:xfrm>
            <a:off x="152400" y="3962400"/>
            <a:ext cx="8839200" cy="2133600"/>
          </a:xfrm>
          <a:prstGeom prst="rect">
            <a:avLst/>
          </a:prstGeom>
          <a:noFill/>
          <a:ln>
            <a:noFill/>
          </a:ln>
        </p:spPr>
        <p:txBody>
          <a:bodyPr anchorCtr="0" anchor="t" bIns="44450" lIns="90475" spcFirstLastPara="1" rIns="90475" wrap="square" tIns="44450">
            <a:noAutofit/>
          </a:bodyPr>
          <a:lstStyle/>
          <a:p>
            <a:pPr indent="-292100" lvl="0" marL="292100" marR="0" rtl="0" algn="l">
              <a:lnSpc>
                <a:spcPct val="100000"/>
              </a:lnSpc>
              <a:spcBef>
                <a:spcPts val="0"/>
              </a:spcBef>
              <a:spcAft>
                <a:spcPts val="0"/>
              </a:spcAft>
              <a:buClr>
                <a:srgbClr val="0C7B9C"/>
              </a:buClr>
              <a:buSzPts val="1800"/>
              <a:buFont typeface="Arial"/>
              <a:buChar char="●"/>
            </a:pPr>
            <a:r>
              <a:rPr b="0" i="0" lang="en-US" sz="2400" u="none">
                <a:solidFill>
                  <a:schemeClr val="dk1"/>
                </a:solidFill>
                <a:latin typeface="Arial"/>
                <a:ea typeface="Arial"/>
                <a:cs typeface="Arial"/>
                <a:sym typeface="Arial"/>
              </a:rPr>
              <a:t>Precision is biased towards C(Yes|Yes) &amp; C(Yes|No)</a:t>
            </a:r>
            <a:endParaRPr/>
          </a:p>
          <a:p>
            <a:pPr indent="-292100" lvl="0" marL="292100" marR="0" rtl="0" algn="l">
              <a:lnSpc>
                <a:spcPct val="100000"/>
              </a:lnSpc>
              <a:spcBef>
                <a:spcPts val="640"/>
              </a:spcBef>
              <a:spcAft>
                <a:spcPts val="0"/>
              </a:spcAft>
              <a:buClr>
                <a:srgbClr val="0C7B9C"/>
              </a:buClr>
              <a:buSzPts val="1800"/>
              <a:buFont typeface="Arial"/>
              <a:buChar char="●"/>
            </a:pPr>
            <a:r>
              <a:rPr b="0" i="0" lang="en-US" sz="2400" u="none">
                <a:solidFill>
                  <a:schemeClr val="dk1"/>
                </a:solidFill>
                <a:latin typeface="Arial"/>
                <a:ea typeface="Arial"/>
                <a:cs typeface="Arial"/>
                <a:sym typeface="Arial"/>
              </a:rPr>
              <a:t>Recall is biased towards C(Yes|Yes) &amp; C(No|Yes)</a:t>
            </a:r>
            <a:endParaRPr/>
          </a:p>
          <a:p>
            <a:pPr indent="-292100" lvl="0" marL="292100" marR="0" rtl="0" algn="l">
              <a:lnSpc>
                <a:spcPct val="100000"/>
              </a:lnSpc>
              <a:spcBef>
                <a:spcPts val="640"/>
              </a:spcBef>
              <a:spcAft>
                <a:spcPts val="0"/>
              </a:spcAft>
              <a:buClr>
                <a:srgbClr val="0C7B9C"/>
              </a:buClr>
              <a:buSzPts val="1800"/>
              <a:buFont typeface="Arial"/>
              <a:buChar char="●"/>
            </a:pPr>
            <a:r>
              <a:rPr b="0" i="0" lang="en-US" sz="2400" u="none">
                <a:solidFill>
                  <a:schemeClr val="dk1"/>
                </a:solidFill>
                <a:latin typeface="Arial"/>
                <a:ea typeface="Arial"/>
                <a:cs typeface="Arial"/>
                <a:sym typeface="Arial"/>
              </a:rPr>
              <a:t>F-measure is biased towards all except C(No|No)</a:t>
            </a:r>
            <a:endParaRPr/>
          </a:p>
        </p:txBody>
      </p:sp>
      <p:pic>
        <p:nvPicPr>
          <p:cNvPr id="1152" name="Google Shape;1152;p83"/>
          <p:cNvPicPr preferRelativeResize="0"/>
          <p:nvPr/>
        </p:nvPicPr>
        <p:blipFill rotWithShape="1">
          <a:blip r:embed="rId4">
            <a:alphaModFix/>
          </a:blip>
          <a:srcRect b="0" l="0" r="0" t="0"/>
          <a:stretch/>
        </p:blipFill>
        <p:spPr>
          <a:xfrm>
            <a:off x="1371600" y="5410200"/>
            <a:ext cx="6019800" cy="914400"/>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6" name="Shape 1156"/>
        <p:cNvGrpSpPr/>
        <p:nvPr/>
      </p:nvGrpSpPr>
      <p:grpSpPr>
        <a:xfrm>
          <a:off x="0" y="0"/>
          <a:ext cx="0" cy="0"/>
          <a:chOff x="0" y="0"/>
          <a:chExt cx="0" cy="0"/>
        </a:xfrm>
      </p:grpSpPr>
      <p:sp>
        <p:nvSpPr>
          <p:cNvPr id="1157" name="Google Shape;1157;p84"/>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Model Evaluation</a:t>
            </a:r>
            <a:endParaRPr/>
          </a:p>
        </p:txBody>
      </p:sp>
      <p:sp>
        <p:nvSpPr>
          <p:cNvPr id="1158" name="Google Shape;1158;p84"/>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Metrics for Performance Evaluation</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How to evaluate the performance of a model?</a:t>
            </a:r>
            <a:endParaRPr/>
          </a:p>
          <a:p>
            <a:pPr indent="-342900" lvl="1" marL="800100" rtl="0" algn="l">
              <a:lnSpc>
                <a:spcPct val="100000"/>
              </a:lnSpc>
              <a:spcBef>
                <a:spcPts val="680"/>
              </a:spcBef>
              <a:spcAft>
                <a:spcPts val="0"/>
              </a:spcAft>
              <a:buSzPts val="2800"/>
              <a:buNone/>
            </a:pPr>
            <a:r>
              <a:t/>
            </a:r>
            <a:endParaRPr b="0" i="0" sz="2800" u="none">
              <a:solidFill>
                <a:schemeClr val="dk1"/>
              </a:solidFill>
              <a:latin typeface="Arial"/>
              <a:ea typeface="Arial"/>
              <a:cs typeface="Arial"/>
              <a:sym typeface="Arial"/>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rgbClr val="FF0000"/>
                </a:solidFill>
                <a:latin typeface="Arial"/>
                <a:ea typeface="Arial"/>
                <a:cs typeface="Arial"/>
                <a:sym typeface="Arial"/>
              </a:rPr>
              <a:t>Methods for Performance Evaluation</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How to obtain reliable estimates?</a:t>
            </a:r>
            <a:endParaRPr/>
          </a:p>
          <a:p>
            <a:pPr indent="-165100" lvl="1" marL="800100" rtl="0" algn="l">
              <a:lnSpc>
                <a:spcPct val="100000"/>
              </a:lnSpc>
              <a:spcBef>
                <a:spcPts val="680"/>
              </a:spcBef>
              <a:spcAft>
                <a:spcPts val="0"/>
              </a:spcAft>
              <a:buClr>
                <a:srgbClr val="0C7B9C"/>
              </a:buClr>
              <a:buSzPts val="2800"/>
              <a:buFont typeface="Arial"/>
              <a:buNone/>
            </a:pPr>
            <a:r>
              <a:t/>
            </a:r>
            <a:endParaRPr b="0" i="0" sz="2800" u="none">
              <a:solidFill>
                <a:schemeClr val="dk1"/>
              </a:solidFill>
              <a:latin typeface="Arial"/>
              <a:ea typeface="Arial"/>
              <a:cs typeface="Arial"/>
              <a:sym typeface="Arial"/>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Methods for Model Comparison</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How to compare the relative performance among competing models?</a:t>
            </a:r>
            <a:endParaRPr/>
          </a:p>
          <a:p>
            <a:pPr indent="-158750" lvl="0" marL="292100" rtl="0" algn="l">
              <a:spcBef>
                <a:spcPts val="680"/>
              </a:spcBef>
              <a:spcAft>
                <a:spcPts val="0"/>
              </a:spcAft>
              <a:buSzPts val="2100"/>
              <a:buNone/>
            </a:pPr>
            <a:r>
              <a:t/>
            </a:r>
            <a:endParaRPr b="0" i="0" sz="2800" u="none">
              <a:solidFill>
                <a:schemeClr val="dk1"/>
              </a:solidFill>
              <a:latin typeface="Arial"/>
              <a:ea typeface="Arial"/>
              <a:cs typeface="Arial"/>
              <a:sym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2" name="Shape 1162"/>
        <p:cNvGrpSpPr/>
        <p:nvPr/>
      </p:nvGrpSpPr>
      <p:grpSpPr>
        <a:xfrm>
          <a:off x="0" y="0"/>
          <a:ext cx="0" cy="0"/>
          <a:chOff x="0" y="0"/>
          <a:chExt cx="0" cy="0"/>
        </a:xfrm>
      </p:grpSpPr>
      <p:sp>
        <p:nvSpPr>
          <p:cNvPr id="1163" name="Google Shape;1163;p85"/>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Methods for Performance Evaluation</a:t>
            </a:r>
            <a:endParaRPr/>
          </a:p>
        </p:txBody>
      </p:sp>
      <p:sp>
        <p:nvSpPr>
          <p:cNvPr id="1164" name="Google Shape;1164;p85"/>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How to obtain a reliable estimate of performance?</a:t>
            </a:r>
            <a:endParaRPr/>
          </a:p>
          <a:p>
            <a:pPr indent="-158750" lvl="0" marL="292100" rtl="0" algn="l">
              <a:lnSpc>
                <a:spcPct val="100000"/>
              </a:lnSpc>
              <a:spcBef>
                <a:spcPts val="680"/>
              </a:spcBef>
              <a:spcAft>
                <a:spcPts val="0"/>
              </a:spcAft>
              <a:buClr>
                <a:srgbClr val="0C7B9C"/>
              </a:buClr>
              <a:buSzPts val="2100"/>
              <a:buFont typeface="Arial"/>
              <a:buNone/>
            </a:pPr>
            <a:r>
              <a:t/>
            </a:r>
            <a:endParaRPr b="0" i="0" sz="2800" u="none">
              <a:solidFill>
                <a:schemeClr val="dk1"/>
              </a:solidFill>
              <a:latin typeface="Arial"/>
              <a:ea typeface="Arial"/>
              <a:cs typeface="Arial"/>
              <a:sym typeface="Arial"/>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Performance of a model may depend on other factors besides the learning algorithm:</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Class distribution</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Cost of misclassification</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Size of training and test sets</a:t>
            </a:r>
            <a:endParaRPr/>
          </a:p>
          <a:p>
            <a:pPr indent="-158750" lvl="0" marL="292100" rtl="0" algn="l">
              <a:lnSpc>
                <a:spcPct val="100000"/>
              </a:lnSpc>
              <a:spcBef>
                <a:spcPts val="680"/>
              </a:spcBef>
              <a:spcAft>
                <a:spcPts val="0"/>
              </a:spcAft>
              <a:buClr>
                <a:srgbClr val="0C7B9C"/>
              </a:buClr>
              <a:buSzPts val="2100"/>
              <a:buFont typeface="Arial"/>
              <a:buNone/>
            </a:pPr>
            <a:r>
              <a:t/>
            </a:r>
            <a:endParaRPr b="0" i="0" sz="2800" u="none">
              <a:solidFill>
                <a:schemeClr val="dk1"/>
              </a:solidFill>
              <a:latin typeface="Arial"/>
              <a:ea typeface="Arial"/>
              <a:cs typeface="Arial"/>
              <a:sym typeface="Arial"/>
            </a:endParaRPr>
          </a:p>
          <a:p>
            <a:pPr indent="-158750" lvl="0" marL="292100" rtl="0" algn="l">
              <a:spcBef>
                <a:spcPts val="680"/>
              </a:spcBef>
              <a:spcAft>
                <a:spcPts val="0"/>
              </a:spcAft>
              <a:buSzPts val="2100"/>
              <a:buNone/>
            </a:pPr>
            <a:r>
              <a:t/>
            </a:r>
            <a:endParaRPr b="0" i="0" sz="2800" u="none">
              <a:solidFill>
                <a:schemeClr val="dk1"/>
              </a:solidFill>
              <a:latin typeface="Arial"/>
              <a:ea typeface="Arial"/>
              <a:cs typeface="Arial"/>
              <a:sym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8" name="Shape 1168"/>
        <p:cNvGrpSpPr/>
        <p:nvPr/>
      </p:nvGrpSpPr>
      <p:grpSpPr>
        <a:xfrm>
          <a:off x="0" y="0"/>
          <a:ext cx="0" cy="0"/>
          <a:chOff x="0" y="0"/>
          <a:chExt cx="0" cy="0"/>
        </a:xfrm>
      </p:grpSpPr>
      <p:sp>
        <p:nvSpPr>
          <p:cNvPr id="1169" name="Google Shape;1169;p86"/>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Learning Curve</a:t>
            </a:r>
            <a:endParaRPr/>
          </a:p>
        </p:txBody>
      </p:sp>
      <p:grpSp>
        <p:nvGrpSpPr>
          <p:cNvPr id="1170" name="Google Shape;1170;p86"/>
          <p:cNvGrpSpPr/>
          <p:nvPr/>
        </p:nvGrpSpPr>
        <p:grpSpPr>
          <a:xfrm>
            <a:off x="76200" y="1219200"/>
            <a:ext cx="5715000" cy="4857750"/>
            <a:chOff x="48" y="768"/>
            <a:chExt cx="3600" cy="3060"/>
          </a:xfrm>
        </p:grpSpPr>
        <p:pic>
          <p:nvPicPr>
            <p:cNvPr id="1171" name="Google Shape;1171;p86"/>
            <p:cNvPicPr preferRelativeResize="0"/>
            <p:nvPr/>
          </p:nvPicPr>
          <p:blipFill rotWithShape="1">
            <a:blip r:embed="rId3">
              <a:alphaModFix/>
            </a:blip>
            <a:srcRect b="0" l="5882" r="5881" t="0"/>
            <a:stretch/>
          </p:blipFill>
          <p:spPr>
            <a:xfrm>
              <a:off x="48" y="768"/>
              <a:ext cx="3600" cy="3060"/>
            </a:xfrm>
            <a:prstGeom prst="rect">
              <a:avLst/>
            </a:prstGeom>
            <a:noFill/>
            <a:ln>
              <a:noFill/>
            </a:ln>
          </p:spPr>
        </p:pic>
        <p:cxnSp>
          <p:nvCxnSpPr>
            <p:cNvPr id="1172" name="Google Shape;1172;p86"/>
            <p:cNvCxnSpPr/>
            <p:nvPr/>
          </p:nvCxnSpPr>
          <p:spPr>
            <a:xfrm>
              <a:off x="336" y="1214"/>
              <a:ext cx="3168" cy="0"/>
            </a:xfrm>
            <a:prstGeom prst="straightConnector1">
              <a:avLst/>
            </a:prstGeom>
            <a:noFill/>
            <a:ln cap="flat" cmpd="sng" w="12700">
              <a:solidFill>
                <a:schemeClr val="dk1"/>
              </a:solidFill>
              <a:prstDash val="solid"/>
              <a:miter lim="800000"/>
              <a:headEnd len="med" w="med" type="none"/>
              <a:tailEnd len="med" w="med" type="none"/>
            </a:ln>
          </p:spPr>
        </p:cxnSp>
      </p:grpSp>
      <p:sp>
        <p:nvSpPr>
          <p:cNvPr id="1173" name="Google Shape;1173;p86"/>
          <p:cNvSpPr txBox="1"/>
          <p:nvPr/>
        </p:nvSpPr>
        <p:spPr>
          <a:xfrm>
            <a:off x="5638800" y="1143000"/>
            <a:ext cx="3352800" cy="4922837"/>
          </a:xfrm>
          <a:prstGeom prst="rect">
            <a:avLst/>
          </a:prstGeom>
          <a:noFill/>
          <a:ln>
            <a:noFill/>
          </a:ln>
        </p:spPr>
        <p:txBody>
          <a:bodyPr anchorCtr="0" anchor="t" bIns="44450" lIns="90475" spcFirstLastPara="1" rIns="90475" wrap="square" tIns="44450">
            <a:spAutoFit/>
          </a:bodyPr>
          <a:lstStyle/>
          <a:p>
            <a:pPr indent="-292100" lvl="0" marL="292100" marR="0" rtl="0" algn="l">
              <a:lnSpc>
                <a:spcPct val="100000"/>
              </a:lnSpc>
              <a:spcBef>
                <a:spcPts val="0"/>
              </a:spcBef>
              <a:spcAft>
                <a:spcPts val="0"/>
              </a:spcAft>
              <a:buClr>
                <a:srgbClr val="0C7B9C"/>
              </a:buClr>
              <a:buSzPts val="1500"/>
              <a:buFont typeface="Arial"/>
              <a:buChar char="●"/>
            </a:pPr>
            <a:r>
              <a:rPr b="0" i="0" lang="en-US" sz="2000" u="none">
                <a:solidFill>
                  <a:schemeClr val="dk1"/>
                </a:solidFill>
                <a:latin typeface="Arial"/>
                <a:ea typeface="Arial"/>
                <a:cs typeface="Arial"/>
                <a:sym typeface="Arial"/>
              </a:rPr>
              <a:t>Learning curve shows how accuracy changes with varying sample size</a:t>
            </a:r>
            <a:endParaRPr/>
          </a:p>
          <a:p>
            <a:pPr indent="-292100" lvl="0" marL="292100" marR="0" rtl="0" algn="l">
              <a:lnSpc>
                <a:spcPct val="100000"/>
              </a:lnSpc>
              <a:spcBef>
                <a:spcPts val="600"/>
              </a:spcBef>
              <a:spcAft>
                <a:spcPts val="0"/>
              </a:spcAft>
              <a:buClr>
                <a:srgbClr val="0C7B9C"/>
              </a:buClr>
              <a:buSzPts val="1500"/>
              <a:buFont typeface="Arial"/>
              <a:buChar char="●"/>
            </a:pPr>
            <a:r>
              <a:rPr b="0" i="0" lang="en-US" sz="2000" u="none">
                <a:solidFill>
                  <a:schemeClr val="dk1"/>
                </a:solidFill>
                <a:latin typeface="Arial"/>
                <a:ea typeface="Arial"/>
                <a:cs typeface="Arial"/>
                <a:sym typeface="Arial"/>
              </a:rPr>
              <a:t>Requires a sampling schedule for creating learning curve:</a:t>
            </a:r>
            <a:endParaRPr/>
          </a:p>
          <a:p>
            <a:pPr indent="-342900" lvl="1" marL="800100" marR="0" rtl="0" algn="l">
              <a:lnSpc>
                <a:spcPct val="100000"/>
              </a:lnSpc>
              <a:spcBef>
                <a:spcPts val="600"/>
              </a:spcBef>
              <a:spcAft>
                <a:spcPts val="0"/>
              </a:spcAft>
              <a:buClr>
                <a:srgbClr val="0C7B9C"/>
              </a:buClr>
              <a:buSzPts val="1500"/>
              <a:buFont typeface="Arial"/>
              <a:buChar char="●"/>
            </a:pPr>
            <a:r>
              <a:rPr b="0" i="0" lang="en-US" sz="2000" u="none" cap="none" strike="noStrike">
                <a:solidFill>
                  <a:schemeClr val="dk1"/>
                </a:solidFill>
                <a:latin typeface="Arial"/>
                <a:ea typeface="Arial"/>
                <a:cs typeface="Arial"/>
                <a:sym typeface="Arial"/>
              </a:rPr>
              <a:t>Arithmetic sampling</a:t>
            </a: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(Langley, et al)</a:t>
            </a:r>
            <a:endParaRPr/>
          </a:p>
          <a:p>
            <a:pPr indent="-342900" lvl="1" marL="800100" marR="0" rtl="0" algn="l">
              <a:lnSpc>
                <a:spcPct val="100000"/>
              </a:lnSpc>
              <a:spcBef>
                <a:spcPts val="600"/>
              </a:spcBef>
              <a:spcAft>
                <a:spcPts val="0"/>
              </a:spcAft>
              <a:buClr>
                <a:srgbClr val="0C7B9C"/>
              </a:buClr>
              <a:buSzPts val="1500"/>
              <a:buFont typeface="Arial"/>
              <a:buChar char="●"/>
            </a:pPr>
            <a:r>
              <a:rPr b="0" i="0" lang="en-US" sz="2000" u="none" cap="none" strike="noStrike">
                <a:solidFill>
                  <a:schemeClr val="dk1"/>
                </a:solidFill>
                <a:latin typeface="Arial"/>
                <a:ea typeface="Arial"/>
                <a:cs typeface="Arial"/>
                <a:sym typeface="Arial"/>
              </a:rPr>
              <a:t>Geometric sampling</a:t>
            </a: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(Provost et al)</a:t>
            </a:r>
            <a:endParaRPr/>
          </a:p>
          <a:p>
            <a:pPr indent="-292100" lvl="0" marL="292100" marR="0" rtl="0" algn="l">
              <a:lnSpc>
                <a:spcPct val="100000"/>
              </a:lnSpc>
              <a:spcBef>
                <a:spcPts val="6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292100" lvl="0" marL="292100" marR="0" rtl="0" algn="l">
              <a:lnSpc>
                <a:spcPct val="100000"/>
              </a:lnSpc>
              <a:spcBef>
                <a:spcPts val="6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Effect of small sample size:</a:t>
            </a:r>
            <a:endParaRPr/>
          </a:p>
          <a:p>
            <a:pPr indent="-342900" lvl="1" marL="800100" marR="0" rtl="0" algn="l">
              <a:lnSpc>
                <a:spcPct val="100000"/>
              </a:lnSpc>
              <a:spcBef>
                <a:spcPts val="600"/>
              </a:spcBef>
              <a:spcAft>
                <a:spcPts val="0"/>
              </a:spcAft>
              <a:buClr>
                <a:srgbClr val="0C7B9C"/>
              </a:buClr>
              <a:buSzPts val="1500"/>
              <a:buFont typeface="Arial"/>
              <a:buChar char="-"/>
            </a:pPr>
            <a:r>
              <a:rPr b="0" i="0" lang="en-US" sz="2000" u="none" cap="none" strike="noStrike">
                <a:solidFill>
                  <a:schemeClr val="dk1"/>
                </a:solidFill>
                <a:latin typeface="Arial"/>
                <a:ea typeface="Arial"/>
                <a:cs typeface="Arial"/>
                <a:sym typeface="Arial"/>
              </a:rPr>
              <a:t>Bias in the estimate</a:t>
            </a:r>
            <a:endParaRPr/>
          </a:p>
          <a:p>
            <a:pPr indent="-342900" lvl="1" marL="800100" marR="0" rtl="0" algn="l">
              <a:lnSpc>
                <a:spcPct val="100000"/>
              </a:lnSpc>
              <a:spcBef>
                <a:spcPts val="600"/>
              </a:spcBef>
              <a:spcAft>
                <a:spcPts val="0"/>
              </a:spcAft>
              <a:buClr>
                <a:srgbClr val="0C7B9C"/>
              </a:buClr>
              <a:buSzPts val="1500"/>
              <a:buFont typeface="Arial"/>
              <a:buChar char="-"/>
            </a:pPr>
            <a:r>
              <a:rPr b="0" i="0" lang="en-US" sz="2000" u="none" cap="none" strike="noStrike">
                <a:solidFill>
                  <a:schemeClr val="dk1"/>
                </a:solidFill>
                <a:latin typeface="Arial"/>
                <a:ea typeface="Arial"/>
                <a:cs typeface="Arial"/>
                <a:sym typeface="Arial"/>
              </a:rPr>
              <a:t>Variance of estimate</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7" name="Shape 1177"/>
        <p:cNvGrpSpPr/>
        <p:nvPr/>
      </p:nvGrpSpPr>
      <p:grpSpPr>
        <a:xfrm>
          <a:off x="0" y="0"/>
          <a:ext cx="0" cy="0"/>
          <a:chOff x="0" y="0"/>
          <a:chExt cx="0" cy="0"/>
        </a:xfrm>
      </p:grpSpPr>
      <p:sp>
        <p:nvSpPr>
          <p:cNvPr id="1178" name="Google Shape;1178;p87"/>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Methods of Estimation</a:t>
            </a:r>
            <a:endParaRPr/>
          </a:p>
        </p:txBody>
      </p:sp>
      <p:sp>
        <p:nvSpPr>
          <p:cNvPr id="1179" name="Google Shape;1179;p87"/>
          <p:cNvSpPr txBox="1"/>
          <p:nvPr>
            <p:ph idx="1" type="body"/>
          </p:nvPr>
        </p:nvSpPr>
        <p:spPr>
          <a:xfrm>
            <a:off x="304800" y="990600"/>
            <a:ext cx="8580437"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90000"/>
              </a:lnSpc>
              <a:spcBef>
                <a:spcPts val="0"/>
              </a:spcBef>
              <a:spcAft>
                <a:spcPts val="0"/>
              </a:spcAft>
              <a:buClr>
                <a:srgbClr val="0C7B9C"/>
              </a:buClr>
              <a:buSzPts val="1800"/>
              <a:buFont typeface="Arial"/>
              <a:buChar char="●"/>
            </a:pPr>
            <a:r>
              <a:rPr b="0" i="0" lang="en-US" sz="2400" u="none">
                <a:solidFill>
                  <a:schemeClr val="dk1"/>
                </a:solidFill>
                <a:latin typeface="Arial"/>
                <a:ea typeface="Arial"/>
                <a:cs typeface="Arial"/>
                <a:sym typeface="Arial"/>
              </a:rPr>
              <a:t>Holdout</a:t>
            </a:r>
            <a:endParaRPr/>
          </a:p>
          <a:p>
            <a:pPr indent="-342900" lvl="1" marL="8001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Reserve 2/3 for training and 1/3 for testing </a:t>
            </a:r>
            <a:endParaRPr/>
          </a:p>
          <a:p>
            <a:pPr indent="-292100" lvl="0" marL="292100" rtl="0" algn="l">
              <a:lnSpc>
                <a:spcPct val="90000"/>
              </a:lnSpc>
              <a:spcBef>
                <a:spcPts val="640"/>
              </a:spcBef>
              <a:spcAft>
                <a:spcPts val="0"/>
              </a:spcAft>
              <a:buClr>
                <a:srgbClr val="0C7B9C"/>
              </a:buClr>
              <a:buSzPts val="1800"/>
              <a:buFont typeface="Arial"/>
              <a:buChar char="●"/>
            </a:pPr>
            <a:r>
              <a:rPr b="0" i="0" lang="en-US" sz="2400" u="none">
                <a:solidFill>
                  <a:schemeClr val="dk1"/>
                </a:solidFill>
                <a:latin typeface="Arial"/>
                <a:ea typeface="Arial"/>
                <a:cs typeface="Arial"/>
                <a:sym typeface="Arial"/>
              </a:rPr>
              <a:t>Random subsampling</a:t>
            </a:r>
            <a:endParaRPr/>
          </a:p>
          <a:p>
            <a:pPr indent="-342900" lvl="1" marL="8001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Repeated holdout</a:t>
            </a:r>
            <a:endParaRPr/>
          </a:p>
          <a:p>
            <a:pPr indent="-292100" lvl="0" marL="292100" rtl="0" algn="l">
              <a:lnSpc>
                <a:spcPct val="90000"/>
              </a:lnSpc>
              <a:spcBef>
                <a:spcPts val="640"/>
              </a:spcBef>
              <a:spcAft>
                <a:spcPts val="0"/>
              </a:spcAft>
              <a:buClr>
                <a:srgbClr val="0C7B9C"/>
              </a:buClr>
              <a:buSzPts val="1800"/>
              <a:buFont typeface="Arial"/>
              <a:buChar char="●"/>
            </a:pPr>
            <a:r>
              <a:rPr b="0" i="0" lang="en-US" sz="2400" u="none">
                <a:solidFill>
                  <a:schemeClr val="dk1"/>
                </a:solidFill>
                <a:latin typeface="Arial"/>
                <a:ea typeface="Arial"/>
                <a:cs typeface="Arial"/>
                <a:sym typeface="Arial"/>
              </a:rPr>
              <a:t>Cross validation</a:t>
            </a:r>
            <a:endParaRPr/>
          </a:p>
          <a:p>
            <a:pPr indent="-342900" lvl="1" marL="8001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Partition data into k disjoint subsets</a:t>
            </a:r>
            <a:endParaRPr/>
          </a:p>
          <a:p>
            <a:pPr indent="-342900" lvl="1" marL="8001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k-fold: train on k-1 partitions, test on the remaining one</a:t>
            </a:r>
            <a:endParaRPr/>
          </a:p>
          <a:p>
            <a:pPr indent="-342900" lvl="1" marL="8001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Leave-one-out:   k=n</a:t>
            </a:r>
            <a:endParaRPr/>
          </a:p>
          <a:p>
            <a:pPr indent="-292100" lvl="0" marL="292100" rtl="0" algn="l">
              <a:lnSpc>
                <a:spcPct val="90000"/>
              </a:lnSpc>
              <a:spcBef>
                <a:spcPts val="640"/>
              </a:spcBef>
              <a:spcAft>
                <a:spcPts val="0"/>
              </a:spcAft>
              <a:buClr>
                <a:srgbClr val="0C7B9C"/>
              </a:buClr>
              <a:buSzPts val="1800"/>
              <a:buFont typeface="Arial"/>
              <a:buChar char="●"/>
            </a:pPr>
            <a:r>
              <a:rPr b="0" i="0" lang="en-US" sz="2400" u="none">
                <a:solidFill>
                  <a:schemeClr val="dk1"/>
                </a:solidFill>
                <a:latin typeface="Arial"/>
                <a:ea typeface="Arial"/>
                <a:cs typeface="Arial"/>
                <a:sym typeface="Arial"/>
              </a:rPr>
              <a:t>Stratified sampling </a:t>
            </a:r>
            <a:endParaRPr/>
          </a:p>
          <a:p>
            <a:pPr indent="-342900" lvl="1" marL="8001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oversampling vs undersampling</a:t>
            </a:r>
            <a:endParaRPr/>
          </a:p>
          <a:p>
            <a:pPr indent="-292100" lvl="0" marL="292100" rtl="0" algn="l">
              <a:lnSpc>
                <a:spcPct val="90000"/>
              </a:lnSpc>
              <a:spcBef>
                <a:spcPts val="640"/>
              </a:spcBef>
              <a:spcAft>
                <a:spcPts val="0"/>
              </a:spcAft>
              <a:buClr>
                <a:srgbClr val="0C7B9C"/>
              </a:buClr>
              <a:buSzPts val="1800"/>
              <a:buFont typeface="Arial"/>
              <a:buChar char="●"/>
            </a:pPr>
            <a:r>
              <a:rPr b="0" i="0" lang="en-US" sz="2400" u="none">
                <a:solidFill>
                  <a:schemeClr val="dk1"/>
                </a:solidFill>
                <a:latin typeface="Arial"/>
                <a:ea typeface="Arial"/>
                <a:cs typeface="Arial"/>
                <a:sym typeface="Arial"/>
              </a:rPr>
              <a:t>Bootstrap</a:t>
            </a:r>
            <a:endParaRPr/>
          </a:p>
          <a:p>
            <a:pPr indent="-342900" lvl="1" marL="8001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Sampling with replacement</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3" name="Shape 1183"/>
        <p:cNvGrpSpPr/>
        <p:nvPr/>
      </p:nvGrpSpPr>
      <p:grpSpPr>
        <a:xfrm>
          <a:off x="0" y="0"/>
          <a:ext cx="0" cy="0"/>
          <a:chOff x="0" y="0"/>
          <a:chExt cx="0" cy="0"/>
        </a:xfrm>
      </p:grpSpPr>
      <p:sp>
        <p:nvSpPr>
          <p:cNvPr id="1184" name="Google Shape;1184;p88"/>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Model Evaluation</a:t>
            </a:r>
            <a:endParaRPr/>
          </a:p>
        </p:txBody>
      </p:sp>
      <p:sp>
        <p:nvSpPr>
          <p:cNvPr id="1185" name="Google Shape;1185;p88"/>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Metrics for Performance Evaluation</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How to evaluate the performance of a model?</a:t>
            </a:r>
            <a:endParaRPr/>
          </a:p>
          <a:p>
            <a:pPr indent="-342900" lvl="1" marL="800100" rtl="0" algn="l">
              <a:lnSpc>
                <a:spcPct val="100000"/>
              </a:lnSpc>
              <a:spcBef>
                <a:spcPts val="680"/>
              </a:spcBef>
              <a:spcAft>
                <a:spcPts val="0"/>
              </a:spcAft>
              <a:buSzPts val="2800"/>
              <a:buNone/>
            </a:pPr>
            <a:r>
              <a:t/>
            </a:r>
            <a:endParaRPr b="0" i="0" sz="2800" u="none">
              <a:solidFill>
                <a:schemeClr val="dk1"/>
              </a:solidFill>
              <a:latin typeface="Arial"/>
              <a:ea typeface="Arial"/>
              <a:cs typeface="Arial"/>
              <a:sym typeface="Arial"/>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Methods for Performance Evaluation</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How to obtain reliable estimates?</a:t>
            </a:r>
            <a:endParaRPr/>
          </a:p>
          <a:p>
            <a:pPr indent="-165100" lvl="1" marL="800100" rtl="0" algn="l">
              <a:lnSpc>
                <a:spcPct val="100000"/>
              </a:lnSpc>
              <a:spcBef>
                <a:spcPts val="680"/>
              </a:spcBef>
              <a:spcAft>
                <a:spcPts val="0"/>
              </a:spcAft>
              <a:buClr>
                <a:srgbClr val="0C7B9C"/>
              </a:buClr>
              <a:buSzPts val="2800"/>
              <a:buFont typeface="Arial"/>
              <a:buNone/>
            </a:pPr>
            <a:r>
              <a:t/>
            </a:r>
            <a:endParaRPr b="0" i="0" sz="2800" u="none">
              <a:solidFill>
                <a:schemeClr val="dk1"/>
              </a:solidFill>
              <a:latin typeface="Arial"/>
              <a:ea typeface="Arial"/>
              <a:cs typeface="Arial"/>
              <a:sym typeface="Arial"/>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rgbClr val="FF0000"/>
                </a:solidFill>
                <a:latin typeface="Arial"/>
                <a:ea typeface="Arial"/>
                <a:cs typeface="Arial"/>
                <a:sym typeface="Arial"/>
              </a:rPr>
              <a:t>Methods for Model Comparison</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How to compare the relative performance among competing models?</a:t>
            </a:r>
            <a:endParaRPr/>
          </a:p>
          <a:p>
            <a:pPr indent="-158750" lvl="0" marL="292100" rtl="0" algn="l">
              <a:spcBef>
                <a:spcPts val="680"/>
              </a:spcBef>
              <a:spcAft>
                <a:spcPts val="0"/>
              </a:spcAft>
              <a:buSzPts val="2100"/>
              <a:buNone/>
            </a:pPr>
            <a:r>
              <a:t/>
            </a:r>
            <a:endParaRPr b="0" i="0" sz="2800" u="none">
              <a:solidFill>
                <a:schemeClr val="dk1"/>
              </a:solidFill>
              <a:latin typeface="Arial"/>
              <a:ea typeface="Arial"/>
              <a:cs typeface="Arial"/>
              <a:sym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9" name="Shape 1189"/>
        <p:cNvGrpSpPr/>
        <p:nvPr/>
      </p:nvGrpSpPr>
      <p:grpSpPr>
        <a:xfrm>
          <a:off x="0" y="0"/>
          <a:ext cx="0" cy="0"/>
          <a:chOff x="0" y="0"/>
          <a:chExt cx="0" cy="0"/>
        </a:xfrm>
      </p:grpSpPr>
      <p:sp>
        <p:nvSpPr>
          <p:cNvPr id="1190" name="Google Shape;1190;p89"/>
          <p:cNvSpPr txBox="1"/>
          <p:nvPr>
            <p:ph type="title"/>
          </p:nvPr>
        </p:nvSpPr>
        <p:spPr>
          <a:xfrm>
            <a:off x="381000" y="152400"/>
            <a:ext cx="8534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ROC (Receiver Operating Characteristic)</a:t>
            </a:r>
            <a:endParaRPr/>
          </a:p>
        </p:txBody>
      </p:sp>
      <p:sp>
        <p:nvSpPr>
          <p:cNvPr id="1191" name="Google Shape;1191;p89"/>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9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Developed in 1950s for signal detection theory to analyze noisy signals </a:t>
            </a:r>
            <a:endParaRPr/>
          </a:p>
          <a:p>
            <a:pPr indent="-342900" lvl="1" marL="800100" rtl="0" algn="l">
              <a:lnSpc>
                <a:spcPct val="9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Characterize the trade-off between positive hits and false alarms</a:t>
            </a:r>
            <a:endParaRPr/>
          </a:p>
          <a:p>
            <a:pPr indent="-292100" lvl="0" marL="292100" rtl="0" algn="l">
              <a:lnSpc>
                <a:spcPct val="9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ROC curve plots TP (on the y-axis) against FP (on the x-axis)</a:t>
            </a:r>
            <a:endParaRPr/>
          </a:p>
          <a:p>
            <a:pPr indent="-292100" lvl="0" marL="292100" rtl="0" algn="l">
              <a:lnSpc>
                <a:spcPct val="9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Performance of each classifier represented as a point on the ROC curve</a:t>
            </a:r>
            <a:endParaRPr/>
          </a:p>
          <a:p>
            <a:pPr indent="-342900" lvl="1" marL="800100" rtl="0" algn="l">
              <a:lnSpc>
                <a:spcPct val="9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changing the threshold of algorithm, sample distribution or cost matrix changes the location of the point</a:t>
            </a:r>
            <a:endParaRPr/>
          </a:p>
          <a:p>
            <a:pPr indent="-158750" lvl="0" marL="292100" rtl="0" algn="l">
              <a:spcBef>
                <a:spcPts val="680"/>
              </a:spcBef>
              <a:spcAft>
                <a:spcPts val="0"/>
              </a:spcAft>
              <a:buSzPts val="2100"/>
              <a:buNone/>
            </a:pPr>
            <a:r>
              <a:t/>
            </a:r>
            <a:endParaRPr b="0" i="0" sz="2800" u="non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9"/>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Apply Model to Test Data</a:t>
            </a:r>
            <a:endParaRPr/>
          </a:p>
        </p:txBody>
      </p:sp>
      <p:grpSp>
        <p:nvGrpSpPr>
          <p:cNvPr id="190" name="Google Shape;190;p9"/>
          <p:cNvGrpSpPr/>
          <p:nvPr/>
        </p:nvGrpSpPr>
        <p:grpSpPr>
          <a:xfrm>
            <a:off x="685800" y="2362200"/>
            <a:ext cx="4267200" cy="3298825"/>
            <a:chOff x="384" y="1584"/>
            <a:chExt cx="2451" cy="1694"/>
          </a:xfrm>
        </p:grpSpPr>
        <p:cxnSp>
          <p:nvCxnSpPr>
            <p:cNvPr id="191" name="Google Shape;191;p9"/>
            <p:cNvCxnSpPr/>
            <p:nvPr/>
          </p:nvCxnSpPr>
          <p:spPr>
            <a:xfrm>
              <a:off x="1655" y="2708"/>
              <a:ext cx="153" cy="332"/>
            </a:xfrm>
            <a:prstGeom prst="straightConnector1">
              <a:avLst/>
            </a:prstGeom>
            <a:noFill/>
            <a:ln cap="flat" cmpd="sng" w="12700">
              <a:solidFill>
                <a:srgbClr val="000000"/>
              </a:solidFill>
              <a:prstDash val="solid"/>
              <a:miter lim="800000"/>
              <a:headEnd len="med" w="med" type="none"/>
              <a:tailEnd len="med" w="med" type="triangle"/>
            </a:ln>
          </p:spPr>
        </p:cxnSp>
        <p:cxnSp>
          <p:nvCxnSpPr>
            <p:cNvPr id="192" name="Google Shape;192;p9"/>
            <p:cNvCxnSpPr/>
            <p:nvPr/>
          </p:nvCxnSpPr>
          <p:spPr>
            <a:xfrm flipH="1">
              <a:off x="943" y="2708"/>
              <a:ext cx="204" cy="332"/>
            </a:xfrm>
            <a:prstGeom prst="straightConnector1">
              <a:avLst/>
            </a:prstGeom>
            <a:noFill/>
            <a:ln cap="flat" cmpd="sng" w="12700">
              <a:solidFill>
                <a:srgbClr val="000000"/>
              </a:solidFill>
              <a:prstDash val="solid"/>
              <a:miter lim="800000"/>
              <a:headEnd len="med" w="med" type="none"/>
              <a:tailEnd len="med" w="med" type="triangle"/>
            </a:ln>
          </p:spPr>
        </p:cxnSp>
        <p:cxnSp>
          <p:nvCxnSpPr>
            <p:cNvPr id="193" name="Google Shape;193;p9"/>
            <p:cNvCxnSpPr/>
            <p:nvPr/>
          </p:nvCxnSpPr>
          <p:spPr>
            <a:xfrm flipH="1">
              <a:off x="1350" y="2208"/>
              <a:ext cx="254" cy="333"/>
            </a:xfrm>
            <a:prstGeom prst="straightConnector1">
              <a:avLst/>
            </a:prstGeom>
            <a:noFill/>
            <a:ln cap="flat" cmpd="sng" w="12700">
              <a:solidFill>
                <a:srgbClr val="000000"/>
              </a:solidFill>
              <a:prstDash val="solid"/>
              <a:miter lim="800000"/>
              <a:headEnd len="med" w="med" type="none"/>
              <a:tailEnd len="med" w="med" type="triangle"/>
            </a:ln>
          </p:spPr>
        </p:cxnSp>
        <p:cxnSp>
          <p:nvCxnSpPr>
            <p:cNvPr id="194" name="Google Shape;194;p9"/>
            <p:cNvCxnSpPr/>
            <p:nvPr/>
          </p:nvCxnSpPr>
          <p:spPr>
            <a:xfrm>
              <a:off x="2113" y="2208"/>
              <a:ext cx="305" cy="333"/>
            </a:xfrm>
            <a:prstGeom prst="straightConnector1">
              <a:avLst/>
            </a:prstGeom>
            <a:noFill/>
            <a:ln cap="flat" cmpd="sng" w="12700">
              <a:solidFill>
                <a:srgbClr val="000000"/>
              </a:solidFill>
              <a:prstDash val="solid"/>
              <a:miter lim="800000"/>
              <a:headEnd len="med" w="med" type="none"/>
              <a:tailEnd len="med" w="med" type="triangle"/>
            </a:ln>
          </p:spPr>
        </p:cxnSp>
        <p:cxnSp>
          <p:nvCxnSpPr>
            <p:cNvPr id="195" name="Google Shape;195;p9"/>
            <p:cNvCxnSpPr/>
            <p:nvPr/>
          </p:nvCxnSpPr>
          <p:spPr>
            <a:xfrm>
              <a:off x="1452" y="1750"/>
              <a:ext cx="356" cy="292"/>
            </a:xfrm>
            <a:prstGeom prst="straightConnector1">
              <a:avLst/>
            </a:prstGeom>
            <a:noFill/>
            <a:ln cap="flat" cmpd="sng" w="12700">
              <a:solidFill>
                <a:srgbClr val="000000"/>
              </a:solidFill>
              <a:prstDash val="solid"/>
              <a:miter lim="800000"/>
              <a:headEnd len="med" w="med" type="none"/>
              <a:tailEnd len="med" w="med" type="triangle"/>
            </a:ln>
          </p:spPr>
        </p:cxnSp>
        <p:cxnSp>
          <p:nvCxnSpPr>
            <p:cNvPr id="196" name="Google Shape;196;p9"/>
            <p:cNvCxnSpPr/>
            <p:nvPr/>
          </p:nvCxnSpPr>
          <p:spPr>
            <a:xfrm flipH="1">
              <a:off x="587" y="1750"/>
              <a:ext cx="356" cy="292"/>
            </a:xfrm>
            <a:prstGeom prst="straightConnector1">
              <a:avLst/>
            </a:prstGeom>
            <a:noFill/>
            <a:ln cap="flat" cmpd="sng" w="12700">
              <a:solidFill>
                <a:srgbClr val="000000"/>
              </a:solidFill>
              <a:prstDash val="solid"/>
              <a:miter lim="800000"/>
              <a:headEnd len="med" w="med" type="none"/>
              <a:tailEnd len="med" w="med" type="triangle"/>
            </a:ln>
          </p:spPr>
        </p:cxnSp>
        <p:sp>
          <p:nvSpPr>
            <p:cNvPr id="197" name="Google Shape;197;p9"/>
            <p:cNvSpPr txBox="1"/>
            <p:nvPr/>
          </p:nvSpPr>
          <p:spPr>
            <a:xfrm>
              <a:off x="913" y="1584"/>
              <a:ext cx="590" cy="179"/>
            </a:xfrm>
            <a:prstGeom prst="rect">
              <a:avLst/>
            </a:prstGeom>
            <a:solidFill>
              <a:srgbClr val="FFFF00"/>
            </a:solid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2D1993"/>
                </a:buClr>
                <a:buSzPts val="1600"/>
                <a:buFont typeface="Arial"/>
                <a:buNone/>
              </a:pPr>
              <a:r>
                <a:rPr b="1" i="0" lang="en-US" sz="1600" u="none">
                  <a:solidFill>
                    <a:srgbClr val="2D1993"/>
                  </a:solidFill>
                  <a:latin typeface="Arial"/>
                  <a:ea typeface="Arial"/>
                  <a:cs typeface="Arial"/>
                  <a:sym typeface="Arial"/>
                </a:rPr>
                <a:t>Refund</a:t>
              </a:r>
              <a:endParaRPr/>
            </a:p>
          </p:txBody>
        </p:sp>
        <p:sp>
          <p:nvSpPr>
            <p:cNvPr id="198" name="Google Shape;198;p9"/>
            <p:cNvSpPr txBox="1"/>
            <p:nvPr/>
          </p:nvSpPr>
          <p:spPr>
            <a:xfrm>
              <a:off x="1553" y="2042"/>
              <a:ext cx="589" cy="179"/>
            </a:xfrm>
            <a:prstGeom prst="rect">
              <a:avLst/>
            </a:prstGeom>
            <a:solidFill>
              <a:srgbClr val="FFFF00"/>
            </a:solid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2D1993"/>
                </a:buClr>
                <a:buSzPts val="1600"/>
                <a:buFont typeface="Arial"/>
                <a:buNone/>
              </a:pPr>
              <a:r>
                <a:rPr b="1" i="0" lang="en-US" sz="1600" u="none">
                  <a:solidFill>
                    <a:srgbClr val="2D1993"/>
                  </a:solidFill>
                  <a:latin typeface="Arial"/>
                  <a:ea typeface="Arial"/>
                  <a:cs typeface="Arial"/>
                  <a:sym typeface="Arial"/>
                </a:rPr>
                <a:t>MarSt</a:t>
              </a:r>
              <a:endParaRPr/>
            </a:p>
          </p:txBody>
        </p:sp>
        <p:sp>
          <p:nvSpPr>
            <p:cNvPr id="199" name="Google Shape;199;p9"/>
            <p:cNvSpPr txBox="1"/>
            <p:nvPr/>
          </p:nvSpPr>
          <p:spPr>
            <a:xfrm>
              <a:off x="1096" y="2541"/>
              <a:ext cx="610" cy="179"/>
            </a:xfrm>
            <a:prstGeom prst="rect">
              <a:avLst/>
            </a:prstGeom>
            <a:solidFill>
              <a:srgbClr val="FFFF00"/>
            </a:solid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2D1993"/>
                </a:buClr>
                <a:buSzPts val="1600"/>
                <a:buFont typeface="Arial"/>
                <a:buNone/>
              </a:pPr>
              <a:r>
                <a:rPr b="1" i="0" lang="en-US" sz="1600" u="none">
                  <a:solidFill>
                    <a:srgbClr val="2D1993"/>
                  </a:solidFill>
                  <a:latin typeface="Arial"/>
                  <a:ea typeface="Arial"/>
                  <a:cs typeface="Arial"/>
                  <a:sym typeface="Arial"/>
                </a:rPr>
                <a:t>TaxInc</a:t>
              </a:r>
              <a:endParaRPr/>
            </a:p>
          </p:txBody>
        </p:sp>
        <p:sp>
          <p:nvSpPr>
            <p:cNvPr id="200" name="Google Shape;200;p9"/>
            <p:cNvSpPr/>
            <p:nvPr/>
          </p:nvSpPr>
          <p:spPr>
            <a:xfrm>
              <a:off x="1680" y="3038"/>
              <a:ext cx="395" cy="231"/>
            </a:xfrm>
            <a:prstGeom prst="roundRect">
              <a:avLst>
                <a:gd fmla="val 3622"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sp>
          <p:nvSpPr>
            <p:cNvPr id="201" name="Google Shape;201;p9"/>
            <p:cNvSpPr txBox="1"/>
            <p:nvPr/>
          </p:nvSpPr>
          <p:spPr>
            <a:xfrm>
              <a:off x="1632" y="3038"/>
              <a:ext cx="432" cy="173"/>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YES</a:t>
              </a:r>
              <a:endParaRPr/>
            </a:p>
          </p:txBody>
        </p:sp>
        <p:sp>
          <p:nvSpPr>
            <p:cNvPr id="202" name="Google Shape;202;p9"/>
            <p:cNvSpPr/>
            <p:nvPr/>
          </p:nvSpPr>
          <p:spPr>
            <a:xfrm>
              <a:off x="740" y="3049"/>
              <a:ext cx="412" cy="229"/>
            </a:xfrm>
            <a:prstGeom prst="roundRect">
              <a:avLst>
                <a:gd fmla="val 16667"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sp>
          <p:nvSpPr>
            <p:cNvPr id="203" name="Google Shape;203;p9"/>
            <p:cNvSpPr txBox="1"/>
            <p:nvPr/>
          </p:nvSpPr>
          <p:spPr>
            <a:xfrm>
              <a:off x="814" y="3040"/>
              <a:ext cx="281" cy="173"/>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NO</a:t>
              </a:r>
              <a:endParaRPr/>
            </a:p>
          </p:txBody>
        </p:sp>
        <p:sp>
          <p:nvSpPr>
            <p:cNvPr id="204" name="Google Shape;204;p9"/>
            <p:cNvSpPr/>
            <p:nvPr/>
          </p:nvSpPr>
          <p:spPr>
            <a:xfrm>
              <a:off x="384" y="2051"/>
              <a:ext cx="432" cy="219"/>
            </a:xfrm>
            <a:prstGeom prst="roundRect">
              <a:avLst>
                <a:gd fmla="val 16667"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sp>
          <p:nvSpPr>
            <p:cNvPr id="205" name="Google Shape;205;p9"/>
            <p:cNvSpPr txBox="1"/>
            <p:nvPr/>
          </p:nvSpPr>
          <p:spPr>
            <a:xfrm>
              <a:off x="458" y="2042"/>
              <a:ext cx="281" cy="173"/>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NO</a:t>
              </a:r>
              <a:endParaRPr/>
            </a:p>
          </p:txBody>
        </p:sp>
        <p:sp>
          <p:nvSpPr>
            <p:cNvPr id="206" name="Google Shape;206;p9"/>
            <p:cNvSpPr/>
            <p:nvPr/>
          </p:nvSpPr>
          <p:spPr>
            <a:xfrm>
              <a:off x="2208" y="2558"/>
              <a:ext cx="432" cy="240"/>
            </a:xfrm>
            <a:prstGeom prst="roundRect">
              <a:avLst>
                <a:gd fmla="val 16667"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sp>
          <p:nvSpPr>
            <p:cNvPr id="207" name="Google Shape;207;p9"/>
            <p:cNvSpPr txBox="1"/>
            <p:nvPr/>
          </p:nvSpPr>
          <p:spPr>
            <a:xfrm>
              <a:off x="2270" y="2558"/>
              <a:ext cx="281" cy="173"/>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NO</a:t>
              </a:r>
              <a:endParaRPr/>
            </a:p>
          </p:txBody>
        </p:sp>
        <p:sp>
          <p:nvSpPr>
            <p:cNvPr id="208" name="Google Shape;208;p9"/>
            <p:cNvSpPr txBox="1"/>
            <p:nvPr/>
          </p:nvSpPr>
          <p:spPr>
            <a:xfrm>
              <a:off x="484" y="1750"/>
              <a:ext cx="307" cy="173"/>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Yes</a:t>
              </a:r>
              <a:endParaRPr/>
            </a:p>
          </p:txBody>
        </p:sp>
        <p:sp>
          <p:nvSpPr>
            <p:cNvPr id="209" name="Google Shape;209;p9"/>
            <p:cNvSpPr txBox="1"/>
            <p:nvPr/>
          </p:nvSpPr>
          <p:spPr>
            <a:xfrm>
              <a:off x="1654" y="1750"/>
              <a:ext cx="255" cy="173"/>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No</a:t>
              </a:r>
              <a:endParaRPr/>
            </a:p>
          </p:txBody>
        </p:sp>
        <p:sp>
          <p:nvSpPr>
            <p:cNvPr id="210" name="Google Shape;210;p9"/>
            <p:cNvSpPr txBox="1"/>
            <p:nvPr/>
          </p:nvSpPr>
          <p:spPr>
            <a:xfrm>
              <a:off x="2301" y="2232"/>
              <a:ext cx="534" cy="173"/>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Married</a:t>
              </a:r>
              <a:r>
                <a:rPr b="0" i="0" lang="en-US" sz="1600" u="none">
                  <a:solidFill>
                    <a:schemeClr val="lt2"/>
                  </a:solidFill>
                  <a:latin typeface="Arial"/>
                  <a:ea typeface="Arial"/>
                  <a:cs typeface="Arial"/>
                  <a:sym typeface="Arial"/>
                </a:rPr>
                <a:t> </a:t>
              </a:r>
              <a:endParaRPr/>
            </a:p>
          </p:txBody>
        </p:sp>
        <p:sp>
          <p:nvSpPr>
            <p:cNvPr id="211" name="Google Shape;211;p9"/>
            <p:cNvSpPr txBox="1"/>
            <p:nvPr/>
          </p:nvSpPr>
          <p:spPr>
            <a:xfrm>
              <a:off x="945" y="2250"/>
              <a:ext cx="954" cy="173"/>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Single, Divorced</a:t>
              </a:r>
              <a:endParaRPr/>
            </a:p>
          </p:txBody>
        </p:sp>
        <p:sp>
          <p:nvSpPr>
            <p:cNvPr id="212" name="Google Shape;212;p9"/>
            <p:cNvSpPr txBox="1"/>
            <p:nvPr/>
          </p:nvSpPr>
          <p:spPr>
            <a:xfrm>
              <a:off x="654" y="2749"/>
              <a:ext cx="414" cy="173"/>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 80K</a:t>
              </a:r>
              <a:endParaRPr/>
            </a:p>
          </p:txBody>
        </p:sp>
        <p:sp>
          <p:nvSpPr>
            <p:cNvPr id="213" name="Google Shape;213;p9"/>
            <p:cNvSpPr txBox="1"/>
            <p:nvPr/>
          </p:nvSpPr>
          <p:spPr>
            <a:xfrm>
              <a:off x="1772" y="2749"/>
              <a:ext cx="414" cy="173"/>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&gt; 80K</a:t>
              </a:r>
              <a:endParaRPr/>
            </a:p>
          </p:txBody>
        </p:sp>
      </p:grpSp>
      <p:graphicFrame>
        <p:nvGraphicFramePr>
          <p:cNvPr id="214" name="Google Shape;214;p9"/>
          <p:cNvGraphicFramePr/>
          <p:nvPr/>
        </p:nvGraphicFramePr>
        <p:xfrm>
          <a:off x="4953000" y="1600200"/>
          <a:ext cx="3343275" cy="1133475"/>
        </p:xfrm>
        <a:graphic>
          <a:graphicData uri="http://schemas.openxmlformats.org/presentationml/2006/ole">
            <mc:AlternateContent>
              <mc:Choice Requires="v">
                <p:oleObj r:id="rId4" imgH="1133475" imgW="3343275" progId="Word.Document.8" spid="_x0000_s1">
                  <p:embed/>
                </p:oleObj>
              </mc:Choice>
              <mc:Fallback>
                <p:oleObj r:id="rId5" imgH="1133475" imgW="3343275" progId="Word.Document.8">
                  <p:embed/>
                  <p:pic>
                    <p:nvPicPr>
                      <p:cNvPr id="214" name="Google Shape;214;p9"/>
                      <p:cNvPicPr preferRelativeResize="0"/>
                      <p:nvPr/>
                    </p:nvPicPr>
                    <p:blipFill rotWithShape="1">
                      <a:blip r:embed="rId6">
                        <a:alphaModFix/>
                      </a:blip>
                      <a:srcRect b="0" l="0" r="0" t="0"/>
                      <a:stretch/>
                    </p:blipFill>
                    <p:spPr>
                      <a:xfrm>
                        <a:off x="4953000" y="1600200"/>
                        <a:ext cx="3343275" cy="1133475"/>
                      </a:xfrm>
                      <a:prstGeom prst="rect">
                        <a:avLst/>
                      </a:prstGeom>
                      <a:noFill/>
                      <a:ln>
                        <a:noFill/>
                      </a:ln>
                    </p:spPr>
                  </p:pic>
                </p:oleObj>
              </mc:Fallback>
            </mc:AlternateContent>
          </a:graphicData>
        </a:graphic>
      </p:graphicFrame>
      <p:sp>
        <p:nvSpPr>
          <p:cNvPr id="215" name="Google Shape;215;p9"/>
          <p:cNvSpPr txBox="1"/>
          <p:nvPr/>
        </p:nvSpPr>
        <p:spPr>
          <a:xfrm>
            <a:off x="4800600" y="1143000"/>
            <a:ext cx="1600200"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80000"/>
              </a:lnSpc>
              <a:spcBef>
                <a:spcPts val="0"/>
              </a:spcBef>
              <a:spcAft>
                <a:spcPts val="0"/>
              </a:spcAft>
              <a:buClr>
                <a:schemeClr val="dk2"/>
              </a:buClr>
              <a:buSzPts val="2000"/>
              <a:buFont typeface="Arial"/>
              <a:buNone/>
            </a:pPr>
            <a:r>
              <a:rPr b="1" i="0" lang="en-US" sz="2000" u="none">
                <a:solidFill>
                  <a:schemeClr val="dk2"/>
                </a:solidFill>
                <a:latin typeface="Arial"/>
                <a:ea typeface="Arial"/>
                <a:cs typeface="Arial"/>
                <a:sym typeface="Arial"/>
              </a:rPr>
              <a:t>Test Data</a:t>
            </a:r>
            <a:endParaRPr/>
          </a:p>
        </p:txBody>
      </p:sp>
      <p:sp>
        <p:nvSpPr>
          <p:cNvPr id="216" name="Google Shape;216;p9"/>
          <p:cNvSpPr txBox="1"/>
          <p:nvPr/>
        </p:nvSpPr>
        <p:spPr>
          <a:xfrm>
            <a:off x="990600" y="1447800"/>
            <a:ext cx="3429000" cy="336550"/>
          </a:xfrm>
          <a:prstGeom prst="rect">
            <a:avLst/>
          </a:prstGeom>
          <a:noFill/>
          <a:ln>
            <a:noFill/>
          </a:ln>
        </p:spPr>
        <p:txBody>
          <a:bodyPr anchorCtr="0" anchor="t" bIns="45700" lIns="91425" spcFirstLastPara="1" rIns="91425" wrap="square" tIns="45700">
            <a:spAutoFit/>
          </a:bodyPr>
          <a:lstStyle/>
          <a:p>
            <a:pPr indent="-342900" lvl="0" marL="342900" marR="0" rtl="0" algn="l">
              <a:lnSpc>
                <a:spcPct val="8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Start from the root of tree.</a:t>
            </a:r>
            <a:endParaRPr/>
          </a:p>
        </p:txBody>
      </p:sp>
      <p:cxnSp>
        <p:nvCxnSpPr>
          <p:cNvPr id="217" name="Google Shape;217;p9"/>
          <p:cNvCxnSpPr/>
          <p:nvPr/>
        </p:nvCxnSpPr>
        <p:spPr>
          <a:xfrm>
            <a:off x="2133600" y="1828800"/>
            <a:ext cx="0" cy="457200"/>
          </a:xfrm>
          <a:prstGeom prst="straightConnector1">
            <a:avLst/>
          </a:prstGeom>
          <a:noFill/>
          <a:ln cap="flat" cmpd="sng" w="15875">
            <a:solidFill>
              <a:srgbClr val="FF0000"/>
            </a:solidFill>
            <a:prstDash val="solid"/>
            <a:miter lim="800000"/>
            <a:headEnd len="med" w="med" type="none"/>
            <a:tailEnd len="med" w="med" type="triangle"/>
          </a:ln>
        </p:spPr>
      </p:cxn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5" name="Shape 1195"/>
        <p:cNvGrpSpPr/>
        <p:nvPr/>
      </p:nvGrpSpPr>
      <p:grpSpPr>
        <a:xfrm>
          <a:off x="0" y="0"/>
          <a:ext cx="0" cy="0"/>
          <a:chOff x="0" y="0"/>
          <a:chExt cx="0" cy="0"/>
        </a:xfrm>
      </p:grpSpPr>
      <p:sp>
        <p:nvSpPr>
          <p:cNvPr id="1196" name="Google Shape;1196;p90"/>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ROC Curve</a:t>
            </a:r>
            <a:endParaRPr/>
          </a:p>
        </p:txBody>
      </p:sp>
      <p:pic>
        <p:nvPicPr>
          <p:cNvPr id="1197" name="Google Shape;1197;p90"/>
          <p:cNvPicPr preferRelativeResize="0"/>
          <p:nvPr/>
        </p:nvPicPr>
        <p:blipFill rotWithShape="1">
          <a:blip r:embed="rId3">
            <a:alphaModFix/>
          </a:blip>
          <a:srcRect b="0" l="4286" r="5713" t="0"/>
          <a:stretch/>
        </p:blipFill>
        <p:spPr>
          <a:xfrm>
            <a:off x="0" y="1828800"/>
            <a:ext cx="4343400" cy="3619500"/>
          </a:xfrm>
          <a:prstGeom prst="rect">
            <a:avLst/>
          </a:prstGeom>
          <a:noFill/>
          <a:ln>
            <a:noFill/>
          </a:ln>
        </p:spPr>
      </p:pic>
      <p:sp>
        <p:nvSpPr>
          <p:cNvPr id="1198" name="Google Shape;1198;p90"/>
          <p:cNvSpPr/>
          <p:nvPr/>
        </p:nvSpPr>
        <p:spPr>
          <a:xfrm>
            <a:off x="5273675" y="3886200"/>
            <a:ext cx="76200" cy="76200"/>
          </a:xfrm>
          <a:prstGeom prst="ellipse">
            <a:avLst/>
          </a:prstGeom>
          <a:solidFill>
            <a:srgbClr val="0000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grpSp>
        <p:nvGrpSpPr>
          <p:cNvPr id="1199" name="Google Shape;1199;p90"/>
          <p:cNvGrpSpPr/>
          <p:nvPr/>
        </p:nvGrpSpPr>
        <p:grpSpPr>
          <a:xfrm>
            <a:off x="457200" y="1676400"/>
            <a:ext cx="8534400" cy="4648200"/>
            <a:chOff x="288" y="1056"/>
            <a:chExt cx="5376" cy="2928"/>
          </a:xfrm>
        </p:grpSpPr>
        <p:pic>
          <p:nvPicPr>
            <p:cNvPr id="1200" name="Google Shape;1200;p90"/>
            <p:cNvPicPr preferRelativeResize="0"/>
            <p:nvPr/>
          </p:nvPicPr>
          <p:blipFill rotWithShape="1">
            <a:blip r:embed="rId4">
              <a:alphaModFix/>
            </a:blip>
            <a:srcRect b="0" l="3067" r="6555" t="0"/>
            <a:stretch/>
          </p:blipFill>
          <p:spPr>
            <a:xfrm>
              <a:off x="2736" y="1056"/>
              <a:ext cx="2928" cy="2928"/>
            </a:xfrm>
            <a:prstGeom prst="rect">
              <a:avLst/>
            </a:prstGeom>
            <a:noFill/>
            <a:ln>
              <a:noFill/>
            </a:ln>
          </p:spPr>
        </p:pic>
        <p:sp>
          <p:nvSpPr>
            <p:cNvPr id="1201" name="Google Shape;1201;p90"/>
            <p:cNvSpPr txBox="1"/>
            <p:nvPr/>
          </p:nvSpPr>
          <p:spPr>
            <a:xfrm>
              <a:off x="288" y="3408"/>
              <a:ext cx="3360" cy="5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At threshold t:</a:t>
              </a:r>
              <a:endParaRPr/>
            </a:p>
            <a:p>
              <a:pPr indent="0" lvl="0" marL="0" marR="0" rtl="0" algn="l">
                <a:lnSpc>
                  <a:spcPct val="100000"/>
                </a:lnSpc>
                <a:spcBef>
                  <a:spcPts val="100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TP=0.5, FN=0.5, FP=0.12, FN=0.88</a:t>
              </a:r>
              <a:endParaRPr/>
            </a:p>
          </p:txBody>
        </p:sp>
        <p:cxnSp>
          <p:nvCxnSpPr>
            <p:cNvPr id="1202" name="Google Shape;1202;p90"/>
            <p:cNvCxnSpPr/>
            <p:nvPr/>
          </p:nvCxnSpPr>
          <p:spPr>
            <a:xfrm flipH="1" rot="10800000">
              <a:off x="2160" y="2544"/>
              <a:ext cx="1104" cy="1104"/>
            </a:xfrm>
            <a:prstGeom prst="straightConnector1">
              <a:avLst/>
            </a:prstGeom>
            <a:noFill/>
            <a:ln cap="flat" cmpd="sng" w="38100">
              <a:solidFill>
                <a:schemeClr val="dk1"/>
              </a:solidFill>
              <a:prstDash val="solid"/>
              <a:miter lim="800000"/>
              <a:headEnd len="med" w="med" type="none"/>
              <a:tailEnd len="med" w="med" type="triangle"/>
            </a:ln>
          </p:spPr>
        </p:cxnSp>
      </p:grpSp>
      <p:sp>
        <p:nvSpPr>
          <p:cNvPr id="1203" name="Google Shape;1203;p90"/>
          <p:cNvSpPr txBox="1"/>
          <p:nvPr/>
        </p:nvSpPr>
        <p:spPr>
          <a:xfrm>
            <a:off x="228600" y="1066800"/>
            <a:ext cx="8229600" cy="7794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- 1-dimensional data set containing 2 classes (positive and negative)</a:t>
            </a:r>
            <a:endParaRPr/>
          </a:p>
          <a:p>
            <a:pPr indent="0" lvl="0" marL="0" marR="0" rtl="0" algn="l">
              <a:lnSpc>
                <a:spcPct val="100000"/>
              </a:lnSpc>
              <a:spcBef>
                <a:spcPts val="90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 any points located at x &gt; t is classified as positive</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7" name="Shape 1207"/>
        <p:cNvGrpSpPr/>
        <p:nvPr/>
      </p:nvGrpSpPr>
      <p:grpSpPr>
        <a:xfrm>
          <a:off x="0" y="0"/>
          <a:ext cx="0" cy="0"/>
          <a:chOff x="0" y="0"/>
          <a:chExt cx="0" cy="0"/>
        </a:xfrm>
      </p:grpSpPr>
      <p:sp>
        <p:nvSpPr>
          <p:cNvPr id="1208" name="Google Shape;1208;p91"/>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ROC Curve</a:t>
            </a:r>
            <a:endParaRPr/>
          </a:p>
        </p:txBody>
      </p:sp>
      <p:sp>
        <p:nvSpPr>
          <p:cNvPr id="1209" name="Google Shape;1209;p91"/>
          <p:cNvSpPr txBox="1"/>
          <p:nvPr>
            <p:ph idx="1" type="body"/>
          </p:nvPr>
        </p:nvSpPr>
        <p:spPr>
          <a:xfrm>
            <a:off x="304800" y="1143000"/>
            <a:ext cx="4343400"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SzPts val="1800"/>
              <a:buNone/>
            </a:pPr>
            <a:r>
              <a:rPr b="0" i="0" lang="en-US" sz="2400" u="none">
                <a:solidFill>
                  <a:schemeClr val="dk1"/>
                </a:solidFill>
                <a:latin typeface="Arial"/>
                <a:ea typeface="Arial"/>
                <a:cs typeface="Arial"/>
                <a:sym typeface="Arial"/>
              </a:rPr>
              <a:t>(TP,FP):</a:t>
            </a:r>
            <a:endParaRPr/>
          </a:p>
          <a:p>
            <a:pPr indent="-292100" lvl="0" marL="292100" rtl="0" algn="l">
              <a:lnSpc>
                <a:spcPct val="100000"/>
              </a:lnSpc>
              <a:spcBef>
                <a:spcPts val="640"/>
              </a:spcBef>
              <a:spcAft>
                <a:spcPts val="0"/>
              </a:spcAft>
              <a:buClr>
                <a:srgbClr val="0C7B9C"/>
              </a:buClr>
              <a:buSzPts val="1800"/>
              <a:buFont typeface="Arial"/>
              <a:buChar char="●"/>
            </a:pPr>
            <a:r>
              <a:rPr b="0" i="0" lang="en-US" sz="2400" u="none">
                <a:solidFill>
                  <a:schemeClr val="dk1"/>
                </a:solidFill>
                <a:latin typeface="Arial"/>
                <a:ea typeface="Arial"/>
                <a:cs typeface="Arial"/>
                <a:sym typeface="Arial"/>
              </a:rPr>
              <a:t>(0,0): declare everything</a:t>
            </a:r>
            <a:br>
              <a:rPr b="0" i="0" lang="en-US" sz="2400" u="none">
                <a:solidFill>
                  <a:schemeClr val="dk1"/>
                </a:solidFill>
                <a:latin typeface="Arial"/>
                <a:ea typeface="Arial"/>
                <a:cs typeface="Arial"/>
                <a:sym typeface="Arial"/>
              </a:rPr>
            </a:br>
            <a:r>
              <a:rPr b="0" i="0" lang="en-US" sz="2400" u="none">
                <a:solidFill>
                  <a:schemeClr val="dk1"/>
                </a:solidFill>
                <a:latin typeface="Arial"/>
                <a:ea typeface="Arial"/>
                <a:cs typeface="Arial"/>
                <a:sym typeface="Arial"/>
              </a:rPr>
              <a:t>          to be negative class</a:t>
            </a:r>
            <a:endParaRPr/>
          </a:p>
          <a:p>
            <a:pPr indent="-292100" lvl="0" marL="292100" rtl="0" algn="l">
              <a:lnSpc>
                <a:spcPct val="100000"/>
              </a:lnSpc>
              <a:spcBef>
                <a:spcPts val="640"/>
              </a:spcBef>
              <a:spcAft>
                <a:spcPts val="0"/>
              </a:spcAft>
              <a:buClr>
                <a:srgbClr val="0C7B9C"/>
              </a:buClr>
              <a:buSzPts val="1800"/>
              <a:buFont typeface="Arial"/>
              <a:buChar char="●"/>
            </a:pPr>
            <a:r>
              <a:rPr b="0" i="0" lang="en-US" sz="2400" u="none">
                <a:solidFill>
                  <a:schemeClr val="dk1"/>
                </a:solidFill>
                <a:latin typeface="Arial"/>
                <a:ea typeface="Arial"/>
                <a:cs typeface="Arial"/>
                <a:sym typeface="Arial"/>
              </a:rPr>
              <a:t>(1,1): declare everything</a:t>
            </a:r>
            <a:br>
              <a:rPr b="0" i="0" lang="en-US" sz="2400" u="none">
                <a:solidFill>
                  <a:schemeClr val="dk1"/>
                </a:solidFill>
                <a:latin typeface="Arial"/>
                <a:ea typeface="Arial"/>
                <a:cs typeface="Arial"/>
                <a:sym typeface="Arial"/>
              </a:rPr>
            </a:br>
            <a:r>
              <a:rPr b="0" i="0" lang="en-US" sz="2400" u="none">
                <a:solidFill>
                  <a:schemeClr val="dk1"/>
                </a:solidFill>
                <a:latin typeface="Arial"/>
                <a:ea typeface="Arial"/>
                <a:cs typeface="Arial"/>
                <a:sym typeface="Arial"/>
              </a:rPr>
              <a:t>         to be positive class</a:t>
            </a:r>
            <a:endParaRPr/>
          </a:p>
          <a:p>
            <a:pPr indent="-292100" lvl="0" marL="292100" rtl="0" algn="l">
              <a:lnSpc>
                <a:spcPct val="100000"/>
              </a:lnSpc>
              <a:spcBef>
                <a:spcPts val="640"/>
              </a:spcBef>
              <a:spcAft>
                <a:spcPts val="0"/>
              </a:spcAft>
              <a:buClr>
                <a:srgbClr val="0C7B9C"/>
              </a:buClr>
              <a:buSzPts val="1800"/>
              <a:buFont typeface="Arial"/>
              <a:buChar char="●"/>
            </a:pPr>
            <a:r>
              <a:rPr b="0" i="0" lang="en-US" sz="2400" u="none">
                <a:solidFill>
                  <a:schemeClr val="dk1"/>
                </a:solidFill>
                <a:latin typeface="Arial"/>
                <a:ea typeface="Arial"/>
                <a:cs typeface="Arial"/>
                <a:sym typeface="Arial"/>
              </a:rPr>
              <a:t>(1,0): ideal</a:t>
            </a:r>
            <a:endParaRPr/>
          </a:p>
          <a:p>
            <a:pPr indent="-292100" lvl="0" marL="292100" rtl="0" algn="l">
              <a:lnSpc>
                <a:spcPct val="100000"/>
              </a:lnSpc>
              <a:spcBef>
                <a:spcPts val="640"/>
              </a:spcBef>
              <a:spcAft>
                <a:spcPts val="0"/>
              </a:spcAft>
              <a:buSzPts val="1800"/>
              <a:buNone/>
            </a:pPr>
            <a:r>
              <a:t/>
            </a:r>
            <a:endParaRPr b="0" i="0" sz="2400" u="none">
              <a:solidFill>
                <a:schemeClr val="dk1"/>
              </a:solidFill>
              <a:latin typeface="Arial"/>
              <a:ea typeface="Arial"/>
              <a:cs typeface="Arial"/>
              <a:sym typeface="Arial"/>
            </a:endParaRPr>
          </a:p>
          <a:p>
            <a:pPr indent="-292100" lvl="0" marL="292100" rtl="0" algn="l">
              <a:lnSpc>
                <a:spcPct val="100000"/>
              </a:lnSpc>
              <a:spcBef>
                <a:spcPts val="640"/>
              </a:spcBef>
              <a:spcAft>
                <a:spcPts val="0"/>
              </a:spcAft>
              <a:buClr>
                <a:srgbClr val="0C7B9C"/>
              </a:buClr>
              <a:buSzPts val="1800"/>
              <a:buFont typeface="Arial"/>
              <a:buChar char="●"/>
            </a:pPr>
            <a:r>
              <a:rPr b="0" i="0" lang="en-US" sz="2400" u="none">
                <a:solidFill>
                  <a:schemeClr val="dk1"/>
                </a:solidFill>
                <a:latin typeface="Arial"/>
                <a:ea typeface="Arial"/>
                <a:cs typeface="Arial"/>
                <a:sym typeface="Arial"/>
              </a:rPr>
              <a:t>Diagonal line:</a:t>
            </a:r>
            <a:endParaRPr/>
          </a:p>
          <a:p>
            <a:pPr indent="-342900" lvl="1" marL="800100" rtl="0" algn="l">
              <a:lnSpc>
                <a:spcPct val="10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Random guessing</a:t>
            </a:r>
            <a:endParaRPr/>
          </a:p>
          <a:p>
            <a:pPr indent="-342900" lvl="1" marL="800100" rtl="0" algn="l">
              <a:lnSpc>
                <a:spcPct val="10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Below diagonal line:</a:t>
            </a:r>
            <a:endParaRPr/>
          </a:p>
          <a:p>
            <a:pPr indent="-88900" lvl="2" marL="914400" rtl="0" algn="l">
              <a:lnSpc>
                <a:spcPct val="100000"/>
              </a:lnSpc>
              <a:spcBef>
                <a:spcPts val="600"/>
              </a:spcBef>
              <a:spcAft>
                <a:spcPts val="0"/>
              </a:spcAft>
              <a:buClr>
                <a:srgbClr val="0C7B9C"/>
              </a:buClr>
              <a:buSzPts val="1400"/>
              <a:buFont typeface="Noto Sans Symbols"/>
              <a:buChar char="◆"/>
            </a:pPr>
            <a:r>
              <a:rPr b="0" i="0" lang="en-US" sz="2000" u="none">
                <a:solidFill>
                  <a:schemeClr val="dk1"/>
                </a:solidFill>
                <a:latin typeface="Arial"/>
                <a:ea typeface="Arial"/>
                <a:cs typeface="Arial"/>
                <a:sym typeface="Arial"/>
              </a:rPr>
              <a:t> prediction is opposite of the true class</a:t>
            </a:r>
            <a:endParaRPr/>
          </a:p>
        </p:txBody>
      </p:sp>
      <p:pic>
        <p:nvPicPr>
          <p:cNvPr id="1210" name="Google Shape;1210;p91"/>
          <p:cNvPicPr preferRelativeResize="0"/>
          <p:nvPr/>
        </p:nvPicPr>
        <p:blipFill rotWithShape="1">
          <a:blip r:embed="rId3">
            <a:alphaModFix/>
          </a:blip>
          <a:srcRect b="0" l="3067" r="6555" t="0"/>
          <a:stretch/>
        </p:blipFill>
        <p:spPr>
          <a:xfrm>
            <a:off x="4267200" y="1143000"/>
            <a:ext cx="4800600" cy="4800600"/>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4" name="Shape 1214"/>
        <p:cNvGrpSpPr/>
        <p:nvPr/>
      </p:nvGrpSpPr>
      <p:grpSpPr>
        <a:xfrm>
          <a:off x="0" y="0"/>
          <a:ext cx="0" cy="0"/>
          <a:chOff x="0" y="0"/>
          <a:chExt cx="0" cy="0"/>
        </a:xfrm>
      </p:grpSpPr>
      <p:sp>
        <p:nvSpPr>
          <p:cNvPr id="1215" name="Google Shape;1215;p92"/>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Using ROC for Model Comparison</a:t>
            </a:r>
            <a:endParaRPr/>
          </a:p>
        </p:txBody>
      </p:sp>
      <p:pic>
        <p:nvPicPr>
          <p:cNvPr id="1216" name="Google Shape;1216;p92"/>
          <p:cNvPicPr preferRelativeResize="0"/>
          <p:nvPr/>
        </p:nvPicPr>
        <p:blipFill rotWithShape="1">
          <a:blip r:embed="rId3">
            <a:alphaModFix/>
          </a:blip>
          <a:srcRect b="0" l="5361" r="8218" t="0"/>
          <a:stretch/>
        </p:blipFill>
        <p:spPr>
          <a:xfrm>
            <a:off x="76200" y="1219200"/>
            <a:ext cx="5257800" cy="4562475"/>
          </a:xfrm>
          <a:prstGeom prst="rect">
            <a:avLst/>
          </a:prstGeom>
          <a:noFill/>
          <a:ln>
            <a:noFill/>
          </a:ln>
        </p:spPr>
      </p:pic>
      <p:sp>
        <p:nvSpPr>
          <p:cNvPr id="1217" name="Google Shape;1217;p92"/>
          <p:cNvSpPr txBox="1"/>
          <p:nvPr/>
        </p:nvSpPr>
        <p:spPr>
          <a:xfrm>
            <a:off x="5410200" y="1143000"/>
            <a:ext cx="3581400" cy="5181600"/>
          </a:xfrm>
          <a:prstGeom prst="rect">
            <a:avLst/>
          </a:prstGeom>
          <a:noFill/>
          <a:ln>
            <a:noFill/>
          </a:ln>
        </p:spPr>
        <p:txBody>
          <a:bodyPr anchorCtr="0" anchor="t" bIns="44450" lIns="90475" spcFirstLastPara="1" rIns="90475" wrap="square" tIns="44450">
            <a:noAutofit/>
          </a:bodyPr>
          <a:lstStyle/>
          <a:p>
            <a:pPr indent="-292100" lvl="0" marL="292100" marR="0" rtl="0" algn="l">
              <a:lnSpc>
                <a:spcPct val="100000"/>
              </a:lnSpc>
              <a:spcBef>
                <a:spcPts val="0"/>
              </a:spcBef>
              <a:spcAft>
                <a:spcPts val="0"/>
              </a:spcAft>
              <a:buClr>
                <a:srgbClr val="0C7B9C"/>
              </a:buClr>
              <a:buSzPts val="1800"/>
              <a:buFont typeface="Arial"/>
              <a:buChar char="●"/>
            </a:pPr>
            <a:r>
              <a:rPr b="0" i="0" lang="en-US" sz="2400" u="none">
                <a:solidFill>
                  <a:schemeClr val="dk1"/>
                </a:solidFill>
                <a:latin typeface="Arial"/>
                <a:ea typeface="Arial"/>
                <a:cs typeface="Arial"/>
                <a:sym typeface="Arial"/>
              </a:rPr>
              <a:t>No model consistently outperform the other</a:t>
            </a:r>
            <a:endParaRPr/>
          </a:p>
          <a:p>
            <a:pPr indent="-342900" lvl="1" marL="800100" marR="0" rtl="0" algn="l">
              <a:lnSpc>
                <a:spcPct val="100000"/>
              </a:lnSpc>
              <a:spcBef>
                <a:spcPts val="640"/>
              </a:spcBef>
              <a:spcAft>
                <a:spcPts val="0"/>
              </a:spcAft>
              <a:buClr>
                <a:srgbClr val="0C7B9C"/>
              </a:buClr>
              <a:buSzPts val="1800"/>
              <a:buFont typeface="Arial"/>
              <a:buChar char="●"/>
            </a:pPr>
            <a:r>
              <a:rPr b="0" i="0" lang="en-US" sz="2400" u="none" cap="none" strike="noStrike">
                <a:solidFill>
                  <a:schemeClr val="dk1"/>
                </a:solidFill>
                <a:latin typeface="Arial"/>
                <a:ea typeface="Arial"/>
                <a:cs typeface="Arial"/>
                <a:sym typeface="Arial"/>
              </a:rPr>
              <a:t>M</a:t>
            </a:r>
            <a:r>
              <a:rPr b="0" baseline="-25000" i="0" lang="en-US" sz="2400" u="none" cap="none" strike="noStrike">
                <a:solidFill>
                  <a:schemeClr val="dk1"/>
                </a:solidFill>
                <a:latin typeface="Arial"/>
                <a:ea typeface="Arial"/>
                <a:cs typeface="Arial"/>
                <a:sym typeface="Arial"/>
              </a:rPr>
              <a:t>1</a:t>
            </a:r>
            <a:r>
              <a:rPr b="0" i="0" lang="en-US" sz="2400" u="none" cap="none" strike="noStrike">
                <a:solidFill>
                  <a:schemeClr val="dk1"/>
                </a:solidFill>
                <a:latin typeface="Arial"/>
                <a:ea typeface="Arial"/>
                <a:cs typeface="Arial"/>
                <a:sym typeface="Arial"/>
              </a:rPr>
              <a:t> is better for small FPR</a:t>
            </a:r>
            <a:endParaRPr/>
          </a:p>
          <a:p>
            <a:pPr indent="-342900" lvl="1" marL="800100" marR="0" rtl="0" algn="l">
              <a:lnSpc>
                <a:spcPct val="100000"/>
              </a:lnSpc>
              <a:spcBef>
                <a:spcPts val="640"/>
              </a:spcBef>
              <a:spcAft>
                <a:spcPts val="0"/>
              </a:spcAft>
              <a:buClr>
                <a:srgbClr val="0C7B9C"/>
              </a:buClr>
              <a:buSzPts val="1800"/>
              <a:buFont typeface="Arial"/>
              <a:buChar char="●"/>
            </a:pPr>
            <a:r>
              <a:rPr b="0" i="0" lang="en-US" sz="2400" u="none" cap="none" strike="noStrike">
                <a:solidFill>
                  <a:schemeClr val="dk1"/>
                </a:solidFill>
                <a:latin typeface="Arial"/>
                <a:ea typeface="Arial"/>
                <a:cs typeface="Arial"/>
                <a:sym typeface="Arial"/>
              </a:rPr>
              <a:t>M</a:t>
            </a:r>
            <a:r>
              <a:rPr b="0" baseline="-25000" i="0" lang="en-US" sz="2400" u="none" cap="none" strike="noStrike">
                <a:solidFill>
                  <a:schemeClr val="dk1"/>
                </a:solidFill>
                <a:latin typeface="Arial"/>
                <a:ea typeface="Arial"/>
                <a:cs typeface="Arial"/>
                <a:sym typeface="Arial"/>
              </a:rPr>
              <a:t>2</a:t>
            </a:r>
            <a:r>
              <a:rPr b="0" i="0" lang="en-US" sz="2400" u="none" cap="none" strike="noStrike">
                <a:solidFill>
                  <a:schemeClr val="dk1"/>
                </a:solidFill>
                <a:latin typeface="Arial"/>
                <a:ea typeface="Arial"/>
                <a:cs typeface="Arial"/>
                <a:sym typeface="Arial"/>
              </a:rPr>
              <a:t> is better for large FPR</a:t>
            </a:r>
            <a:endParaRPr/>
          </a:p>
          <a:p>
            <a:pPr indent="-342900" lvl="1" marL="800100" marR="0" rtl="0" algn="l">
              <a:lnSpc>
                <a:spcPct val="100000"/>
              </a:lnSpc>
              <a:spcBef>
                <a:spcPts val="500"/>
              </a:spcBef>
              <a:spcAft>
                <a:spcPts val="0"/>
              </a:spcAft>
              <a:buClr>
                <a:schemeClr val="dk1"/>
              </a:buClr>
              <a:buSzPts val="1000"/>
              <a:buFont typeface="Arial"/>
              <a:buNone/>
            </a:pPr>
            <a:r>
              <a:t/>
            </a:r>
            <a:endParaRPr b="0" i="0" sz="1000" u="none" cap="none" strike="noStrike">
              <a:solidFill>
                <a:schemeClr val="dk1"/>
              </a:solidFill>
              <a:latin typeface="Arial"/>
              <a:ea typeface="Arial"/>
              <a:cs typeface="Arial"/>
              <a:sym typeface="Arial"/>
            </a:endParaRPr>
          </a:p>
          <a:p>
            <a:pPr indent="-292100" lvl="0" marL="292100" marR="0" rtl="0" algn="l">
              <a:lnSpc>
                <a:spcPct val="100000"/>
              </a:lnSpc>
              <a:spcBef>
                <a:spcPts val="640"/>
              </a:spcBef>
              <a:spcAft>
                <a:spcPts val="0"/>
              </a:spcAft>
              <a:buClr>
                <a:srgbClr val="0C7B9C"/>
              </a:buClr>
              <a:buSzPts val="1800"/>
              <a:buFont typeface="Arial"/>
              <a:buChar char="●"/>
            </a:pPr>
            <a:r>
              <a:rPr b="0" i="0" lang="en-US" sz="2400" u="none">
                <a:solidFill>
                  <a:schemeClr val="dk1"/>
                </a:solidFill>
                <a:latin typeface="Arial"/>
                <a:ea typeface="Arial"/>
                <a:cs typeface="Arial"/>
                <a:sym typeface="Arial"/>
              </a:rPr>
              <a:t>Area Under the ROC curve</a:t>
            </a:r>
            <a:endParaRPr/>
          </a:p>
          <a:p>
            <a:pPr indent="-342900" lvl="1" marL="800100" marR="0" rtl="0" algn="l">
              <a:lnSpc>
                <a:spcPct val="100000"/>
              </a:lnSpc>
              <a:spcBef>
                <a:spcPts val="580"/>
              </a:spcBef>
              <a:spcAft>
                <a:spcPts val="0"/>
              </a:spcAft>
              <a:buClr>
                <a:srgbClr val="0C7B9C"/>
              </a:buClr>
              <a:buSzPts val="1350"/>
              <a:buFont typeface="Arial"/>
              <a:buChar char="●"/>
            </a:pPr>
            <a:r>
              <a:rPr b="0" i="0" lang="en-US" sz="1800" u="none" cap="none" strike="noStrike">
                <a:solidFill>
                  <a:schemeClr val="dk1"/>
                </a:solidFill>
                <a:latin typeface="Arial"/>
                <a:ea typeface="Arial"/>
                <a:cs typeface="Arial"/>
                <a:sym typeface="Arial"/>
              </a:rPr>
              <a:t>Ideal: </a:t>
            </a:r>
            <a:endParaRPr/>
          </a:p>
          <a:p>
            <a:pPr indent="-85725" lvl="2" marL="914400" marR="0" rtl="0" algn="l">
              <a:lnSpc>
                <a:spcPct val="100000"/>
              </a:lnSpc>
              <a:spcBef>
                <a:spcPts val="580"/>
              </a:spcBef>
              <a:spcAft>
                <a:spcPts val="0"/>
              </a:spcAft>
              <a:buClr>
                <a:schemeClr val="dk1"/>
              </a:buClr>
              <a:buSzPts val="1350"/>
              <a:buFont typeface="Noto Sans Symbols"/>
              <a:buChar char="▪"/>
            </a:pPr>
            <a:r>
              <a:rPr b="0" i="0" lang="en-US" sz="1800" u="none" cap="none" strike="noStrike">
                <a:solidFill>
                  <a:schemeClr val="dk1"/>
                </a:solidFill>
                <a:latin typeface="Arial"/>
                <a:ea typeface="Arial"/>
                <a:cs typeface="Arial"/>
                <a:sym typeface="Arial"/>
              </a:rPr>
              <a:t> Area = 1</a:t>
            </a:r>
            <a:endParaRPr/>
          </a:p>
          <a:p>
            <a:pPr indent="-342900" lvl="1" marL="800100" marR="0" rtl="0" algn="l">
              <a:lnSpc>
                <a:spcPct val="100000"/>
              </a:lnSpc>
              <a:spcBef>
                <a:spcPts val="580"/>
              </a:spcBef>
              <a:spcAft>
                <a:spcPts val="0"/>
              </a:spcAft>
              <a:buClr>
                <a:srgbClr val="0C7B9C"/>
              </a:buClr>
              <a:buSzPts val="1350"/>
              <a:buFont typeface="Arial"/>
              <a:buChar char="●"/>
            </a:pPr>
            <a:r>
              <a:rPr b="0" i="0" lang="en-US" sz="1800" u="none" cap="none" strike="noStrike">
                <a:solidFill>
                  <a:schemeClr val="dk1"/>
                </a:solidFill>
                <a:latin typeface="Arial"/>
                <a:ea typeface="Arial"/>
                <a:cs typeface="Arial"/>
                <a:sym typeface="Arial"/>
              </a:rPr>
              <a:t>Random guess:</a:t>
            </a:r>
            <a:endParaRPr/>
          </a:p>
          <a:p>
            <a:pPr indent="-85725" lvl="2" marL="914400" marR="0" rtl="0" algn="l">
              <a:lnSpc>
                <a:spcPct val="100000"/>
              </a:lnSpc>
              <a:spcBef>
                <a:spcPts val="580"/>
              </a:spcBef>
              <a:spcAft>
                <a:spcPts val="0"/>
              </a:spcAft>
              <a:buClr>
                <a:schemeClr val="dk1"/>
              </a:buClr>
              <a:buSzPts val="1350"/>
              <a:buFont typeface="Noto Sans Symbols"/>
              <a:buChar char="▪"/>
            </a:pPr>
            <a:r>
              <a:rPr b="0" i="0" lang="en-US" sz="1800" u="none" cap="none" strike="noStrike">
                <a:solidFill>
                  <a:schemeClr val="dk1"/>
                </a:solidFill>
                <a:latin typeface="Arial"/>
                <a:ea typeface="Arial"/>
                <a:cs typeface="Arial"/>
                <a:sym typeface="Arial"/>
              </a:rPr>
              <a:t> Area = 0.5</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1" name="Shape 1221"/>
        <p:cNvGrpSpPr/>
        <p:nvPr/>
      </p:nvGrpSpPr>
      <p:grpSpPr>
        <a:xfrm>
          <a:off x="0" y="0"/>
          <a:ext cx="0" cy="0"/>
          <a:chOff x="0" y="0"/>
          <a:chExt cx="0" cy="0"/>
        </a:xfrm>
      </p:grpSpPr>
      <p:sp>
        <p:nvSpPr>
          <p:cNvPr id="1222" name="Google Shape;1222;p93"/>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How to Construct an ROC curve</a:t>
            </a:r>
            <a:endParaRPr/>
          </a:p>
        </p:txBody>
      </p:sp>
      <p:graphicFrame>
        <p:nvGraphicFramePr>
          <p:cNvPr id="1223" name="Google Shape;1223;p93"/>
          <p:cNvGraphicFramePr/>
          <p:nvPr/>
        </p:nvGraphicFramePr>
        <p:xfrm>
          <a:off x="381000" y="1371600"/>
          <a:ext cx="3000000" cy="3000000"/>
        </p:xfrm>
        <a:graphic>
          <a:graphicData uri="http://schemas.openxmlformats.org/drawingml/2006/table">
            <a:tbl>
              <a:tblPr>
                <a:noFill/>
                <a:tableStyleId>{5260BAB5-B68E-41A5-88EA-80EA7D256577}</a:tableStyleId>
              </a:tblPr>
              <a:tblGrid>
                <a:gridCol w="1295400"/>
                <a:gridCol w="1295400"/>
                <a:gridCol w="1295400"/>
              </a:tblGrid>
              <a:tr h="369875">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Instance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P(+|A)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True Class</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8300">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0.95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9875">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2</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0.93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9875">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3</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0.87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9875">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4</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0.85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8300">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5</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0.85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9875">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6</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0.85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9875">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7</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0.76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9875">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8</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0.53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8300">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9</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0.43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9875">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0.25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1224" name="Google Shape;1224;p93"/>
          <p:cNvSpPr txBox="1"/>
          <p:nvPr/>
        </p:nvSpPr>
        <p:spPr>
          <a:xfrm>
            <a:off x="4572000" y="1066800"/>
            <a:ext cx="4343400" cy="5021262"/>
          </a:xfrm>
          <a:prstGeom prst="rect">
            <a:avLst/>
          </a:prstGeom>
          <a:noFill/>
          <a:ln>
            <a:noFill/>
          </a:ln>
        </p:spPr>
        <p:txBody>
          <a:bodyPr anchorCtr="0" anchor="t" bIns="45700" lIns="91425" spcFirstLastPara="1" rIns="91425" wrap="square" tIns="45700">
            <a:spAutoFit/>
          </a:bodyPr>
          <a:lstStyle/>
          <a:p>
            <a:pPr indent="-152400" lvl="0" marL="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 Use classifier that produces posterior probability for each test instance P(+|A)</a:t>
            </a:r>
            <a:endParaRPr/>
          </a:p>
          <a:p>
            <a:pPr indent="-152400" lvl="0" marL="0" marR="0" rtl="0" algn="l">
              <a:lnSpc>
                <a:spcPct val="100000"/>
              </a:lnSpc>
              <a:spcBef>
                <a:spcPts val="120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 Sort the instances according to P(+|A) in decreasing order</a:t>
            </a:r>
            <a:endParaRPr/>
          </a:p>
          <a:p>
            <a:pPr indent="-152400" lvl="0" marL="0" marR="0" rtl="0" algn="l">
              <a:lnSpc>
                <a:spcPct val="100000"/>
              </a:lnSpc>
              <a:spcBef>
                <a:spcPts val="120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 Apply threshold at each unique value of P(+|A)</a:t>
            </a:r>
            <a:endParaRPr/>
          </a:p>
          <a:p>
            <a:pPr indent="-152400" lvl="0" marL="0" marR="0" rtl="0" algn="l">
              <a:lnSpc>
                <a:spcPct val="100000"/>
              </a:lnSpc>
              <a:spcBef>
                <a:spcPts val="120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 Count the number of TP, FP, </a:t>
            </a:r>
            <a:br>
              <a:rPr b="0" i="0" lang="en-US" sz="2400" u="none">
                <a:solidFill>
                  <a:schemeClr val="dk1"/>
                </a:solidFill>
                <a:latin typeface="Arial"/>
                <a:ea typeface="Arial"/>
                <a:cs typeface="Arial"/>
                <a:sym typeface="Arial"/>
              </a:rPr>
            </a:br>
            <a:r>
              <a:rPr b="0" i="0" lang="en-US" sz="2400" u="none">
                <a:solidFill>
                  <a:schemeClr val="dk1"/>
                </a:solidFill>
                <a:latin typeface="Arial"/>
                <a:ea typeface="Arial"/>
                <a:cs typeface="Arial"/>
                <a:sym typeface="Arial"/>
              </a:rPr>
              <a:t>  TN, FN at each threshold</a:t>
            </a:r>
            <a:endParaRPr/>
          </a:p>
          <a:p>
            <a:pPr indent="-152400" lvl="0" marL="0" marR="0" rtl="0" algn="l">
              <a:lnSpc>
                <a:spcPct val="100000"/>
              </a:lnSpc>
              <a:spcBef>
                <a:spcPts val="120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 TP rate, TPR = TP/(TP+FN)</a:t>
            </a:r>
            <a:endParaRPr/>
          </a:p>
          <a:p>
            <a:pPr indent="-152400" lvl="0" marL="0" marR="0" rtl="0" algn="l">
              <a:lnSpc>
                <a:spcPct val="100000"/>
              </a:lnSpc>
              <a:spcBef>
                <a:spcPts val="120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 FP rate, FPR = FP/(FP + TN)</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8" name="Shape 1228"/>
        <p:cNvGrpSpPr/>
        <p:nvPr/>
      </p:nvGrpSpPr>
      <p:grpSpPr>
        <a:xfrm>
          <a:off x="0" y="0"/>
          <a:ext cx="0" cy="0"/>
          <a:chOff x="0" y="0"/>
          <a:chExt cx="0" cy="0"/>
        </a:xfrm>
      </p:grpSpPr>
      <p:sp>
        <p:nvSpPr>
          <p:cNvPr id="1229" name="Google Shape;1229;p94"/>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How to construct an ROC curve</a:t>
            </a:r>
            <a:endParaRPr/>
          </a:p>
        </p:txBody>
      </p:sp>
      <p:graphicFrame>
        <p:nvGraphicFramePr>
          <p:cNvPr id="1230" name="Google Shape;1230;p94"/>
          <p:cNvGraphicFramePr/>
          <p:nvPr/>
        </p:nvGraphicFramePr>
        <p:xfrm>
          <a:off x="1447800" y="1066800"/>
          <a:ext cx="6457950" cy="2381250"/>
        </p:xfrm>
        <a:graphic>
          <a:graphicData uri="http://schemas.openxmlformats.org/presentationml/2006/ole">
            <mc:AlternateContent>
              <mc:Choice Requires="v">
                <p:oleObj r:id="rId4" imgH="2381250" imgW="6457950" progId="Word.Document.8" spid="_x0000_s1">
                  <p:embed/>
                </p:oleObj>
              </mc:Choice>
              <mc:Fallback>
                <p:oleObj r:id="rId5" imgH="2381250" imgW="6457950" progId="Word.Document.8">
                  <p:embed/>
                  <p:pic>
                    <p:nvPicPr>
                      <p:cNvPr id="1230" name="Google Shape;1230;p94"/>
                      <p:cNvPicPr preferRelativeResize="0"/>
                      <p:nvPr/>
                    </p:nvPicPr>
                    <p:blipFill rotWithShape="1">
                      <a:blip r:embed="rId6">
                        <a:alphaModFix/>
                      </a:blip>
                      <a:srcRect b="0" l="0" r="0" t="0"/>
                      <a:stretch/>
                    </p:blipFill>
                    <p:spPr>
                      <a:xfrm>
                        <a:off x="1447800" y="1066800"/>
                        <a:ext cx="6457950" cy="2381250"/>
                      </a:xfrm>
                      <a:prstGeom prst="rect">
                        <a:avLst/>
                      </a:prstGeom>
                      <a:noFill/>
                      <a:ln>
                        <a:noFill/>
                      </a:ln>
                    </p:spPr>
                  </p:pic>
                </p:oleObj>
              </mc:Fallback>
            </mc:AlternateContent>
          </a:graphicData>
        </a:graphic>
      </p:graphicFrame>
      <p:pic>
        <p:nvPicPr>
          <p:cNvPr id="1231" name="Google Shape;1231;p94"/>
          <p:cNvPicPr preferRelativeResize="0"/>
          <p:nvPr/>
        </p:nvPicPr>
        <p:blipFill rotWithShape="1">
          <a:blip r:embed="rId7">
            <a:alphaModFix/>
          </a:blip>
          <a:srcRect b="5128" l="5769" r="3846" t="5128"/>
          <a:stretch/>
        </p:blipFill>
        <p:spPr>
          <a:xfrm>
            <a:off x="2819400" y="3449637"/>
            <a:ext cx="3962400" cy="2951162"/>
          </a:xfrm>
          <a:prstGeom prst="rect">
            <a:avLst/>
          </a:prstGeom>
          <a:noFill/>
          <a:ln>
            <a:noFill/>
          </a:ln>
        </p:spPr>
      </p:pic>
      <p:sp>
        <p:nvSpPr>
          <p:cNvPr id="1232" name="Google Shape;1232;p94"/>
          <p:cNvSpPr txBox="1"/>
          <p:nvPr/>
        </p:nvSpPr>
        <p:spPr>
          <a:xfrm>
            <a:off x="762000" y="1371600"/>
            <a:ext cx="129540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Threshold &gt;= </a:t>
            </a:r>
            <a:endParaRPr/>
          </a:p>
        </p:txBody>
      </p:sp>
      <p:sp>
        <p:nvSpPr>
          <p:cNvPr id="1233" name="Google Shape;1233;p94"/>
          <p:cNvSpPr txBox="1"/>
          <p:nvPr/>
        </p:nvSpPr>
        <p:spPr>
          <a:xfrm>
            <a:off x="990600" y="4572000"/>
            <a:ext cx="182880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ROC Curve:</a:t>
            </a:r>
            <a:endParaRPr/>
          </a:p>
        </p:txBody>
      </p:sp>
      <p:cxnSp>
        <p:nvCxnSpPr>
          <p:cNvPr id="1234" name="Google Shape;1234;p94"/>
          <p:cNvCxnSpPr/>
          <p:nvPr/>
        </p:nvCxnSpPr>
        <p:spPr>
          <a:xfrm>
            <a:off x="1219200" y="2895600"/>
            <a:ext cx="304800" cy="0"/>
          </a:xfrm>
          <a:prstGeom prst="straightConnector1">
            <a:avLst/>
          </a:prstGeom>
          <a:noFill/>
          <a:ln cap="flat" cmpd="sng" w="12700">
            <a:solidFill>
              <a:schemeClr val="dk1"/>
            </a:solidFill>
            <a:prstDash val="solid"/>
            <a:miter lim="800000"/>
            <a:headEnd len="med" w="med" type="none"/>
            <a:tailEnd len="med" w="med" type="triangle"/>
          </a:ln>
        </p:spPr>
      </p:cxnSp>
      <p:cxnSp>
        <p:nvCxnSpPr>
          <p:cNvPr id="1235" name="Google Shape;1235;p94"/>
          <p:cNvCxnSpPr/>
          <p:nvPr/>
        </p:nvCxnSpPr>
        <p:spPr>
          <a:xfrm>
            <a:off x="1219200" y="3200400"/>
            <a:ext cx="304800" cy="0"/>
          </a:xfrm>
          <a:prstGeom prst="straightConnector1">
            <a:avLst/>
          </a:prstGeom>
          <a:noFill/>
          <a:ln cap="flat" cmpd="sng" w="12700">
            <a:solidFill>
              <a:schemeClr val="dk1"/>
            </a:solidFill>
            <a:prstDash val="solid"/>
            <a:miter lim="800000"/>
            <a:headEnd len="med" w="med" type="none"/>
            <a:tailEnd len="med" w="med" type="triangle"/>
          </a:ln>
        </p:spPr>
      </p:cxn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9" name="Shape 1239"/>
        <p:cNvGrpSpPr/>
        <p:nvPr/>
      </p:nvGrpSpPr>
      <p:grpSpPr>
        <a:xfrm>
          <a:off x="0" y="0"/>
          <a:ext cx="0" cy="0"/>
          <a:chOff x="0" y="0"/>
          <a:chExt cx="0" cy="0"/>
        </a:xfrm>
      </p:grpSpPr>
      <p:sp>
        <p:nvSpPr>
          <p:cNvPr id="1240" name="Google Shape;1240;p95"/>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Test of Significance</a:t>
            </a:r>
            <a:endParaRPr/>
          </a:p>
        </p:txBody>
      </p:sp>
      <p:sp>
        <p:nvSpPr>
          <p:cNvPr id="1241" name="Google Shape;1241;p95"/>
          <p:cNvSpPr txBox="1"/>
          <p:nvPr>
            <p:ph idx="1" type="body"/>
          </p:nvPr>
        </p:nvSpPr>
        <p:spPr>
          <a:xfrm>
            <a:off x="381000" y="1143000"/>
            <a:ext cx="8382000"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Given two models:</a:t>
            </a:r>
            <a:endParaRPr/>
          </a:p>
          <a:p>
            <a:pPr indent="-342900" lvl="1" marL="800100" rtl="0" algn="l">
              <a:lnSpc>
                <a:spcPct val="10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Model M1: accuracy = 85%, tested on 30 instances</a:t>
            </a:r>
            <a:endParaRPr/>
          </a:p>
          <a:p>
            <a:pPr indent="-342900" lvl="1" marL="800100" rtl="0" algn="l">
              <a:lnSpc>
                <a:spcPct val="10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Model M2: accuracy = 75%, tested on 5000 instances</a:t>
            </a:r>
            <a:endParaRPr/>
          </a:p>
          <a:p>
            <a:pPr indent="-76200" lvl="4" marL="2057400" rtl="0" algn="l">
              <a:lnSpc>
                <a:spcPct val="100000"/>
              </a:lnSpc>
              <a:spcBef>
                <a:spcPts val="8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292100" lvl="0" marL="292100" rtl="0" algn="l">
              <a:lnSpc>
                <a:spcPct val="100000"/>
              </a:lnSpc>
              <a:spcBef>
                <a:spcPts val="2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Can we say M1 is better than M2?</a:t>
            </a:r>
            <a:endParaRPr/>
          </a:p>
          <a:p>
            <a:pPr indent="-342900" lvl="1" marL="800100" rtl="0" algn="l">
              <a:lnSpc>
                <a:spcPct val="10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How much confidence can we place on accuracy of M1 and M2?</a:t>
            </a:r>
            <a:endParaRPr/>
          </a:p>
          <a:p>
            <a:pPr indent="-342900" lvl="1" marL="800100" rtl="0" algn="l">
              <a:lnSpc>
                <a:spcPct val="10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Can the difference in performance measure be explained as a result of random fluctuations in the test set?</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5" name="Shape 1245"/>
        <p:cNvGrpSpPr/>
        <p:nvPr/>
      </p:nvGrpSpPr>
      <p:grpSpPr>
        <a:xfrm>
          <a:off x="0" y="0"/>
          <a:ext cx="0" cy="0"/>
          <a:chOff x="0" y="0"/>
          <a:chExt cx="0" cy="0"/>
        </a:xfrm>
      </p:grpSpPr>
      <p:sp>
        <p:nvSpPr>
          <p:cNvPr id="1246" name="Google Shape;1246;p96"/>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Confidence Interval for Accuracy</a:t>
            </a:r>
            <a:endParaRPr/>
          </a:p>
        </p:txBody>
      </p:sp>
      <p:sp>
        <p:nvSpPr>
          <p:cNvPr id="1247" name="Google Shape;1247;p96"/>
          <p:cNvSpPr txBox="1"/>
          <p:nvPr>
            <p:ph idx="1" type="body"/>
          </p:nvPr>
        </p:nvSpPr>
        <p:spPr>
          <a:xfrm>
            <a:off x="304800" y="1066800"/>
            <a:ext cx="8686800"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Prediction can be regarded as a Bernoulli trial</a:t>
            </a:r>
            <a:endParaRPr/>
          </a:p>
          <a:p>
            <a:pPr indent="-342900" lvl="1" marL="800100" rtl="0" algn="l">
              <a:lnSpc>
                <a:spcPct val="100000"/>
              </a:lnSpc>
              <a:spcBef>
                <a:spcPts val="600"/>
              </a:spcBef>
              <a:spcAft>
                <a:spcPts val="0"/>
              </a:spcAft>
              <a:buClr>
                <a:srgbClr val="0C7B9C"/>
              </a:buClr>
              <a:buSzPts val="2000"/>
              <a:buFont typeface="Arial"/>
              <a:buChar char="–"/>
            </a:pPr>
            <a:r>
              <a:rPr b="0" i="0" lang="en-US" sz="2000" u="none">
                <a:solidFill>
                  <a:schemeClr val="dk1"/>
                </a:solidFill>
                <a:latin typeface="Arial"/>
                <a:ea typeface="Arial"/>
                <a:cs typeface="Arial"/>
                <a:sym typeface="Arial"/>
              </a:rPr>
              <a:t>A Bernoulli trial has 2 possible outcomes</a:t>
            </a:r>
            <a:endParaRPr/>
          </a:p>
          <a:p>
            <a:pPr indent="-342900" lvl="1" marL="800100" rtl="0" algn="l">
              <a:lnSpc>
                <a:spcPct val="100000"/>
              </a:lnSpc>
              <a:spcBef>
                <a:spcPts val="600"/>
              </a:spcBef>
              <a:spcAft>
                <a:spcPts val="0"/>
              </a:spcAft>
              <a:buClr>
                <a:srgbClr val="0C7B9C"/>
              </a:buClr>
              <a:buSzPts val="2000"/>
              <a:buFont typeface="Arial"/>
              <a:buChar char="–"/>
            </a:pPr>
            <a:r>
              <a:rPr b="0" i="0" lang="en-US" sz="2000" u="none">
                <a:solidFill>
                  <a:schemeClr val="dk1"/>
                </a:solidFill>
                <a:latin typeface="Arial"/>
                <a:ea typeface="Arial"/>
                <a:cs typeface="Arial"/>
                <a:sym typeface="Arial"/>
              </a:rPr>
              <a:t>Possible outcomes for prediction: correct or wrong</a:t>
            </a:r>
            <a:endParaRPr/>
          </a:p>
          <a:p>
            <a:pPr indent="-342900" lvl="1" marL="800100" rtl="0" algn="l">
              <a:lnSpc>
                <a:spcPct val="100000"/>
              </a:lnSpc>
              <a:spcBef>
                <a:spcPts val="600"/>
              </a:spcBef>
              <a:spcAft>
                <a:spcPts val="0"/>
              </a:spcAft>
              <a:buClr>
                <a:srgbClr val="0C7B9C"/>
              </a:buClr>
              <a:buSzPts val="2000"/>
              <a:buFont typeface="Arial"/>
              <a:buChar char="–"/>
            </a:pPr>
            <a:r>
              <a:rPr b="0" i="0" lang="en-US" sz="2000" u="none">
                <a:solidFill>
                  <a:schemeClr val="dk1"/>
                </a:solidFill>
                <a:latin typeface="Arial"/>
                <a:ea typeface="Arial"/>
                <a:cs typeface="Arial"/>
                <a:sym typeface="Arial"/>
              </a:rPr>
              <a:t>Collection of Bernoulli trials has a Binomial distribution:</a:t>
            </a:r>
            <a:endParaRPr/>
          </a:p>
          <a:p>
            <a:pPr indent="-88900" lvl="2" marL="914400" rtl="0" algn="l">
              <a:lnSpc>
                <a:spcPct val="100000"/>
              </a:lnSpc>
              <a:spcBef>
                <a:spcPts val="600"/>
              </a:spcBef>
              <a:spcAft>
                <a:spcPts val="0"/>
              </a:spcAft>
              <a:buClr>
                <a:srgbClr val="0C7B9C"/>
              </a:buClr>
              <a:buSzPts val="1400"/>
              <a:buFont typeface="Noto Sans Symbols"/>
              <a:buChar char="◆"/>
            </a:pPr>
            <a:r>
              <a:rPr b="0" i="0" lang="en-US" sz="2000" u="none">
                <a:solidFill>
                  <a:schemeClr val="dk1"/>
                </a:solidFill>
                <a:latin typeface="Arial"/>
                <a:ea typeface="Arial"/>
                <a:cs typeface="Arial"/>
                <a:sym typeface="Arial"/>
              </a:rPr>
              <a:t> x ~ Bin(N, p)      x: number of correct predictions</a:t>
            </a:r>
            <a:endParaRPr/>
          </a:p>
          <a:p>
            <a:pPr indent="-88900" lvl="2" marL="914400" rtl="0" algn="l">
              <a:lnSpc>
                <a:spcPct val="100000"/>
              </a:lnSpc>
              <a:spcBef>
                <a:spcPts val="600"/>
              </a:spcBef>
              <a:spcAft>
                <a:spcPts val="0"/>
              </a:spcAft>
              <a:buClr>
                <a:srgbClr val="0C7B9C"/>
              </a:buClr>
              <a:buSzPts val="1400"/>
              <a:buFont typeface="Noto Sans Symbols"/>
              <a:buChar char="◆"/>
            </a:pPr>
            <a:r>
              <a:rPr b="0" i="0" lang="en-US" sz="2000" u="none">
                <a:solidFill>
                  <a:schemeClr val="dk1"/>
                </a:solidFill>
                <a:latin typeface="Arial"/>
                <a:ea typeface="Arial"/>
                <a:cs typeface="Arial"/>
                <a:sym typeface="Arial"/>
              </a:rPr>
              <a:t> e.g:   Toss a fair coin 50 times, how many heads would turn up?</a:t>
            </a:r>
            <a:br>
              <a:rPr b="0" i="0" lang="en-US" sz="2000" u="none">
                <a:solidFill>
                  <a:schemeClr val="dk1"/>
                </a:solidFill>
                <a:latin typeface="Arial"/>
                <a:ea typeface="Arial"/>
                <a:cs typeface="Arial"/>
                <a:sym typeface="Arial"/>
              </a:rPr>
            </a:br>
            <a:r>
              <a:rPr b="0" i="0" lang="en-US" sz="2000" u="none">
                <a:solidFill>
                  <a:schemeClr val="dk1"/>
                </a:solidFill>
                <a:latin typeface="Arial"/>
                <a:ea typeface="Arial"/>
                <a:cs typeface="Arial"/>
                <a:sym typeface="Arial"/>
              </a:rPr>
              <a:t>  	   Expected number of heads = N×p = 50 × 0.5 = 25</a:t>
            </a:r>
            <a:endParaRPr b="0" i="0" sz="2000" u="none">
              <a:solidFill>
                <a:schemeClr val="dk1"/>
              </a:solidFill>
              <a:latin typeface="Arial"/>
              <a:ea typeface="Arial"/>
              <a:cs typeface="Arial"/>
              <a:sym typeface="Arial"/>
            </a:endParaRPr>
          </a:p>
          <a:p>
            <a:pPr indent="-228600" lvl="3" marL="1600200" rtl="0" algn="l">
              <a:lnSpc>
                <a:spcPct val="100000"/>
              </a:lnSpc>
              <a:spcBef>
                <a:spcPts val="800"/>
              </a:spcBef>
              <a:spcAft>
                <a:spcPts val="0"/>
              </a:spcAft>
              <a:buClr>
                <a:schemeClr val="dk1"/>
              </a:buClr>
              <a:buSzPts val="2000"/>
              <a:buFont typeface="Times New Roman"/>
              <a:buNone/>
            </a:pPr>
            <a:r>
              <a:t/>
            </a:r>
            <a:endParaRPr b="0" i="0" sz="2000" u="none">
              <a:solidFill>
                <a:schemeClr val="dk1"/>
              </a:solidFill>
              <a:latin typeface="Times New Roman"/>
              <a:ea typeface="Times New Roman"/>
              <a:cs typeface="Times New Roman"/>
              <a:sym typeface="Times New Roman"/>
            </a:endParaRPr>
          </a:p>
          <a:p>
            <a:pPr indent="-292100" lvl="0" marL="292100" rtl="0" algn="l">
              <a:lnSpc>
                <a:spcPct val="100000"/>
              </a:lnSpc>
              <a:spcBef>
                <a:spcPts val="2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Given x (# of correct predictions) or equivalently, acc=x/N, and N (# of test instances),</a:t>
            </a:r>
            <a:br>
              <a:rPr b="0" i="0" lang="en-US" sz="2800" u="none">
                <a:solidFill>
                  <a:schemeClr val="dk1"/>
                </a:solidFill>
                <a:latin typeface="Arial"/>
                <a:ea typeface="Arial"/>
                <a:cs typeface="Arial"/>
                <a:sym typeface="Arial"/>
              </a:rPr>
            </a:br>
            <a:br>
              <a:rPr b="0" i="0" lang="en-US" sz="2800" u="none">
                <a:solidFill>
                  <a:schemeClr val="dk1"/>
                </a:solidFill>
                <a:latin typeface="Arial"/>
                <a:ea typeface="Arial"/>
                <a:cs typeface="Arial"/>
                <a:sym typeface="Arial"/>
              </a:rPr>
            </a:br>
            <a:r>
              <a:rPr b="0" i="0" lang="en-US" sz="2800" u="none">
                <a:solidFill>
                  <a:schemeClr val="dk1"/>
                </a:solidFill>
                <a:latin typeface="Arial"/>
                <a:ea typeface="Arial"/>
                <a:cs typeface="Arial"/>
                <a:sym typeface="Arial"/>
              </a:rPr>
              <a:t>	Can we predict p (true accuracy of model)?</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1" name="Shape 1251"/>
        <p:cNvGrpSpPr/>
        <p:nvPr/>
      </p:nvGrpSpPr>
      <p:grpSpPr>
        <a:xfrm>
          <a:off x="0" y="0"/>
          <a:ext cx="0" cy="0"/>
          <a:chOff x="0" y="0"/>
          <a:chExt cx="0" cy="0"/>
        </a:xfrm>
      </p:grpSpPr>
      <p:sp>
        <p:nvSpPr>
          <p:cNvPr id="1252" name="Google Shape;1252;p97"/>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Confidence Interval for Accuracy</a:t>
            </a:r>
            <a:endParaRPr/>
          </a:p>
        </p:txBody>
      </p:sp>
      <p:sp>
        <p:nvSpPr>
          <p:cNvPr id="1253" name="Google Shape;1253;p97"/>
          <p:cNvSpPr txBox="1"/>
          <p:nvPr>
            <p:ph idx="1" type="body"/>
          </p:nvPr>
        </p:nvSpPr>
        <p:spPr>
          <a:xfrm>
            <a:off x="215900" y="1143000"/>
            <a:ext cx="8318500"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For large test sets (N &gt; 30), </a:t>
            </a:r>
            <a:endParaRPr/>
          </a:p>
          <a:p>
            <a:pPr indent="-342900" lvl="1" marL="800100" rtl="0" algn="l">
              <a:lnSpc>
                <a:spcPct val="10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acc has a normal distribution </a:t>
            </a:r>
            <a:br>
              <a:rPr b="0" i="0" lang="en-US" sz="2400" u="none">
                <a:solidFill>
                  <a:schemeClr val="dk1"/>
                </a:solidFill>
                <a:latin typeface="Arial"/>
                <a:ea typeface="Arial"/>
                <a:cs typeface="Arial"/>
                <a:sym typeface="Arial"/>
              </a:rPr>
            </a:br>
            <a:r>
              <a:rPr b="0" i="0" lang="en-US" sz="2400" u="none">
                <a:solidFill>
                  <a:schemeClr val="dk1"/>
                </a:solidFill>
                <a:latin typeface="Arial"/>
                <a:ea typeface="Arial"/>
                <a:cs typeface="Arial"/>
                <a:sym typeface="Arial"/>
              </a:rPr>
              <a:t>with mean p and variance </a:t>
            </a:r>
            <a:br>
              <a:rPr b="0" i="0" lang="en-US" sz="2400" u="none">
                <a:solidFill>
                  <a:schemeClr val="dk1"/>
                </a:solidFill>
                <a:latin typeface="Arial"/>
                <a:ea typeface="Arial"/>
                <a:cs typeface="Arial"/>
                <a:sym typeface="Arial"/>
              </a:rPr>
            </a:br>
            <a:r>
              <a:rPr b="0" i="0" lang="en-US" sz="2400" u="none">
                <a:solidFill>
                  <a:schemeClr val="dk1"/>
                </a:solidFill>
                <a:latin typeface="Arial"/>
                <a:ea typeface="Arial"/>
                <a:cs typeface="Arial"/>
                <a:sym typeface="Arial"/>
              </a:rPr>
              <a:t>p(1-p)/N</a:t>
            </a:r>
            <a:endParaRPr b="0" i="0" sz="2400" u="none">
              <a:solidFill>
                <a:schemeClr val="dk1"/>
              </a:solidFill>
              <a:latin typeface="Arial"/>
              <a:ea typeface="Arial"/>
              <a:cs typeface="Arial"/>
              <a:sym typeface="Arial"/>
            </a:endParaRPr>
          </a:p>
          <a:p>
            <a:pPr indent="-342900" lvl="1" marL="800100" rtl="0" algn="l">
              <a:lnSpc>
                <a:spcPct val="100000"/>
              </a:lnSpc>
              <a:spcBef>
                <a:spcPts val="680"/>
              </a:spcBef>
              <a:spcAft>
                <a:spcPts val="0"/>
              </a:spcAft>
              <a:buSzPts val="2800"/>
              <a:buNone/>
            </a:pPr>
            <a:r>
              <a:t/>
            </a:r>
            <a:endParaRPr b="0" i="0" sz="2800" u="none">
              <a:solidFill>
                <a:schemeClr val="dk1"/>
              </a:solidFill>
              <a:latin typeface="Arial"/>
              <a:ea typeface="Arial"/>
              <a:cs typeface="Arial"/>
              <a:sym typeface="Arial"/>
            </a:endParaRPr>
          </a:p>
          <a:p>
            <a:pPr indent="-342900" lvl="1" marL="800100" rtl="0" algn="l">
              <a:lnSpc>
                <a:spcPct val="100000"/>
              </a:lnSpc>
              <a:spcBef>
                <a:spcPts val="680"/>
              </a:spcBef>
              <a:spcAft>
                <a:spcPts val="0"/>
              </a:spcAft>
              <a:buSzPts val="2800"/>
              <a:buNone/>
            </a:pPr>
            <a:r>
              <a:t/>
            </a:r>
            <a:endParaRPr b="0" i="0" sz="2800" u="none">
              <a:solidFill>
                <a:schemeClr val="dk1"/>
              </a:solidFill>
              <a:latin typeface="Arial"/>
              <a:ea typeface="Arial"/>
              <a:cs typeface="Arial"/>
              <a:sym typeface="Arial"/>
            </a:endParaRPr>
          </a:p>
          <a:p>
            <a:pPr indent="-342900" lvl="1" marL="800100" rtl="0" algn="l">
              <a:lnSpc>
                <a:spcPct val="100000"/>
              </a:lnSpc>
              <a:spcBef>
                <a:spcPts val="680"/>
              </a:spcBef>
              <a:spcAft>
                <a:spcPts val="0"/>
              </a:spcAft>
              <a:buSzPts val="2800"/>
              <a:buNone/>
            </a:pPr>
            <a:r>
              <a:t/>
            </a:r>
            <a:endParaRPr b="0" i="0" sz="2800" u="none">
              <a:solidFill>
                <a:schemeClr val="dk1"/>
              </a:solidFill>
              <a:latin typeface="Arial"/>
              <a:ea typeface="Arial"/>
              <a:cs typeface="Arial"/>
              <a:sym typeface="Arial"/>
            </a:endParaRPr>
          </a:p>
          <a:p>
            <a:pPr indent="-101600" lvl="3" marL="1600200" rtl="0" algn="l">
              <a:lnSpc>
                <a:spcPct val="100000"/>
              </a:lnSpc>
              <a:spcBef>
                <a:spcPts val="800"/>
              </a:spcBef>
              <a:spcAft>
                <a:spcPts val="0"/>
              </a:spcAft>
              <a:buClr>
                <a:schemeClr val="dk1"/>
              </a:buClr>
              <a:buSzPts val="2000"/>
              <a:buFont typeface="Times New Roman"/>
              <a:buNone/>
            </a:pPr>
            <a:r>
              <a:t/>
            </a:r>
            <a:endParaRPr b="0" i="0" sz="2000" u="none">
              <a:solidFill>
                <a:schemeClr val="dk1"/>
              </a:solidFill>
              <a:latin typeface="Times New Roman"/>
              <a:ea typeface="Times New Roman"/>
              <a:cs typeface="Times New Roman"/>
              <a:sym typeface="Times New Roman"/>
            </a:endParaRPr>
          </a:p>
          <a:p>
            <a:pPr indent="-292100" lvl="0" marL="292100" rtl="0" algn="l">
              <a:lnSpc>
                <a:spcPct val="100000"/>
              </a:lnSpc>
              <a:spcBef>
                <a:spcPts val="2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Confidence Interval for p:</a:t>
            </a:r>
            <a:endParaRPr b="0" i="0" sz="2800" u="none">
              <a:solidFill>
                <a:schemeClr val="dk1"/>
              </a:solidFill>
              <a:latin typeface="Arial"/>
              <a:ea typeface="Arial"/>
              <a:cs typeface="Arial"/>
              <a:sym typeface="Arial"/>
            </a:endParaRPr>
          </a:p>
          <a:p>
            <a:pPr indent="-158750" lvl="0" marL="292100" rtl="0" algn="l">
              <a:spcBef>
                <a:spcPts val="680"/>
              </a:spcBef>
              <a:spcAft>
                <a:spcPts val="0"/>
              </a:spcAft>
              <a:buSzPts val="2100"/>
              <a:buNone/>
            </a:pPr>
            <a:r>
              <a:t/>
            </a:r>
            <a:endParaRPr b="0" i="0" sz="2800" u="none">
              <a:solidFill>
                <a:schemeClr val="dk1"/>
              </a:solidFill>
              <a:latin typeface="Arial"/>
              <a:ea typeface="Arial"/>
              <a:cs typeface="Arial"/>
              <a:sym typeface="Arial"/>
            </a:endParaRPr>
          </a:p>
        </p:txBody>
      </p:sp>
      <p:pic>
        <p:nvPicPr>
          <p:cNvPr id="1254" name="Google Shape;1254;p97"/>
          <p:cNvPicPr preferRelativeResize="0"/>
          <p:nvPr/>
        </p:nvPicPr>
        <p:blipFill rotWithShape="1">
          <a:blip r:embed="rId3">
            <a:alphaModFix/>
          </a:blip>
          <a:srcRect b="0" l="0" r="0" t="0"/>
          <a:stretch/>
        </p:blipFill>
        <p:spPr>
          <a:xfrm>
            <a:off x="609600" y="3048000"/>
            <a:ext cx="4110037" cy="1357312"/>
          </a:xfrm>
          <a:prstGeom prst="rect">
            <a:avLst/>
          </a:prstGeom>
          <a:noFill/>
          <a:ln>
            <a:noFill/>
          </a:ln>
        </p:spPr>
      </p:pic>
      <p:pic>
        <p:nvPicPr>
          <p:cNvPr descr="norm_conf" id="1255" name="Google Shape;1255;p97"/>
          <p:cNvPicPr preferRelativeResize="0"/>
          <p:nvPr/>
        </p:nvPicPr>
        <p:blipFill rotWithShape="1">
          <a:blip r:embed="rId4">
            <a:alphaModFix/>
          </a:blip>
          <a:srcRect b="12233" l="11977" r="0" t="6568"/>
          <a:stretch/>
        </p:blipFill>
        <p:spPr>
          <a:xfrm>
            <a:off x="5105400" y="1600200"/>
            <a:ext cx="3886200" cy="2082800"/>
          </a:xfrm>
          <a:prstGeom prst="rect">
            <a:avLst/>
          </a:prstGeom>
          <a:noFill/>
          <a:ln>
            <a:noFill/>
          </a:ln>
        </p:spPr>
      </p:pic>
      <p:cxnSp>
        <p:nvCxnSpPr>
          <p:cNvPr id="1256" name="Google Shape;1256;p97"/>
          <p:cNvCxnSpPr/>
          <p:nvPr/>
        </p:nvCxnSpPr>
        <p:spPr>
          <a:xfrm flipH="1">
            <a:off x="7162800" y="1447800"/>
            <a:ext cx="762000" cy="1066800"/>
          </a:xfrm>
          <a:prstGeom prst="straightConnector1">
            <a:avLst/>
          </a:prstGeom>
          <a:noFill/>
          <a:ln cap="flat" cmpd="sng" w="12700">
            <a:solidFill>
              <a:srgbClr val="FF0000"/>
            </a:solidFill>
            <a:prstDash val="solid"/>
            <a:miter lim="800000"/>
            <a:headEnd len="med" w="med" type="none"/>
            <a:tailEnd len="med" w="med" type="triangle"/>
          </a:ln>
        </p:spPr>
      </p:cxnSp>
      <p:sp>
        <p:nvSpPr>
          <p:cNvPr id="1257" name="Google Shape;1257;p97"/>
          <p:cNvSpPr txBox="1"/>
          <p:nvPr/>
        </p:nvSpPr>
        <p:spPr>
          <a:xfrm>
            <a:off x="6858000" y="1066800"/>
            <a:ext cx="167640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Area = 1 - α</a:t>
            </a:r>
            <a:endParaRPr/>
          </a:p>
        </p:txBody>
      </p:sp>
      <p:cxnSp>
        <p:nvCxnSpPr>
          <p:cNvPr id="1258" name="Google Shape;1258;p97"/>
          <p:cNvCxnSpPr/>
          <p:nvPr/>
        </p:nvCxnSpPr>
        <p:spPr>
          <a:xfrm flipH="1" rot="10800000">
            <a:off x="6172200" y="3505200"/>
            <a:ext cx="228600" cy="762000"/>
          </a:xfrm>
          <a:prstGeom prst="straightConnector1">
            <a:avLst/>
          </a:prstGeom>
          <a:noFill/>
          <a:ln cap="flat" cmpd="sng" w="12700">
            <a:solidFill>
              <a:srgbClr val="FF0000"/>
            </a:solidFill>
            <a:prstDash val="solid"/>
            <a:miter lim="800000"/>
            <a:headEnd len="med" w="med" type="none"/>
            <a:tailEnd len="med" w="med" type="triangle"/>
          </a:ln>
        </p:spPr>
      </p:cxnSp>
      <p:sp>
        <p:nvSpPr>
          <p:cNvPr id="1259" name="Google Shape;1259;p97"/>
          <p:cNvSpPr txBox="1"/>
          <p:nvPr/>
        </p:nvSpPr>
        <p:spPr>
          <a:xfrm>
            <a:off x="5791200" y="3962400"/>
            <a:ext cx="762000" cy="603250"/>
          </a:xfrm>
          <a:prstGeom prst="rect">
            <a:avLst/>
          </a:prstGeom>
          <a:noFill/>
          <a:ln>
            <a:noFill/>
          </a:ln>
        </p:spPr>
        <p:txBody>
          <a:bodyPr anchorCtr="0" anchor="t" bIns="45700" lIns="91425" spcFirstLastPara="1" rIns="91425" wrap="square" tIns="45700">
            <a:spAutoFit/>
          </a:bodyPr>
          <a:lstStyle/>
          <a:p>
            <a:pPr indent="0" lvl="0" marL="0" marR="0" rtl="0" algn="l">
              <a:lnSpc>
                <a:spcPct val="14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Z</a:t>
            </a:r>
            <a:r>
              <a:rPr b="1" baseline="-25000" i="0" lang="en-US" sz="2400" u="none">
                <a:solidFill>
                  <a:schemeClr val="dk1"/>
                </a:solidFill>
                <a:latin typeface="Arial"/>
                <a:ea typeface="Arial"/>
                <a:cs typeface="Arial"/>
                <a:sym typeface="Arial"/>
              </a:rPr>
              <a:t>α/2</a:t>
            </a:r>
            <a:endParaRPr/>
          </a:p>
        </p:txBody>
      </p:sp>
      <p:sp>
        <p:nvSpPr>
          <p:cNvPr id="1260" name="Google Shape;1260;p97"/>
          <p:cNvSpPr txBox="1"/>
          <p:nvPr/>
        </p:nvSpPr>
        <p:spPr>
          <a:xfrm>
            <a:off x="7848600" y="3962400"/>
            <a:ext cx="1066800" cy="603250"/>
          </a:xfrm>
          <a:prstGeom prst="rect">
            <a:avLst/>
          </a:prstGeom>
          <a:noFill/>
          <a:ln>
            <a:noFill/>
          </a:ln>
        </p:spPr>
        <p:txBody>
          <a:bodyPr anchorCtr="0" anchor="t" bIns="45700" lIns="91425" spcFirstLastPara="1" rIns="91425" wrap="square" tIns="45700">
            <a:spAutoFit/>
          </a:bodyPr>
          <a:lstStyle/>
          <a:p>
            <a:pPr indent="0" lvl="0" marL="0" marR="0" rtl="0" algn="l">
              <a:lnSpc>
                <a:spcPct val="14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Z</a:t>
            </a:r>
            <a:r>
              <a:rPr b="1" baseline="-25000" i="0" lang="en-US" sz="2400" u="none">
                <a:solidFill>
                  <a:schemeClr val="dk1"/>
                </a:solidFill>
                <a:latin typeface="Arial"/>
                <a:ea typeface="Arial"/>
                <a:cs typeface="Arial"/>
                <a:sym typeface="Arial"/>
              </a:rPr>
              <a:t>1- α /2</a:t>
            </a:r>
            <a:endParaRPr/>
          </a:p>
        </p:txBody>
      </p:sp>
      <p:cxnSp>
        <p:nvCxnSpPr>
          <p:cNvPr id="1261" name="Google Shape;1261;p97"/>
          <p:cNvCxnSpPr/>
          <p:nvPr/>
        </p:nvCxnSpPr>
        <p:spPr>
          <a:xfrm rot="10800000">
            <a:off x="7772400" y="3505200"/>
            <a:ext cx="152400" cy="685800"/>
          </a:xfrm>
          <a:prstGeom prst="straightConnector1">
            <a:avLst/>
          </a:prstGeom>
          <a:noFill/>
          <a:ln cap="flat" cmpd="sng" w="12700">
            <a:solidFill>
              <a:srgbClr val="FF0000"/>
            </a:solidFill>
            <a:prstDash val="solid"/>
            <a:miter lim="800000"/>
            <a:headEnd len="med" w="med" type="none"/>
            <a:tailEnd len="med" w="med" type="triangle"/>
          </a:ln>
        </p:spPr>
      </p:cxnSp>
      <p:pic>
        <p:nvPicPr>
          <p:cNvPr id="1262" name="Google Shape;1262;p97"/>
          <p:cNvPicPr preferRelativeResize="0"/>
          <p:nvPr/>
        </p:nvPicPr>
        <p:blipFill rotWithShape="1">
          <a:blip r:embed="rId5">
            <a:alphaModFix/>
          </a:blip>
          <a:srcRect b="0" l="0" r="0" t="0"/>
          <a:stretch/>
        </p:blipFill>
        <p:spPr>
          <a:xfrm>
            <a:off x="457200" y="5281612"/>
            <a:ext cx="8358187" cy="1042987"/>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6" name="Shape 1266"/>
        <p:cNvGrpSpPr/>
        <p:nvPr/>
      </p:nvGrpSpPr>
      <p:grpSpPr>
        <a:xfrm>
          <a:off x="0" y="0"/>
          <a:ext cx="0" cy="0"/>
          <a:chOff x="0" y="0"/>
          <a:chExt cx="0" cy="0"/>
        </a:xfrm>
      </p:grpSpPr>
      <p:sp>
        <p:nvSpPr>
          <p:cNvPr id="1267" name="Google Shape;1267;p98"/>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Confidence Interval for Accuracy</a:t>
            </a:r>
            <a:endParaRPr/>
          </a:p>
        </p:txBody>
      </p:sp>
      <p:sp>
        <p:nvSpPr>
          <p:cNvPr id="1268" name="Google Shape;1268;p98"/>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Consider a model that produces an accuracy of 80% when evaluated on 100 test instances:</a:t>
            </a:r>
            <a:endParaRPr/>
          </a:p>
          <a:p>
            <a:pPr indent="-342900" lvl="1" marL="800100" rtl="0" algn="l">
              <a:lnSpc>
                <a:spcPct val="10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N=100, acc = 0.8</a:t>
            </a:r>
            <a:endParaRPr/>
          </a:p>
          <a:p>
            <a:pPr indent="-342900" lvl="1" marL="800100" rtl="0" algn="l">
              <a:lnSpc>
                <a:spcPct val="10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Let 1-α = 0.95 (95% confidence)</a:t>
            </a:r>
            <a:endParaRPr/>
          </a:p>
          <a:p>
            <a:pPr indent="-342900" lvl="1" marL="800100" rtl="0" algn="l">
              <a:lnSpc>
                <a:spcPct val="100000"/>
              </a:lnSpc>
              <a:spcBef>
                <a:spcPts val="68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From probability table, Z</a:t>
            </a:r>
            <a:r>
              <a:rPr b="0" baseline="-25000" i="0" lang="en-US" sz="2400" u="none">
                <a:solidFill>
                  <a:schemeClr val="dk1"/>
                </a:solidFill>
                <a:latin typeface="Arial"/>
                <a:ea typeface="Arial"/>
                <a:cs typeface="Arial"/>
                <a:sym typeface="Arial"/>
              </a:rPr>
              <a:t>α/2</a:t>
            </a:r>
            <a:r>
              <a:rPr b="0" i="0" lang="en-US" sz="2400" u="none">
                <a:solidFill>
                  <a:schemeClr val="dk1"/>
                </a:solidFill>
                <a:latin typeface="Arial"/>
                <a:ea typeface="Arial"/>
                <a:cs typeface="Arial"/>
                <a:sym typeface="Arial"/>
              </a:rPr>
              <a:t>=1.96</a:t>
            </a:r>
            <a:r>
              <a:rPr b="0" i="0" lang="en-US" sz="2800" u="none">
                <a:solidFill>
                  <a:schemeClr val="dk1"/>
                </a:solidFill>
                <a:latin typeface="Arial"/>
                <a:ea typeface="Arial"/>
                <a:cs typeface="Arial"/>
                <a:sym typeface="Arial"/>
              </a:rPr>
              <a:t> </a:t>
            </a:r>
            <a:endParaRPr/>
          </a:p>
          <a:p>
            <a:pPr indent="-158750" lvl="0" marL="292100" rtl="0" algn="l">
              <a:spcBef>
                <a:spcPts val="680"/>
              </a:spcBef>
              <a:spcAft>
                <a:spcPts val="0"/>
              </a:spcAft>
              <a:buSzPts val="2100"/>
              <a:buNone/>
            </a:pPr>
            <a:r>
              <a:t/>
            </a:r>
            <a:endParaRPr b="0" i="0" sz="2800" u="none">
              <a:solidFill>
                <a:schemeClr val="dk1"/>
              </a:solidFill>
              <a:latin typeface="Arial"/>
              <a:ea typeface="Arial"/>
              <a:cs typeface="Arial"/>
              <a:sym typeface="Arial"/>
            </a:endParaRPr>
          </a:p>
        </p:txBody>
      </p:sp>
      <p:graphicFrame>
        <p:nvGraphicFramePr>
          <p:cNvPr id="1269" name="Google Shape;1269;p98"/>
          <p:cNvGraphicFramePr/>
          <p:nvPr/>
        </p:nvGraphicFramePr>
        <p:xfrm>
          <a:off x="6934200" y="2209800"/>
          <a:ext cx="3000000" cy="3000000"/>
        </p:xfrm>
        <a:graphic>
          <a:graphicData uri="http://schemas.openxmlformats.org/drawingml/2006/table">
            <a:tbl>
              <a:tblPr>
                <a:noFill/>
                <a:tableStyleId>{5260BAB5-B68E-41A5-88EA-80EA7D256577}</a:tableStyleId>
              </a:tblPr>
              <a:tblGrid>
                <a:gridCol w="800100"/>
                <a:gridCol w="800100"/>
              </a:tblGrid>
              <a:tr h="533400">
                <a:tc>
                  <a:txBody>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1-α</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Z</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r>
              <a:tr h="533400">
                <a:tc>
                  <a:txBody>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0.99</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2.58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33400">
                <a:tc>
                  <a:txBody>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0.98</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2.33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33400">
                <a:tc>
                  <a:txBody>
                    <a:bodyPr/>
                    <a:lstStyle/>
                    <a:p>
                      <a:pPr indent="0" lvl="0" marL="0" marR="0" rtl="0" algn="ctr">
                        <a:lnSpc>
                          <a:spcPct val="100000"/>
                        </a:lnSpc>
                        <a:spcBef>
                          <a:spcPts val="0"/>
                        </a:spcBef>
                        <a:spcAft>
                          <a:spcPts val="0"/>
                        </a:spcAft>
                        <a:buClr>
                          <a:srgbClr val="FF0000"/>
                        </a:buClr>
                        <a:buSzPts val="2400"/>
                        <a:buFont typeface="Arial"/>
                        <a:buNone/>
                      </a:pPr>
                      <a:r>
                        <a:rPr b="0" i="0" lang="en-US" sz="2400" u="none">
                          <a:solidFill>
                            <a:srgbClr val="FF0000"/>
                          </a:solidFill>
                          <a:latin typeface="Arial"/>
                          <a:ea typeface="Arial"/>
                          <a:cs typeface="Arial"/>
                          <a:sym typeface="Arial"/>
                        </a:rPr>
                        <a:t>0.95</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0000"/>
                        </a:buClr>
                        <a:buSzPts val="2400"/>
                        <a:buFont typeface="Arial"/>
                        <a:buNone/>
                      </a:pPr>
                      <a:r>
                        <a:rPr b="0" i="0" lang="en-US" sz="2400" u="none">
                          <a:solidFill>
                            <a:srgbClr val="FF0000"/>
                          </a:solidFill>
                          <a:latin typeface="Arial"/>
                          <a:ea typeface="Arial"/>
                          <a:cs typeface="Arial"/>
                          <a:sym typeface="Arial"/>
                        </a:rPr>
                        <a:t>1.96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33400">
                <a:tc>
                  <a:txBody>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0.90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1.65</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cxnSp>
        <p:nvCxnSpPr>
          <p:cNvPr id="1270" name="Google Shape;1270;p98"/>
          <p:cNvCxnSpPr/>
          <p:nvPr/>
        </p:nvCxnSpPr>
        <p:spPr>
          <a:xfrm>
            <a:off x="5791200" y="3276600"/>
            <a:ext cx="1066800" cy="762000"/>
          </a:xfrm>
          <a:prstGeom prst="straightConnector1">
            <a:avLst/>
          </a:prstGeom>
          <a:noFill/>
          <a:ln cap="flat" cmpd="sng" w="12700">
            <a:solidFill>
              <a:srgbClr val="FF0000"/>
            </a:solidFill>
            <a:prstDash val="solid"/>
            <a:miter lim="800000"/>
            <a:headEnd len="med" w="med" type="none"/>
            <a:tailEnd len="med" w="med" type="triangle"/>
          </a:ln>
        </p:spPr>
      </p:cxnSp>
      <p:graphicFrame>
        <p:nvGraphicFramePr>
          <p:cNvPr id="1271" name="Google Shape;1271;p98"/>
          <p:cNvGraphicFramePr/>
          <p:nvPr/>
        </p:nvGraphicFramePr>
        <p:xfrm>
          <a:off x="381000" y="3810000"/>
          <a:ext cx="3000000" cy="3000000"/>
        </p:xfrm>
        <a:graphic>
          <a:graphicData uri="http://schemas.openxmlformats.org/drawingml/2006/table">
            <a:tbl>
              <a:tblPr>
                <a:noFill/>
                <a:tableStyleId>{5260BAB5-B68E-41A5-88EA-80EA7D256577}</a:tableStyleId>
              </a:tblPr>
              <a:tblGrid>
                <a:gridCol w="1219200"/>
                <a:gridCol w="914400"/>
                <a:gridCol w="914400"/>
                <a:gridCol w="914400"/>
                <a:gridCol w="914400"/>
                <a:gridCol w="914400"/>
              </a:tblGrid>
              <a:tr h="673100">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N</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AEAEA"/>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50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0000"/>
                        </a:buClr>
                        <a:buSzPts val="2000"/>
                        <a:buFont typeface="Arial"/>
                        <a:buNone/>
                      </a:pPr>
                      <a:r>
                        <a:rPr b="0" i="0" lang="en-US" sz="2000" u="none">
                          <a:solidFill>
                            <a:srgbClr val="FF0000"/>
                          </a:solidFill>
                          <a:latin typeface="Arial"/>
                          <a:ea typeface="Arial"/>
                          <a:cs typeface="Arial"/>
                          <a:sym typeface="Arial"/>
                        </a:rPr>
                        <a:t>100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500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1000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5000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73100">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p(lower)</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AEAEA"/>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0.670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0000"/>
                        </a:buClr>
                        <a:buSzPts val="2000"/>
                        <a:buFont typeface="Arial"/>
                        <a:buNone/>
                      </a:pPr>
                      <a:r>
                        <a:rPr b="0" i="0" lang="en-US" sz="2000" u="none">
                          <a:solidFill>
                            <a:srgbClr val="FF0000"/>
                          </a:solidFill>
                          <a:latin typeface="Arial"/>
                          <a:ea typeface="Arial"/>
                          <a:cs typeface="Arial"/>
                          <a:sym typeface="Arial"/>
                        </a:rPr>
                        <a:t>0.711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0.763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0.774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0.789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73100">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p(upper)</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EAEAEA"/>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0.888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0000"/>
                        </a:buClr>
                        <a:buSzPts val="2000"/>
                        <a:buFont typeface="Arial"/>
                        <a:buNone/>
                      </a:pPr>
                      <a:r>
                        <a:rPr b="0" i="0" lang="en-US" sz="2000" u="none">
                          <a:solidFill>
                            <a:srgbClr val="FF0000"/>
                          </a:solidFill>
                          <a:latin typeface="Arial"/>
                          <a:ea typeface="Arial"/>
                          <a:cs typeface="Arial"/>
                          <a:sym typeface="Arial"/>
                        </a:rPr>
                        <a:t>0.866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0.833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0.824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0.811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5" name="Shape 1275"/>
        <p:cNvGrpSpPr/>
        <p:nvPr/>
      </p:nvGrpSpPr>
      <p:grpSpPr>
        <a:xfrm>
          <a:off x="0" y="0"/>
          <a:ext cx="0" cy="0"/>
          <a:chOff x="0" y="0"/>
          <a:chExt cx="0" cy="0"/>
        </a:xfrm>
      </p:grpSpPr>
      <p:sp>
        <p:nvSpPr>
          <p:cNvPr id="1276" name="Google Shape;1276;p99"/>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Comparing Performance of 2 Models</a:t>
            </a:r>
            <a:endParaRPr/>
          </a:p>
        </p:txBody>
      </p:sp>
      <p:sp>
        <p:nvSpPr>
          <p:cNvPr id="1277" name="Google Shape;1277;p99"/>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Given two models, say M1 and M2, which is better?</a:t>
            </a:r>
            <a:endParaRPr/>
          </a:p>
          <a:p>
            <a:pPr indent="-342900" lvl="1" marL="800100" rtl="0" algn="l">
              <a:lnSpc>
                <a:spcPct val="10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M1 is tested on D1 (size=n1), found error rate = e</a:t>
            </a:r>
            <a:r>
              <a:rPr b="0" baseline="-25000" i="0" lang="en-US" sz="2400" u="none">
                <a:solidFill>
                  <a:schemeClr val="dk1"/>
                </a:solidFill>
                <a:latin typeface="Arial"/>
                <a:ea typeface="Arial"/>
                <a:cs typeface="Arial"/>
                <a:sym typeface="Arial"/>
              </a:rPr>
              <a:t>1</a:t>
            </a:r>
            <a:endParaRPr/>
          </a:p>
          <a:p>
            <a:pPr indent="-342900" lvl="1" marL="800100" rtl="0" algn="l">
              <a:lnSpc>
                <a:spcPct val="10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M2 is tested on D2 (size=n2), found error rate = e</a:t>
            </a:r>
            <a:r>
              <a:rPr b="0" baseline="-25000" i="0" lang="en-US" sz="2400" u="none">
                <a:solidFill>
                  <a:schemeClr val="dk1"/>
                </a:solidFill>
                <a:latin typeface="Arial"/>
                <a:ea typeface="Arial"/>
                <a:cs typeface="Arial"/>
                <a:sym typeface="Arial"/>
              </a:rPr>
              <a:t>2</a:t>
            </a:r>
            <a:endParaRPr/>
          </a:p>
          <a:p>
            <a:pPr indent="-342900" lvl="1" marL="800100" rtl="0" algn="l">
              <a:lnSpc>
                <a:spcPct val="10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Assume D1 and D2 are independent</a:t>
            </a:r>
            <a:endParaRPr/>
          </a:p>
          <a:p>
            <a:pPr indent="-342900" lvl="1" marL="800100" rtl="0" algn="l">
              <a:lnSpc>
                <a:spcPct val="10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If n1 and n2 are sufficiently large, then</a:t>
            </a:r>
            <a:endParaRPr/>
          </a:p>
          <a:p>
            <a:pPr indent="-165100" lvl="1" marL="800100" rtl="0" algn="l">
              <a:lnSpc>
                <a:spcPct val="100000"/>
              </a:lnSpc>
              <a:spcBef>
                <a:spcPts val="680"/>
              </a:spcBef>
              <a:spcAft>
                <a:spcPts val="0"/>
              </a:spcAft>
              <a:buClr>
                <a:srgbClr val="0C7B9C"/>
              </a:buClr>
              <a:buSzPts val="2800"/>
              <a:buFont typeface="Arial"/>
              <a:buNone/>
            </a:pPr>
            <a:r>
              <a:t/>
            </a:r>
            <a:endParaRPr b="0" i="0" sz="2800" u="none">
              <a:solidFill>
                <a:schemeClr val="dk1"/>
              </a:solidFill>
              <a:latin typeface="Arial"/>
              <a:ea typeface="Arial"/>
              <a:cs typeface="Arial"/>
              <a:sym typeface="Arial"/>
            </a:endParaRPr>
          </a:p>
          <a:p>
            <a:pPr indent="-165100" lvl="1" marL="800100" rtl="0" algn="l">
              <a:lnSpc>
                <a:spcPct val="100000"/>
              </a:lnSpc>
              <a:spcBef>
                <a:spcPts val="680"/>
              </a:spcBef>
              <a:spcAft>
                <a:spcPts val="0"/>
              </a:spcAft>
              <a:buClr>
                <a:srgbClr val="0C7B9C"/>
              </a:buClr>
              <a:buSzPts val="2800"/>
              <a:buFont typeface="Arial"/>
              <a:buNone/>
            </a:pPr>
            <a:r>
              <a:t/>
            </a:r>
            <a:endParaRPr b="0" i="0" sz="2800" u="none">
              <a:solidFill>
                <a:schemeClr val="dk1"/>
              </a:solidFill>
              <a:latin typeface="Arial"/>
              <a:ea typeface="Arial"/>
              <a:cs typeface="Arial"/>
              <a:sym typeface="Arial"/>
            </a:endParaRPr>
          </a:p>
          <a:p>
            <a:pPr indent="-165100" lvl="1" marL="800100" rtl="0" algn="l">
              <a:lnSpc>
                <a:spcPct val="100000"/>
              </a:lnSpc>
              <a:spcBef>
                <a:spcPts val="680"/>
              </a:spcBef>
              <a:spcAft>
                <a:spcPts val="0"/>
              </a:spcAft>
              <a:buClr>
                <a:srgbClr val="0C7B9C"/>
              </a:buClr>
              <a:buSzPts val="2800"/>
              <a:buFont typeface="Arial"/>
              <a:buNone/>
            </a:pPr>
            <a:r>
              <a:t/>
            </a:r>
            <a:endParaRPr b="0" i="0" sz="2800" u="none">
              <a:solidFill>
                <a:schemeClr val="dk1"/>
              </a:solidFill>
              <a:latin typeface="Arial"/>
              <a:ea typeface="Arial"/>
              <a:cs typeface="Arial"/>
              <a:sym typeface="Arial"/>
            </a:endParaRPr>
          </a:p>
          <a:p>
            <a:pPr indent="-342900" lvl="1" marL="800100" rtl="0" algn="l">
              <a:lnSpc>
                <a:spcPct val="100000"/>
              </a:lnSpc>
              <a:spcBef>
                <a:spcPts val="68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Approximate</a:t>
            </a:r>
            <a:r>
              <a:rPr b="0" i="0" lang="en-US" sz="2800" u="none">
                <a:solidFill>
                  <a:schemeClr val="dk1"/>
                </a:solidFill>
                <a:latin typeface="Arial"/>
                <a:ea typeface="Arial"/>
                <a:cs typeface="Arial"/>
                <a:sym typeface="Arial"/>
              </a:rPr>
              <a:t>:</a:t>
            </a:r>
            <a:endParaRPr/>
          </a:p>
        </p:txBody>
      </p:sp>
      <p:pic>
        <p:nvPicPr>
          <p:cNvPr id="1278" name="Google Shape;1278;p99"/>
          <p:cNvPicPr preferRelativeResize="0"/>
          <p:nvPr/>
        </p:nvPicPr>
        <p:blipFill rotWithShape="1">
          <a:blip r:embed="rId3">
            <a:alphaModFix/>
          </a:blip>
          <a:srcRect b="0" l="0" r="0" t="0"/>
          <a:stretch/>
        </p:blipFill>
        <p:spPr>
          <a:xfrm>
            <a:off x="3276600" y="4043362"/>
            <a:ext cx="2209800" cy="1106487"/>
          </a:xfrm>
          <a:prstGeom prst="rect">
            <a:avLst/>
          </a:prstGeom>
          <a:noFill/>
          <a:ln>
            <a:noFill/>
          </a:ln>
        </p:spPr>
      </p:pic>
      <p:pic>
        <p:nvPicPr>
          <p:cNvPr id="1279" name="Google Shape;1279;p99"/>
          <p:cNvPicPr preferRelativeResize="0"/>
          <p:nvPr/>
        </p:nvPicPr>
        <p:blipFill rotWithShape="1">
          <a:blip r:embed="rId4">
            <a:alphaModFix/>
          </a:blip>
          <a:srcRect b="0" l="0" r="0" t="0"/>
          <a:stretch/>
        </p:blipFill>
        <p:spPr>
          <a:xfrm>
            <a:off x="3798887" y="5327650"/>
            <a:ext cx="1839912" cy="86518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C.BRev.FY97">
  <a:themeElements>
    <a:clrScheme name="">
      <a:dk1>
        <a:srgbClr val="000000"/>
      </a:dk1>
      <a:lt1>
        <a:srgbClr val="FFFFFF"/>
      </a:lt1>
      <a:dk2>
        <a:srgbClr val="006B61"/>
      </a:dk2>
      <a:lt2>
        <a:srgbClr val="C0C0C0"/>
      </a:lt2>
      <a:accent1>
        <a:srgbClr val="FF00FF"/>
      </a:accent1>
      <a:accent2>
        <a:srgbClr val="00C0C0"/>
      </a:accent2>
      <a:accent3>
        <a:srgbClr val="FFFFFF"/>
      </a:accent3>
      <a:accent4>
        <a:srgbClr val="000000"/>
      </a:accent4>
      <a:accent5>
        <a:srgbClr val="FFAAFF"/>
      </a:accent5>
      <a:accent6>
        <a:srgbClr val="00AEAE"/>
      </a:accent6>
      <a:hlink>
        <a:srgbClr val="00C00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1998-03-18T13:44:31Z</dcterms:created>
  <dc:creator>Computations</dc:creator>
</cp:coreProperties>
</file>

<file path=docProps/custom.xml><?xml version="1.0" encoding="utf-8"?>
<Properties xmlns="http://schemas.openxmlformats.org/officeDocument/2006/custom-properties" xmlns:vt="http://schemas.openxmlformats.org/officeDocument/2006/docPropsVTypes"/>
</file>