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9" autoAdjust="0"/>
    <p:restoredTop sz="84074" autoAdjust="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62CC5-C558-422A-B699-507FF0BD63FF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3377B-4AFB-462E-BE04-90FF6DFF4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34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[start:192.168.1.18]</a:t>
            </a:r>
            <a:r>
              <a:rPr kumimoji="1" lang="en-US" altLang="ja-JP" baseline="0" dirty="0" smtClean="0"/>
              <a:t> \\rst\\</a:t>
            </a:r>
            <a:r>
              <a:rPr kumimoji="1" lang="ja-JP" altLang="en-US" baseline="0" smtClean="0"/>
              <a:t>スタートコマンド</a:t>
            </a:r>
            <a:r>
              <a:rPr kumimoji="1" lang="ja-JP" altLang="en-US" baseline="0" dirty="0" smtClean="0"/>
              <a:t>で</a:t>
            </a:r>
            <a:r>
              <a:rPr kumimoji="1" lang="en-US" altLang="ja-JP" baseline="0" dirty="0" smtClean="0"/>
              <a:t>IP</a:t>
            </a:r>
            <a:r>
              <a:rPr kumimoji="1" lang="ja-JP" altLang="en-US" baseline="0" dirty="0" smtClean="0"/>
              <a:t>アドレスを設定します。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3377B-4AFB-462E-BE04-90FF6DFF41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2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\\rst\\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\\vct=200\\</a:t>
            </a:r>
            <a:r>
              <a:rPr lang="ja-JP" altLang="en-US" dirty="0" smtClean="0"/>
              <a:t>一番高い声</a:t>
            </a:r>
            <a:r>
              <a:rPr lang="en-US" altLang="ja-JP" dirty="0" smtClean="0"/>
              <a:t>\\vct=50\\</a:t>
            </a:r>
            <a:r>
              <a:rPr lang="ja-JP" altLang="en-US" dirty="0" smtClean="0"/>
              <a:t>一番低い声</a:t>
            </a:r>
            <a:endParaRPr lang="en-US" altLang="ja-JP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\\vct=100\\ \\rspd=50\\</a:t>
            </a:r>
            <a:r>
              <a:rPr lang="ja-JP" altLang="en-US" dirty="0" smtClean="0"/>
              <a:t>一番　遅い声</a:t>
            </a:r>
            <a:r>
              <a:rPr lang="en-US" altLang="ja-JP" dirty="0" smtClean="0"/>
              <a:t>\\rspd=400\\</a:t>
            </a:r>
            <a:r>
              <a:rPr lang="ja-JP" altLang="en-US" dirty="0" smtClean="0"/>
              <a:t>一番　早い声</a:t>
            </a:r>
            <a:endParaRPr lang="en-US" altLang="ja-JP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\\vct=100\\</a:t>
            </a:r>
            <a:r>
              <a:rPr lang="en-US" altLang="ja-JP" baseline="0" dirty="0" smtClean="0"/>
              <a:t> \\rspd=100\\ </a:t>
            </a:r>
            <a:r>
              <a:rPr lang="en-US" altLang="ja-JP" dirty="0" smtClean="0"/>
              <a:t>\\vol=100\\</a:t>
            </a:r>
            <a:r>
              <a:rPr lang="ja-JP" altLang="en-US" dirty="0" smtClean="0"/>
              <a:t>大きい声</a:t>
            </a:r>
            <a:r>
              <a:rPr lang="en-US" altLang="ja-JP" dirty="0" smtClean="0"/>
              <a:t>\\vol=10\\</a:t>
            </a:r>
            <a:r>
              <a:rPr lang="ja-JP" altLang="en-US" dirty="0" smtClean="0"/>
              <a:t>小さい声</a:t>
            </a:r>
            <a:endParaRPr lang="en-US" altLang="ja-JP" baseline="0" dirty="0" smtClean="0"/>
          </a:p>
          <a:p>
            <a:pPr lvl="1"/>
            <a:r>
              <a:rPr lang="en-US" altLang="ja-JP" dirty="0" smtClean="0"/>
              <a:t>\\vol=80\\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\\vct=100\\</a:t>
            </a:r>
            <a:r>
              <a:rPr lang="en-US" altLang="ja-JP" baseline="0" dirty="0" smtClean="0"/>
              <a:t> \\rspd=100\\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秒休みます</a:t>
            </a:r>
            <a:r>
              <a:rPr lang="en-US" altLang="ja-JP" dirty="0" smtClean="0"/>
              <a:t>\\pau=3000\\</a:t>
            </a:r>
            <a:r>
              <a:rPr lang="ja-JP" altLang="en-US" dirty="0" smtClean="0"/>
              <a:t>休みました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3377B-4AFB-462E-BE04-90FF6DFF41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75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43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6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9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3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6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8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20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31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D5BF-24B9-4F41-824D-280E45ED0A3C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1470-5B38-4B20-AE68-7807638CE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5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2-1/naoqi/audio/altexttospeech-tuto.html#using-tags-for-voice-tu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Pepper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[start:</a:t>
            </a:r>
            <a:r>
              <a:rPr lang="ja-JP" altLang="en-US" dirty="0" smtClean="0">
                <a:sym typeface="Wingdings" panose="05000000000000000000" pitchFamily="2" charset="2"/>
              </a:rPr>
              <a:t>（</a:t>
            </a:r>
            <a:r>
              <a:rPr lang="en-US" altLang="ja-JP" dirty="0" smtClean="0">
                <a:sym typeface="Wingdings" panose="05000000000000000000" pitchFamily="2" charset="2"/>
              </a:rPr>
              <a:t>IP</a:t>
            </a:r>
            <a:r>
              <a:rPr lang="ja-JP" altLang="en-US" dirty="0" smtClean="0">
                <a:sym typeface="Wingdings" panose="05000000000000000000" pitchFamily="2" charset="2"/>
              </a:rPr>
              <a:t>アドレス）</a:t>
            </a:r>
            <a:r>
              <a:rPr kumimoji="1" lang="en-US" altLang="ja-JP" dirty="0" smtClean="0"/>
              <a:t>]</a:t>
            </a:r>
          </a:p>
          <a:p>
            <a:pPr lvl="1"/>
            <a:r>
              <a:rPr lang="ja-JP" altLang="en-US" dirty="0" smtClean="0"/>
              <a:t>接続する </a:t>
            </a:r>
            <a:r>
              <a:rPr lang="en-US" altLang="ja-JP" dirty="0" smtClean="0"/>
              <a:t>Pepper</a:t>
            </a:r>
            <a:r>
              <a:rPr lang="ja-JP" altLang="en-US" dirty="0"/>
              <a:t>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アドレスを指定します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[</a:t>
            </a:r>
            <a:r>
              <a:rPr lang="en-US" altLang="ja-JP" dirty="0" smtClean="0"/>
              <a:t>start</a:t>
            </a:r>
            <a:r>
              <a:rPr kumimoji="1" lang="en-US" altLang="ja-JP" dirty="0" smtClean="0"/>
              <a:t>:192.168.1.18]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4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音声のチューニング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音</a:t>
            </a:r>
            <a:r>
              <a:rPr lang="ja-JP" altLang="en-US" dirty="0" smtClean="0"/>
              <a:t>の高さ</a:t>
            </a:r>
            <a:r>
              <a:rPr lang="en-US" altLang="ja-JP" dirty="0" smtClean="0"/>
              <a:t>(50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200, </a:t>
            </a:r>
            <a:r>
              <a:rPr lang="ja-JP" altLang="en-US" dirty="0" smtClean="0"/>
              <a:t>デフォルト値</a:t>
            </a:r>
            <a:r>
              <a:rPr lang="en-US" altLang="ja-JP" dirty="0" smtClean="0"/>
              <a:t>100)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\\vct=200\\</a:t>
            </a:r>
            <a:r>
              <a:rPr lang="ja-JP" altLang="en-US" dirty="0" smtClean="0"/>
              <a:t>一番高い声</a:t>
            </a:r>
            <a:r>
              <a:rPr lang="en-US" altLang="ja-JP" dirty="0" smtClean="0"/>
              <a:t>\\vct=50\\</a:t>
            </a:r>
            <a:r>
              <a:rPr lang="ja-JP" altLang="en-US" dirty="0" smtClean="0"/>
              <a:t>一番低い声</a:t>
            </a:r>
            <a:endParaRPr lang="en-US" altLang="ja-JP" dirty="0" smtClean="0"/>
          </a:p>
          <a:p>
            <a:r>
              <a:rPr lang="ja-JP" altLang="en-US" dirty="0" smtClean="0"/>
              <a:t>速さ</a:t>
            </a:r>
            <a:r>
              <a:rPr lang="en-US" altLang="ja-JP" dirty="0" smtClean="0"/>
              <a:t>(50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400, </a:t>
            </a:r>
            <a:r>
              <a:rPr lang="ja-JP" altLang="en-US" dirty="0" smtClean="0"/>
              <a:t>デフォルト値</a:t>
            </a:r>
            <a:r>
              <a:rPr lang="en-US" altLang="ja-JP" dirty="0" smtClean="0"/>
              <a:t>100)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\\rspd=50\\</a:t>
            </a:r>
            <a:r>
              <a:rPr lang="ja-JP" altLang="en-US" dirty="0" smtClean="0"/>
              <a:t>一番遅い声</a:t>
            </a:r>
            <a:r>
              <a:rPr lang="en-US" altLang="ja-JP" dirty="0" smtClean="0"/>
              <a:t>\\rspd=400\\</a:t>
            </a:r>
            <a:r>
              <a:rPr lang="ja-JP" altLang="en-US" dirty="0" smtClean="0"/>
              <a:t>一番早い声</a:t>
            </a:r>
            <a:endParaRPr lang="en-US" altLang="ja-JP" dirty="0" smtClean="0"/>
          </a:p>
          <a:p>
            <a:r>
              <a:rPr lang="ja-JP" altLang="en-US" dirty="0" smtClean="0"/>
              <a:t>大きさ</a:t>
            </a:r>
            <a:r>
              <a:rPr lang="en-US" altLang="ja-JP" dirty="0" smtClean="0"/>
              <a:t>(0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100, </a:t>
            </a:r>
            <a:r>
              <a:rPr lang="ja-JP" altLang="en-US" dirty="0" smtClean="0"/>
              <a:t>デフォルト値</a:t>
            </a:r>
            <a:r>
              <a:rPr lang="en-US" altLang="ja-JP" dirty="0" smtClean="0"/>
              <a:t>80)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\\vol=100\\</a:t>
            </a:r>
            <a:r>
              <a:rPr lang="ja-JP" altLang="en-US" dirty="0" smtClean="0"/>
              <a:t>大きい声</a:t>
            </a:r>
            <a:r>
              <a:rPr lang="en-US" altLang="ja-JP" dirty="0" smtClean="0"/>
              <a:t>\\vol=10\\</a:t>
            </a:r>
            <a:r>
              <a:rPr lang="ja-JP" altLang="en-US" dirty="0" smtClean="0"/>
              <a:t>小さい声</a:t>
            </a:r>
            <a:endParaRPr lang="en-US" altLang="ja-JP" dirty="0" smtClean="0"/>
          </a:p>
          <a:p>
            <a:r>
              <a:rPr lang="ja-JP" altLang="en-US" dirty="0" smtClean="0"/>
              <a:t>一時停止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ミリ秒で指定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3</a:t>
            </a:r>
            <a:r>
              <a:rPr lang="ja-JP" altLang="en-US" dirty="0" smtClean="0"/>
              <a:t>秒休みます</a:t>
            </a:r>
            <a:r>
              <a:rPr lang="en-US" altLang="ja-JP" dirty="0" smtClean="0"/>
              <a:t>\\pau=3000\\</a:t>
            </a:r>
            <a:r>
              <a:rPr lang="ja-JP" altLang="en-US" dirty="0" smtClean="0"/>
              <a:t>休みました</a:t>
            </a:r>
            <a:endParaRPr lang="en-US" altLang="ja-JP" dirty="0" smtClean="0"/>
          </a:p>
          <a:p>
            <a:r>
              <a:rPr lang="ja-JP" altLang="en-US" dirty="0" smtClean="0"/>
              <a:t>音声</a:t>
            </a:r>
            <a:r>
              <a:rPr lang="ja-JP" altLang="en-US" dirty="0"/>
              <a:t>設定</a:t>
            </a:r>
            <a:r>
              <a:rPr lang="ja-JP" altLang="en-US" dirty="0" smtClean="0"/>
              <a:t>のリセット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先頭のみ有効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\\rst\\</a:t>
            </a:r>
            <a:r>
              <a:rPr lang="ja-JP" altLang="en-US" dirty="0" smtClean="0"/>
              <a:t>リセットしました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8650" y="5988733"/>
            <a:ext cx="829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doc.aldebaran.com/2-1/naoqi/audio/altexttospeech-tuto.html#using-tags-for-voice-tuning</a:t>
            </a:r>
            <a:r>
              <a:rPr lang="ja-JP" altLang="en-US" dirty="0"/>
              <a:t> </a:t>
            </a:r>
            <a:r>
              <a:rPr lang="ja-JP" altLang="en-US" dirty="0" smtClean="0"/>
              <a:t>を参照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3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174</Words>
  <Application>Microsoft Office PowerPoint</Application>
  <PresentationFormat>画面に合わせる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Calibri</vt:lpstr>
      <vt:lpstr>ＭＳ Ｐゴシック</vt:lpstr>
      <vt:lpstr>Calibri Light</vt:lpstr>
      <vt:lpstr>Wingdings</vt:lpstr>
      <vt:lpstr>Arial</vt:lpstr>
      <vt:lpstr>Office テーマ</vt:lpstr>
      <vt:lpstr>Pepperへの接続</vt:lpstr>
      <vt:lpstr>音声のチューニング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ミクミンP</dc:creator>
  <cp:lastModifiedBy>ミクミンP</cp:lastModifiedBy>
  <cp:revision>22</cp:revision>
  <dcterms:created xsi:type="dcterms:W3CDTF">2016-03-13T03:46:54Z</dcterms:created>
  <dcterms:modified xsi:type="dcterms:W3CDTF">2016-03-13T12:35:58Z</dcterms:modified>
</cp:coreProperties>
</file>