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6787"/>
    <a:srgbClr val="E5B048"/>
    <a:srgbClr val="D46B6E"/>
    <a:srgbClr val="C3446C"/>
    <a:srgbClr val="E7A4B8"/>
    <a:srgbClr val="FFF7FF"/>
    <a:srgbClr val="F53031"/>
    <a:srgbClr val="000000"/>
    <a:srgbClr val="50331B"/>
    <a:srgbClr val="6548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96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64B2-0A77-B9E5-2298-EC9EFE6D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DF53A-4512-5DA7-536B-287D961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6E1A-2BBA-B440-E0DF-1D024AF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A93AA-10EE-4E9F-3E32-A63E8D57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C77C2-B172-FBA8-3862-9BABB09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36941-86B2-9A34-016C-800CB88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D25B3B-8203-F923-775C-C446941A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6BE8-AD78-D5D3-DC14-C0C6DC3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69AE-CADF-92E4-D0C3-849041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059C0-6D5F-A9BF-A749-027B296F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09485E-AA0E-44D8-F251-56EB76A2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D6BD0-E649-B079-1138-9790C6A6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1A64D-6DEE-3491-7AD2-42C4FC3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64864-0028-2986-B8D6-6AE3A74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9DFE-566B-8B00-B583-396E048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10D5F-83B0-11F5-BDEA-D87D4408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E7122-B802-01BF-5177-17ADEA3E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A89B-15F8-EB7B-51EE-80E7EAB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9601C-8F6D-236F-76CB-56298831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4A5ED-02A3-D9AD-32D9-7DA1609C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5E661-1465-56BF-8EFA-4DD83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DAB7-2EA9-3CD7-EFF2-2EDF8FD6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B23B5-2258-0008-7272-0ADB37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ED7EF-B377-7E6B-EF74-8C631046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6D54C-3C90-AD01-1E1C-00E9C9C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31C44-C4D9-DD45-38B1-08929C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519E5F-5915-9239-2A38-7E76F181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BB374-2B86-21E3-F404-D730C129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F2438-E6EE-63B0-3235-DE2FFEC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54BDE-F8AE-6BCC-6CD5-4FCA8E1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AD94A-3BAD-5D98-E45E-F273984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7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ED1FA-BC27-07CE-F413-BA911195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2AB86-954B-2D12-7824-05C9F400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957B54-7926-E252-3CC2-F1CA988B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E1978-E4EA-01F8-6448-02F7FD5B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2D5B4F-EEE3-4BCD-D457-5711E3AA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18358C-3BD2-8D4C-4696-C05C01A8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E687BA-05A6-4C25-B3A7-6F90427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4C65D3-B675-0AD1-5167-56B2557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DDED9-6D92-C650-C70B-F996D59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688DB9-4AC1-CDDD-A2F9-7F6CFF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E0AD9E-75D3-BADB-E651-0DC37345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C86A86-E087-C302-3530-4C443EA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67A3B-54C9-6EBD-1EB8-D630D3D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C16B0-9C23-0608-5FF2-49CAC8E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3D5535-42B6-4762-A4FE-A59B083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844F-8B52-1839-A68A-E1E7D8C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AC32-90C6-ABCF-BA68-B10B3990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0300A3-3233-8748-E4B8-83842A4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E852BC-1DB8-C5CE-0928-AA2D108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BC3D0-284D-178E-402F-4283C18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95ABA-15C6-1EC2-D7B1-BC2BC50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F9E1-1C9C-A6BB-475A-1FB935E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75F23-1C00-78B8-ED94-E3F342C8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71418-AF41-DD0F-57CC-E03561BB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679F1-9B3F-472E-DE29-CABFF6D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860268-450A-2594-153A-FE6EDA3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904B0-6B3F-D8F7-111A-0BE43F6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4B922-EDD2-9C94-4C5B-7AD9862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FE750-3FC9-DAFF-D058-1FFCDD9E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5327-37E4-49D1-3E04-B7F49E30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AEDE9-4FF3-4FEA-B9B8-771D4667AC8A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4E777-5F23-7B60-B30A-E484CF39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614B1-47B6-C2DD-23C0-7D47C59F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15B7B9-A453-E1D3-3D02-4FDF3DD72A6F}"/>
              </a:ext>
            </a:extLst>
          </p:cNvPr>
          <p:cNvSpPr txBox="1"/>
          <p:nvPr/>
        </p:nvSpPr>
        <p:spPr>
          <a:xfrm>
            <a:off x="2859932" y="5165387"/>
            <a:ext cx="279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iOS</a:t>
            </a:r>
            <a:r>
              <a:rPr kumimoji="1" lang="ja-JP" altLang="en-US" dirty="0"/>
              <a:t>用のアイコン元画像</a:t>
            </a:r>
            <a:endParaRPr kumimoji="1" lang="en-US" altLang="ja-JP" dirty="0"/>
          </a:p>
          <a:p>
            <a:pPr algn="ctr"/>
            <a:r>
              <a:rPr lang="en-US" altLang="ja-JP" dirty="0"/>
              <a:t>icon_base.png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58E94B-6955-E223-4285-E1508A9C34F8}"/>
              </a:ext>
            </a:extLst>
          </p:cNvPr>
          <p:cNvSpPr txBox="1"/>
          <p:nvPr/>
        </p:nvSpPr>
        <p:spPr>
          <a:xfrm>
            <a:off x="6783347" y="5236549"/>
            <a:ext cx="279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Android</a:t>
            </a:r>
            <a:r>
              <a:rPr kumimoji="1" lang="ja-JP" altLang="en-US" dirty="0"/>
              <a:t>用の</a:t>
            </a:r>
            <a:br>
              <a:rPr kumimoji="1" lang="en-US" altLang="ja-JP" dirty="0"/>
            </a:br>
            <a:r>
              <a:rPr kumimoji="1" lang="ja-JP" altLang="en-US" dirty="0"/>
              <a:t>アイコン元画像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円内部分が表示される</a:t>
            </a:r>
            <a:r>
              <a:rPr kumimoji="1" lang="en-US" altLang="ja-JP" dirty="0"/>
              <a:t>)</a:t>
            </a:r>
          </a:p>
          <a:p>
            <a:pPr algn="ctr"/>
            <a:r>
              <a:rPr lang="en-US" altLang="ja-JP" dirty="0"/>
              <a:t>icon_android.png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73347D-D2DE-EFA8-CE70-9836D8EA39BF}"/>
              </a:ext>
            </a:extLst>
          </p:cNvPr>
          <p:cNvSpPr txBox="1"/>
          <p:nvPr/>
        </p:nvSpPr>
        <p:spPr>
          <a:xfrm>
            <a:off x="3511099" y="861864"/>
            <a:ext cx="54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画像を右クリックし「図として保存」する</a:t>
            </a:r>
            <a:endParaRPr kumimoji="1" lang="en-US" altLang="ja-JP" dirty="0"/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1FD86AE-86A8-A933-CC58-E7CF68090540}"/>
              </a:ext>
            </a:extLst>
          </p:cNvPr>
          <p:cNvGrpSpPr/>
          <p:nvPr/>
        </p:nvGrpSpPr>
        <p:grpSpPr>
          <a:xfrm>
            <a:off x="2979517" y="1824422"/>
            <a:ext cx="2893318" cy="2893318"/>
            <a:chOff x="2979517" y="1824422"/>
            <a:chExt cx="2893318" cy="2893318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9A9283-E8AC-297B-C33F-6E29BECBD040}"/>
                </a:ext>
              </a:extLst>
            </p:cNvPr>
            <p:cNvSpPr/>
            <p:nvPr/>
          </p:nvSpPr>
          <p:spPr>
            <a:xfrm>
              <a:off x="2979517" y="1824422"/>
              <a:ext cx="2893318" cy="2893318"/>
            </a:xfrm>
            <a:prstGeom prst="rect">
              <a:avLst/>
            </a:prstGeom>
            <a:solidFill>
              <a:srgbClr val="E7A4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7FF"/>
                </a:solidFill>
              </a:endParaRPr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49C8C511-0EC9-2FD0-1D07-7E6C9B3236E9}"/>
                </a:ext>
              </a:extLst>
            </p:cNvPr>
            <p:cNvGrpSpPr/>
            <p:nvPr/>
          </p:nvGrpSpPr>
          <p:grpSpPr>
            <a:xfrm>
              <a:off x="3463871" y="2087135"/>
              <a:ext cx="1955637" cy="2316688"/>
              <a:chOff x="3463871" y="2087135"/>
              <a:chExt cx="1955637" cy="2316688"/>
            </a:xfrm>
          </p:grpSpPr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30D57F5-D1F8-8900-98AF-5FF157B4FC0B}"/>
                  </a:ext>
                </a:extLst>
              </p:cNvPr>
              <p:cNvSpPr txBox="1"/>
              <p:nvPr/>
            </p:nvSpPr>
            <p:spPr>
              <a:xfrm>
                <a:off x="3463871" y="2138339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152400">
                      <a:solidFill>
                        <a:srgbClr val="CB6787"/>
                      </a:solidFill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3659FC6-9758-C819-5EF4-30038B10EA97}"/>
                  </a:ext>
                </a:extLst>
              </p:cNvPr>
              <p:cNvSpPr txBox="1"/>
              <p:nvPr/>
            </p:nvSpPr>
            <p:spPr>
              <a:xfrm>
                <a:off x="3471250" y="2087135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139700">
                      <a:solidFill>
                        <a:schemeClr val="bg1"/>
                      </a:solidFill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D4EE928-2879-7859-56CC-657E3918CD6B}"/>
                  </a:ext>
                </a:extLst>
              </p:cNvPr>
              <p:cNvSpPr txBox="1"/>
              <p:nvPr/>
            </p:nvSpPr>
            <p:spPr>
              <a:xfrm>
                <a:off x="3463871" y="2087135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76200">
                      <a:noFill/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472C367-5F7E-1CE0-A001-08F9B8570DC7}"/>
              </a:ext>
            </a:extLst>
          </p:cNvPr>
          <p:cNvGrpSpPr/>
          <p:nvPr/>
        </p:nvGrpSpPr>
        <p:grpSpPr>
          <a:xfrm>
            <a:off x="6732643" y="1803662"/>
            <a:ext cx="2893318" cy="2893318"/>
            <a:chOff x="6732643" y="1803662"/>
            <a:chExt cx="2893318" cy="2893318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E24F9E-270A-0DF1-5D0E-CDE2D26E7903}"/>
                </a:ext>
              </a:extLst>
            </p:cNvPr>
            <p:cNvSpPr/>
            <p:nvPr/>
          </p:nvSpPr>
          <p:spPr>
            <a:xfrm>
              <a:off x="7216139" y="2337862"/>
              <a:ext cx="1828048" cy="182804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79511BA9-0CEC-9DF0-FD87-90380E48C08D}"/>
                </a:ext>
              </a:extLst>
            </p:cNvPr>
            <p:cNvSpPr/>
            <p:nvPr/>
          </p:nvSpPr>
          <p:spPr>
            <a:xfrm>
              <a:off x="6732643" y="1803662"/>
              <a:ext cx="2893318" cy="2893318"/>
            </a:xfrm>
            <a:prstGeom prst="rect">
              <a:avLst/>
            </a:prstGeom>
            <a:solidFill>
              <a:srgbClr val="E7A4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F7FF"/>
                </a:solidFill>
              </a:endParaRP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0805B8EA-72CD-A712-E554-D8C08FA31406}"/>
                </a:ext>
              </a:extLst>
            </p:cNvPr>
            <p:cNvGrpSpPr/>
            <p:nvPr/>
          </p:nvGrpSpPr>
          <p:grpSpPr>
            <a:xfrm>
              <a:off x="7568694" y="2545306"/>
              <a:ext cx="1142803" cy="1353789"/>
              <a:chOff x="3463871" y="2087135"/>
              <a:chExt cx="1955637" cy="2316688"/>
            </a:xfrm>
          </p:grpSpPr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CE2387F-8C88-0213-85A5-913E24A596C3}"/>
                  </a:ext>
                </a:extLst>
              </p:cNvPr>
              <p:cNvSpPr txBox="1"/>
              <p:nvPr/>
            </p:nvSpPr>
            <p:spPr>
              <a:xfrm>
                <a:off x="3463871" y="2138339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152400">
                      <a:solidFill>
                        <a:srgbClr val="CB6787"/>
                      </a:solidFill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4BF9285-BB13-424F-379B-7C81E58AA5D7}"/>
                  </a:ext>
                </a:extLst>
              </p:cNvPr>
              <p:cNvSpPr txBox="1"/>
              <p:nvPr/>
            </p:nvSpPr>
            <p:spPr>
              <a:xfrm>
                <a:off x="3471250" y="2087135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139700">
                      <a:solidFill>
                        <a:schemeClr val="bg1"/>
                      </a:solidFill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B4FEF85-5635-EA18-8720-E364EA2A97D1}"/>
                  </a:ext>
                </a:extLst>
              </p:cNvPr>
              <p:cNvSpPr txBox="1"/>
              <p:nvPr/>
            </p:nvSpPr>
            <p:spPr>
              <a:xfrm>
                <a:off x="3463871" y="2087135"/>
                <a:ext cx="1948258" cy="2265484"/>
              </a:xfrm>
              <a:prstGeom prst="rect">
                <a:avLst/>
              </a:prstGeom>
              <a:noFill/>
            </p:spPr>
            <p:txBody>
              <a:bodyPr wrap="square" rtlCol="0">
                <a:prstTxWarp prst="textPlain">
                  <a:avLst/>
                </a:prstTxWarp>
                <a:spAutoFit/>
              </a:bodyPr>
              <a:lstStyle/>
              <a:p>
                <a:r>
                  <a:rPr kumimoji="1" lang="ja-JP" altLang="en-US" sz="16600" b="1" dirty="0">
                    <a:ln w="76200">
                      <a:noFill/>
                    </a:ln>
                    <a:gradFill>
                      <a:gsLst>
                        <a:gs pos="100000">
                          <a:srgbClr val="E5B048"/>
                        </a:gs>
                        <a:gs pos="71000">
                          <a:srgbClr val="E5B048"/>
                        </a:gs>
                        <a:gs pos="38000">
                          <a:srgbClr val="C3446C"/>
                        </a:gs>
                        <a:gs pos="0">
                          <a:srgbClr val="C3446C"/>
                        </a:gs>
                      </a:gsLst>
                      <a:lin ang="5400000" scaled="1"/>
                    </a:gradFill>
                    <a:effectLst/>
                    <a:latin typeface="VDL アドミーン"/>
                    <a:ea typeface="BIZ UDP明朝 Medium" panose="02020500000000000000" pitchFamily="18" charset="-128"/>
                  </a:rPr>
                  <a:t>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176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53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VDL アドミーン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ksasao</dc:creator>
  <cp:lastModifiedBy>ksasao</cp:lastModifiedBy>
  <cp:revision>12</cp:revision>
  <dcterms:created xsi:type="dcterms:W3CDTF">2025-03-02T03:17:19Z</dcterms:created>
  <dcterms:modified xsi:type="dcterms:W3CDTF">2025-08-26T12:00:53Z</dcterms:modified>
</cp:coreProperties>
</file>